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omments/comment1.xml" ContentType="application/vnd.openxmlformats-officedocument.presentationml.comments+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omments/comment2.xml" ContentType="application/vnd.openxmlformats-officedocument.presentationml.comments+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6"/>
  </p:notesMasterIdLst>
  <p:handoutMasterIdLst>
    <p:handoutMasterId r:id="rId7"/>
  </p:handoutMasterIdLst>
  <p:sldIdLst>
    <p:sldId id="263" r:id="rId2"/>
    <p:sldId id="264" r:id="rId3"/>
    <p:sldId id="265" r:id="rId4"/>
    <p:sldId id="266" r:id="rId5"/>
  </p:sldIdLst>
  <p:sldSz cx="7561263" cy="10693400"/>
  <p:notesSz cx="7102475" cy="10233025"/>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0" clrIdx="0"/>
  <p:cmAuthor id="1" name="JWebb" initials="WU" lastIdx="2" clrIdx="1"/>
  <p:cmAuthor id="2" name="Galina Moiseeva" initials="GMO"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8C6D"/>
    <a:srgbClr val="EAE8E2"/>
    <a:srgbClr val="006A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806" autoAdjust="0"/>
    <p:restoredTop sz="94030" autoAdjust="0"/>
  </p:normalViewPr>
  <p:slideViewPr>
    <p:cSldViewPr snapToGrid="0" snapToObjects="1">
      <p:cViewPr>
        <p:scale>
          <a:sx n="90" d="100"/>
          <a:sy n="90" d="100"/>
        </p:scale>
        <p:origin x="-672" y="1877"/>
      </p:cViewPr>
      <p:guideLst>
        <p:guide orient="horz" pos="374"/>
        <p:guide orient="horz" pos="6405"/>
        <p:guide orient="horz" pos="5877"/>
        <p:guide orient="horz" pos="5727"/>
        <p:guide orient="horz" pos="2581"/>
        <p:guide orient="horz" pos="3912"/>
        <p:guide orient="horz" pos="1251"/>
        <p:guide orient="horz" pos="1418"/>
        <p:guide orient="horz" pos="980"/>
        <p:guide orient="horz" pos="880"/>
        <p:guide orient="horz" pos="6588"/>
        <p:guide orient="horz" pos="6479"/>
        <p:guide orient="horz" pos="4612"/>
        <p:guide pos="213"/>
        <p:guide pos="4513"/>
        <p:guide pos="2781"/>
        <p:guide pos="583"/>
        <p:guide pos="3334"/>
        <p:guide pos="984"/>
        <p:guide pos="332"/>
        <p:guide pos="1837"/>
        <p:guide pos="4213"/>
        <p:guide pos="3917"/>
        <p:guide pos="3633"/>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lon205\fas\M&amp;VA\Economics%20-%20new%20structure\Macroeconomics\Macro%20Consulting\EconomicViews\Global%20Economy%20Watch\2013\11.%20November\2.%20Analysis\Pockets%20of%20opportunity%20working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on205\fas\M&amp;VA\Economics%20-%20new%20structure\Macroeconomics\Macro%20Consulting\EconomicViews\Global%20Economy%20Watch\2013\11.%20November\2.%20Analysis\Pockets%20of%20opportunity%20working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893740\Desktop\Summary%20workbook17101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23427516158819"/>
          <c:y val="6.4546325271896202E-2"/>
          <c:w val="0.81148779316712838"/>
          <c:h val="0.8459006152923505"/>
        </c:manualLayout>
      </c:layout>
      <c:barChart>
        <c:barDir val="col"/>
        <c:grouping val="clustered"/>
        <c:varyColors val="0"/>
        <c:ser>
          <c:idx val="0"/>
          <c:order val="0"/>
          <c:invertIfNegative val="0"/>
          <c:cat>
            <c:strRef>
              <c:f>'Figure 2-Changes in projections'!$L$17:$L$21</c:f>
              <c:strCache>
                <c:ptCount val="5"/>
                <c:pt idx="0">
                  <c:v>LATAM</c:v>
                </c:pt>
                <c:pt idx="1">
                  <c:v>Emerging</c:v>
                </c:pt>
                <c:pt idx="2">
                  <c:v>World</c:v>
                </c:pt>
                <c:pt idx="3">
                  <c:v>Eurozone</c:v>
                </c:pt>
                <c:pt idx="4">
                  <c:v>Advanced</c:v>
                </c:pt>
              </c:strCache>
            </c:strRef>
          </c:cat>
          <c:val>
            <c:numRef>
              <c:f>'Figure 2-Changes in projections'!$M$17:$M$21</c:f>
              <c:numCache>
                <c:formatCode>_(* #,##0.00_);_(* \(#,##0.00\);_(* "-"??_);_(@_)</c:formatCode>
                <c:ptCount val="5"/>
                <c:pt idx="0">
                  <c:v>-0.86836567965185507</c:v>
                </c:pt>
                <c:pt idx="1">
                  <c:v>-0.68316364126109663</c:v>
                </c:pt>
                <c:pt idx="2">
                  <c:v>-0.44290629390102998</c:v>
                </c:pt>
                <c:pt idx="3">
                  <c:v>-0.13081160431307526</c:v>
                </c:pt>
                <c:pt idx="4">
                  <c:v>-5.8484878841622873E-2</c:v>
                </c:pt>
              </c:numCache>
            </c:numRef>
          </c:val>
        </c:ser>
        <c:dLbls>
          <c:showLegendKey val="0"/>
          <c:showVal val="0"/>
          <c:showCatName val="0"/>
          <c:showSerName val="0"/>
          <c:showPercent val="0"/>
          <c:showBubbleSize val="0"/>
        </c:dLbls>
        <c:gapWidth val="150"/>
        <c:axId val="283417600"/>
        <c:axId val="277615360"/>
      </c:barChart>
      <c:catAx>
        <c:axId val="283417600"/>
        <c:scaling>
          <c:orientation val="minMax"/>
        </c:scaling>
        <c:delete val="0"/>
        <c:axPos val="b"/>
        <c:majorTickMark val="out"/>
        <c:minorTickMark val="none"/>
        <c:tickLblPos val="low"/>
        <c:crossAx val="277615360"/>
        <c:crosses val="autoZero"/>
        <c:auto val="1"/>
        <c:lblAlgn val="ctr"/>
        <c:lblOffset val="100"/>
        <c:noMultiLvlLbl val="0"/>
      </c:catAx>
      <c:valAx>
        <c:axId val="277615360"/>
        <c:scaling>
          <c:orientation val="minMax"/>
        </c:scaling>
        <c:delete val="0"/>
        <c:axPos val="l"/>
        <c:title>
          <c:tx>
            <c:rich>
              <a:bodyPr rot="-5400000" vert="horz"/>
              <a:lstStyle/>
              <a:p>
                <a:pPr>
                  <a:defRPr/>
                </a:pPr>
                <a:r>
                  <a:rPr lang="en-GB" b="0" dirty="0" smtClean="0"/>
                  <a:t>Изменение ВВП (п.п.)</a:t>
                </a:r>
                <a:endParaRPr lang="ru-RU" b="0" dirty="0"/>
              </a:p>
            </c:rich>
          </c:tx>
          <c:layout>
            <c:manualLayout>
              <c:xMode val="edge"/>
              <c:yMode val="edge"/>
              <c:x val="0"/>
              <c:y val="0.20034784932447822"/>
            </c:manualLayout>
          </c:layout>
          <c:overlay val="0"/>
        </c:title>
        <c:numFmt formatCode="_-* #,##0.0_-;\-* #,##0.0_-;_-* &quot;-&quot;?_-;_-@_-" sourceLinked="0"/>
        <c:majorTickMark val="out"/>
        <c:minorTickMark val="none"/>
        <c:tickLblPos val="nextTo"/>
        <c:crossAx val="283417600"/>
        <c:crosses val="autoZero"/>
        <c:crossBetween val="between"/>
      </c:valAx>
    </c:plotArea>
    <c:plotVisOnly val="1"/>
    <c:dispBlanksAs val="gap"/>
    <c:showDLblsOverMax val="0"/>
  </c:chart>
  <c:txPr>
    <a:bodyPr/>
    <a:lstStyle/>
    <a:p>
      <a:pPr>
        <a:defRPr sz="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463410033540533"/>
          <c:y val="7.4617817367417169E-2"/>
          <c:w val="0.74488526767743568"/>
          <c:h val="0.75672508435231789"/>
        </c:manualLayout>
      </c:layout>
      <c:barChart>
        <c:barDir val="col"/>
        <c:grouping val="clustered"/>
        <c:varyColors val="0"/>
        <c:ser>
          <c:idx val="0"/>
          <c:order val="0"/>
          <c:invertIfNegative val="0"/>
          <c:cat>
            <c:strRef>
              <c:f>'GDP growth'!$B$25:$B$29</c:f>
              <c:strCache>
                <c:ptCount val="5"/>
                <c:pt idx="0">
                  <c:v>Eurozone</c:v>
                </c:pt>
                <c:pt idx="1">
                  <c:v>Canada</c:v>
                </c:pt>
                <c:pt idx="2">
                  <c:v>Australia</c:v>
                </c:pt>
                <c:pt idx="3">
                  <c:v>Poland</c:v>
                </c:pt>
                <c:pt idx="4">
                  <c:v>Korea</c:v>
                </c:pt>
              </c:strCache>
            </c:strRef>
          </c:cat>
          <c:val>
            <c:numRef>
              <c:f>'GDP growth'!$C$25:$C$29</c:f>
              <c:numCache>
                <c:formatCode>0%</c:formatCode>
                <c:ptCount val="5"/>
                <c:pt idx="0">
                  <c:v>7.0915822580624344E-2</c:v>
                </c:pt>
                <c:pt idx="1">
                  <c:v>0.11712955008614423</c:v>
                </c:pt>
                <c:pt idx="2">
                  <c:v>0.16039301188406641</c:v>
                </c:pt>
                <c:pt idx="3">
                  <c:v>0.19216899799814247</c:v>
                </c:pt>
                <c:pt idx="4">
                  <c:v>0.1980339114763523</c:v>
                </c:pt>
              </c:numCache>
            </c:numRef>
          </c:val>
        </c:ser>
        <c:dLbls>
          <c:showLegendKey val="0"/>
          <c:showVal val="0"/>
          <c:showCatName val="0"/>
          <c:showSerName val="0"/>
          <c:showPercent val="0"/>
          <c:showBubbleSize val="0"/>
        </c:dLbls>
        <c:gapWidth val="150"/>
        <c:axId val="284066560"/>
        <c:axId val="284068096"/>
      </c:barChart>
      <c:catAx>
        <c:axId val="284066560"/>
        <c:scaling>
          <c:orientation val="minMax"/>
        </c:scaling>
        <c:delete val="0"/>
        <c:axPos val="b"/>
        <c:majorTickMark val="out"/>
        <c:minorTickMark val="none"/>
        <c:tickLblPos val="nextTo"/>
        <c:txPr>
          <a:bodyPr/>
          <a:lstStyle/>
          <a:p>
            <a:pPr>
              <a:defRPr sz="700"/>
            </a:pPr>
            <a:endParaRPr lang="ru-RU"/>
          </a:p>
        </c:txPr>
        <c:crossAx val="284068096"/>
        <c:crosses val="autoZero"/>
        <c:auto val="1"/>
        <c:lblAlgn val="ctr"/>
        <c:lblOffset val="100"/>
        <c:noMultiLvlLbl val="0"/>
      </c:catAx>
      <c:valAx>
        <c:axId val="284068096"/>
        <c:scaling>
          <c:orientation val="minMax"/>
        </c:scaling>
        <c:delete val="0"/>
        <c:axPos val="l"/>
        <c:title>
          <c:tx>
            <c:rich>
              <a:bodyPr rot="-5400000" vert="horz"/>
              <a:lstStyle/>
              <a:p>
                <a:pPr>
                  <a:defRPr/>
                </a:pPr>
                <a:r>
                  <a:rPr lang="en-GB" sz="700" b="0" dirty="0" smtClean="0"/>
                  <a:t>изменение в реальном ВВП в течение следующих 5 лет</a:t>
                </a:r>
                <a:r>
                  <a:rPr lang="ru-RU" sz="700" b="0" dirty="0" smtClean="0"/>
                  <a:t>, </a:t>
                </a:r>
                <a:r>
                  <a:rPr lang="en-GB" sz="700" b="0" dirty="0" smtClean="0"/>
                  <a:t> </a:t>
                </a:r>
                <a:r>
                  <a:rPr lang="ru-RU" sz="700" b="0" dirty="0" smtClean="0"/>
                  <a:t>в %</a:t>
                </a:r>
                <a:endParaRPr lang="ru-RU" sz="700" b="0" dirty="0"/>
              </a:p>
            </c:rich>
          </c:tx>
          <c:layout>
            <c:manualLayout>
              <c:xMode val="edge"/>
              <c:yMode val="edge"/>
              <c:x val="4.5891483624690048E-3"/>
              <c:y val="0.10802544804073481"/>
            </c:manualLayout>
          </c:layout>
          <c:overlay val="0"/>
        </c:title>
        <c:numFmt formatCode="0%" sourceLinked="1"/>
        <c:majorTickMark val="out"/>
        <c:minorTickMark val="none"/>
        <c:tickLblPos val="nextTo"/>
        <c:crossAx val="284066560"/>
        <c:crosses val="autoZero"/>
        <c:crossBetween val="between"/>
      </c:valAx>
    </c:plotArea>
    <c:plotVisOnly val="1"/>
    <c:dispBlanksAs val="gap"/>
    <c:showDLblsOverMax val="0"/>
  </c:chart>
  <c:txPr>
    <a:bodyPr/>
    <a:lstStyle/>
    <a:p>
      <a:pPr>
        <a:defRPr sz="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05097611385725"/>
          <c:y val="0.10374000679241621"/>
          <c:w val="0.74192091556167949"/>
          <c:h val="0.7527856992684675"/>
        </c:manualLayout>
      </c:layout>
      <c:radarChart>
        <c:radarStyle val="marker"/>
        <c:varyColors val="0"/>
        <c:ser>
          <c:idx val="0"/>
          <c:order val="0"/>
          <c:tx>
            <c:strRef>
              <c:f>'Summary sheet'!$L$64</c:f>
              <c:strCache>
                <c:ptCount val="1"/>
                <c:pt idx="0">
                  <c:v>Poland</c:v>
                </c:pt>
              </c:strCache>
            </c:strRef>
          </c:tx>
          <c:marker>
            <c:symbol val="none"/>
          </c:marker>
          <c:cat>
            <c:strRef>
              <c:f>'Summary sheet'!$M$63:$Q$63</c:f>
              <c:strCache>
                <c:ptCount val="5"/>
                <c:pt idx="0">
                  <c:v>Access to markets</c:v>
                </c:pt>
                <c:pt idx="1">
                  <c:v>Resources for growth</c:v>
                </c:pt>
                <c:pt idx="2">
                  <c:v>Cost competiveness</c:v>
                </c:pt>
                <c:pt idx="3">
                  <c:v>Growth sustainability</c:v>
                </c:pt>
                <c:pt idx="4">
                  <c:v>Business environment</c:v>
                </c:pt>
              </c:strCache>
            </c:strRef>
          </c:cat>
          <c:val>
            <c:numRef>
              <c:f>'Summary sheet'!$M$64:$Q$64</c:f>
              <c:numCache>
                <c:formatCode>_-* #,##0.0_-;\-* #,##0.0_-;_-* "-"??_-;_-@_-</c:formatCode>
                <c:ptCount val="5"/>
                <c:pt idx="0">
                  <c:v>25</c:v>
                </c:pt>
                <c:pt idx="1">
                  <c:v>10</c:v>
                </c:pt>
                <c:pt idx="2">
                  <c:v>16</c:v>
                </c:pt>
                <c:pt idx="3">
                  <c:v>21</c:v>
                </c:pt>
                <c:pt idx="4">
                  <c:v>5</c:v>
                </c:pt>
              </c:numCache>
            </c:numRef>
          </c:val>
        </c:ser>
        <c:ser>
          <c:idx val="1"/>
          <c:order val="1"/>
          <c:tx>
            <c:strRef>
              <c:f>'Summary sheet'!$L$65</c:f>
              <c:strCache>
                <c:ptCount val="1"/>
                <c:pt idx="0">
                  <c:v>Australia</c:v>
                </c:pt>
              </c:strCache>
            </c:strRef>
          </c:tx>
          <c:marker>
            <c:symbol val="none"/>
          </c:marker>
          <c:cat>
            <c:strRef>
              <c:f>'Summary sheet'!$M$63:$Q$63</c:f>
              <c:strCache>
                <c:ptCount val="5"/>
                <c:pt idx="0">
                  <c:v>Access to markets</c:v>
                </c:pt>
                <c:pt idx="1">
                  <c:v>Resources for growth</c:v>
                </c:pt>
                <c:pt idx="2">
                  <c:v>Cost competiveness</c:v>
                </c:pt>
                <c:pt idx="3">
                  <c:v>Growth sustainability</c:v>
                </c:pt>
                <c:pt idx="4">
                  <c:v>Business environment</c:v>
                </c:pt>
              </c:strCache>
            </c:strRef>
          </c:cat>
          <c:val>
            <c:numRef>
              <c:f>'Summary sheet'!$M$65:$Q$65</c:f>
              <c:numCache>
                <c:formatCode>_-* #,##0.0_-;\-* #,##0.0_-;_-* "-"??_-;_-@_-</c:formatCode>
                <c:ptCount val="5"/>
                <c:pt idx="0">
                  <c:v>19</c:v>
                </c:pt>
                <c:pt idx="1">
                  <c:v>24</c:v>
                </c:pt>
                <c:pt idx="2">
                  <c:v>1</c:v>
                </c:pt>
                <c:pt idx="3">
                  <c:v>19</c:v>
                </c:pt>
                <c:pt idx="4">
                  <c:v>25</c:v>
                </c:pt>
              </c:numCache>
            </c:numRef>
          </c:val>
        </c:ser>
        <c:ser>
          <c:idx val="2"/>
          <c:order val="2"/>
          <c:tx>
            <c:strRef>
              <c:f>'Summary sheet'!$L$66</c:f>
              <c:strCache>
                <c:ptCount val="1"/>
                <c:pt idx="0">
                  <c:v>South Korea</c:v>
                </c:pt>
              </c:strCache>
            </c:strRef>
          </c:tx>
          <c:marker>
            <c:symbol val="none"/>
          </c:marker>
          <c:cat>
            <c:strRef>
              <c:f>'Summary sheet'!$M$63:$Q$63</c:f>
              <c:strCache>
                <c:ptCount val="5"/>
                <c:pt idx="0">
                  <c:v>Access to markets</c:v>
                </c:pt>
                <c:pt idx="1">
                  <c:v>Resources for growth</c:v>
                </c:pt>
                <c:pt idx="2">
                  <c:v>Cost competiveness</c:v>
                </c:pt>
                <c:pt idx="3">
                  <c:v>Growth sustainability</c:v>
                </c:pt>
                <c:pt idx="4">
                  <c:v>Business environment</c:v>
                </c:pt>
              </c:strCache>
            </c:strRef>
          </c:cat>
          <c:val>
            <c:numRef>
              <c:f>'Summary sheet'!$M$66:$Q$66</c:f>
              <c:numCache>
                <c:formatCode>_-* #,##0.0_-;\-* #,##0.0_-;_-* "-"??_-;_-@_-</c:formatCode>
                <c:ptCount val="5"/>
                <c:pt idx="0">
                  <c:v>12</c:v>
                </c:pt>
                <c:pt idx="1">
                  <c:v>25</c:v>
                </c:pt>
                <c:pt idx="2">
                  <c:v>7</c:v>
                </c:pt>
                <c:pt idx="3">
                  <c:v>8</c:v>
                </c:pt>
                <c:pt idx="4">
                  <c:v>24</c:v>
                </c:pt>
              </c:numCache>
            </c:numRef>
          </c:val>
        </c:ser>
        <c:ser>
          <c:idx val="3"/>
          <c:order val="3"/>
          <c:tx>
            <c:strRef>
              <c:f>'Summary sheet'!$L$67</c:f>
              <c:strCache>
                <c:ptCount val="1"/>
                <c:pt idx="0">
                  <c:v>Canada</c:v>
                </c:pt>
              </c:strCache>
            </c:strRef>
          </c:tx>
          <c:marker>
            <c:symbol val="none"/>
          </c:marker>
          <c:cat>
            <c:strRef>
              <c:f>'Summary sheet'!$M$63:$Q$63</c:f>
              <c:strCache>
                <c:ptCount val="5"/>
                <c:pt idx="0">
                  <c:v>Access to markets</c:v>
                </c:pt>
                <c:pt idx="1">
                  <c:v>Resources for growth</c:v>
                </c:pt>
                <c:pt idx="2">
                  <c:v>Cost competiveness</c:v>
                </c:pt>
                <c:pt idx="3">
                  <c:v>Growth sustainability</c:v>
                </c:pt>
                <c:pt idx="4">
                  <c:v>Business environment</c:v>
                </c:pt>
              </c:strCache>
            </c:strRef>
          </c:cat>
          <c:val>
            <c:numRef>
              <c:f>'Summary sheet'!$M$67:$Q$67</c:f>
              <c:numCache>
                <c:formatCode>_-* #,##0.0_-;\-* #,##0.0_-;_-* "-"??_-;_-@_-</c:formatCode>
                <c:ptCount val="5"/>
                <c:pt idx="0">
                  <c:v>18</c:v>
                </c:pt>
                <c:pt idx="1">
                  <c:v>22</c:v>
                </c:pt>
                <c:pt idx="2">
                  <c:v>4</c:v>
                </c:pt>
                <c:pt idx="3">
                  <c:v>25</c:v>
                </c:pt>
                <c:pt idx="4">
                  <c:v>21</c:v>
                </c:pt>
              </c:numCache>
            </c:numRef>
          </c:val>
        </c:ser>
        <c:ser>
          <c:idx val="4"/>
          <c:order val="4"/>
          <c:tx>
            <c:strRef>
              <c:f>'Summary sheet'!$L$68</c:f>
              <c:strCache>
                <c:ptCount val="1"/>
                <c:pt idx="0">
                  <c:v>BRIC</c:v>
                </c:pt>
              </c:strCache>
            </c:strRef>
          </c:tx>
          <c:marker>
            <c:symbol val="none"/>
          </c:marker>
          <c:cat>
            <c:strRef>
              <c:f>'Summary sheet'!$M$63:$Q$63</c:f>
              <c:strCache>
                <c:ptCount val="5"/>
                <c:pt idx="0">
                  <c:v>Access to markets</c:v>
                </c:pt>
                <c:pt idx="1">
                  <c:v>Resources for growth</c:v>
                </c:pt>
                <c:pt idx="2">
                  <c:v>Cost competiveness</c:v>
                </c:pt>
                <c:pt idx="3">
                  <c:v>Growth sustainability</c:v>
                </c:pt>
                <c:pt idx="4">
                  <c:v>Business environment</c:v>
                </c:pt>
              </c:strCache>
            </c:strRef>
          </c:cat>
          <c:val>
            <c:numRef>
              <c:f>'Summary sheet'!$M$68:$Q$68</c:f>
              <c:numCache>
                <c:formatCode>_-* #,##0.0_-;\-* #,##0.0_-;_-* "-"??_-;_-@_-</c:formatCode>
                <c:ptCount val="5"/>
                <c:pt idx="0">
                  <c:v>16</c:v>
                </c:pt>
                <c:pt idx="1">
                  <c:v>7.25</c:v>
                </c:pt>
                <c:pt idx="2">
                  <c:v>22</c:v>
                </c:pt>
                <c:pt idx="3">
                  <c:v>14.25</c:v>
                </c:pt>
                <c:pt idx="4">
                  <c:v>8</c:v>
                </c:pt>
              </c:numCache>
            </c:numRef>
          </c:val>
        </c:ser>
        <c:dLbls>
          <c:showLegendKey val="0"/>
          <c:showVal val="0"/>
          <c:showCatName val="0"/>
          <c:showSerName val="0"/>
          <c:showPercent val="0"/>
          <c:showBubbleSize val="0"/>
        </c:dLbls>
        <c:axId val="284030464"/>
        <c:axId val="284032000"/>
      </c:radarChart>
      <c:catAx>
        <c:axId val="284030464"/>
        <c:scaling>
          <c:orientation val="minMax"/>
        </c:scaling>
        <c:delete val="1"/>
        <c:axPos val="b"/>
        <c:majorGridlines/>
        <c:majorTickMark val="out"/>
        <c:minorTickMark val="none"/>
        <c:tickLblPos val="nextTo"/>
        <c:crossAx val="284032000"/>
        <c:crosses val="autoZero"/>
        <c:auto val="1"/>
        <c:lblAlgn val="ctr"/>
        <c:lblOffset val="100"/>
        <c:noMultiLvlLbl val="0"/>
      </c:catAx>
      <c:valAx>
        <c:axId val="284032000"/>
        <c:scaling>
          <c:orientation val="minMax"/>
        </c:scaling>
        <c:delete val="1"/>
        <c:axPos val="l"/>
        <c:majorGridlines/>
        <c:numFmt formatCode="_-* #,##0.0_-;\-* #,##0.0_-;_-* &quot;-&quot;??_-;_-@_-" sourceLinked="1"/>
        <c:majorTickMark val="cross"/>
        <c:minorTickMark val="none"/>
        <c:tickLblPos val="nextTo"/>
        <c:crossAx val="284030464"/>
        <c:crosses val="autoZero"/>
        <c:crossBetween val="between"/>
      </c:valAx>
    </c:plotArea>
    <c:legend>
      <c:legendPos val="b"/>
      <c:layout>
        <c:manualLayout>
          <c:xMode val="edge"/>
          <c:yMode val="edge"/>
          <c:x val="0.14687941346357009"/>
          <c:y val="0.84967622328525472"/>
          <c:w val="0.71454886920480953"/>
          <c:h val="0.14425400879495034"/>
        </c:manualLayout>
      </c:layout>
      <c:overlay val="0"/>
    </c:legend>
    <c:plotVisOnly val="1"/>
    <c:dispBlanksAs val="gap"/>
    <c:showDLblsOverMax val="0"/>
  </c:chart>
  <c:txPr>
    <a:bodyPr/>
    <a:lstStyle/>
    <a:p>
      <a:pPr>
        <a:defRPr sz="600"/>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02570480928691"/>
          <c:y val="7.7611111111111117E-2"/>
          <c:w val="0.77605555555555561"/>
          <c:h val="0.68201722222222227"/>
        </c:manualLayout>
      </c:layout>
      <c:lineChart>
        <c:grouping val="standard"/>
        <c:varyColors val="0"/>
        <c:ser>
          <c:idx val="0"/>
          <c:order val="0"/>
          <c:tx>
            <c:strRef>
              <c:f>Sheet1!$K$11</c:f>
              <c:strCache>
                <c:ptCount val="1"/>
                <c:pt idx="0">
                  <c:v>GCI</c:v>
                </c:pt>
              </c:strCache>
            </c:strRef>
          </c:tx>
          <c:marker>
            <c:symbol val="none"/>
          </c:marker>
          <c:cat>
            <c:numRef>
              <c:f>Sheet1!$J$12:$J$23</c:f>
              <c:numCache>
                <c:formatCode>mmm\-yy</c:formatCode>
                <c:ptCount val="12"/>
                <c:pt idx="0">
                  <c:v>41214</c:v>
                </c:pt>
                <c:pt idx="1">
                  <c:v>41244</c:v>
                </c:pt>
                <c:pt idx="2">
                  <c:v>41275</c:v>
                </c:pt>
                <c:pt idx="3">
                  <c:v>41306</c:v>
                </c:pt>
                <c:pt idx="4">
                  <c:v>41334</c:v>
                </c:pt>
                <c:pt idx="5">
                  <c:v>41365</c:v>
                </c:pt>
                <c:pt idx="6">
                  <c:v>41395</c:v>
                </c:pt>
                <c:pt idx="7">
                  <c:v>41426</c:v>
                </c:pt>
                <c:pt idx="8">
                  <c:v>41456</c:v>
                </c:pt>
                <c:pt idx="9">
                  <c:v>41487</c:v>
                </c:pt>
                <c:pt idx="10">
                  <c:v>41518</c:v>
                </c:pt>
                <c:pt idx="11">
                  <c:v>41548</c:v>
                </c:pt>
              </c:numCache>
            </c:numRef>
          </c:cat>
          <c:val>
            <c:numRef>
              <c:f>Sheet1!$K$12:$K$23</c:f>
              <c:numCache>
                <c:formatCode>0.0%</c:formatCode>
                <c:ptCount val="12"/>
                <c:pt idx="0">
                  <c:v>1.4999999999999999E-2</c:v>
                </c:pt>
                <c:pt idx="1">
                  <c:v>1.6E-2</c:v>
                </c:pt>
                <c:pt idx="2">
                  <c:v>2.1999999999999999E-2</c:v>
                </c:pt>
                <c:pt idx="3">
                  <c:v>0.02</c:v>
                </c:pt>
                <c:pt idx="4">
                  <c:v>1.6E-2</c:v>
                </c:pt>
                <c:pt idx="5">
                  <c:v>1.7999999999999999E-2</c:v>
                </c:pt>
                <c:pt idx="6">
                  <c:v>1.7999999999999999E-2</c:v>
                </c:pt>
                <c:pt idx="7">
                  <c:v>2.1000000000000001E-2</c:v>
                </c:pt>
                <c:pt idx="8">
                  <c:v>2.4E-2</c:v>
                </c:pt>
                <c:pt idx="9">
                  <c:v>0.03</c:v>
                </c:pt>
                <c:pt idx="10">
                  <c:v>3.2000000000000001E-2</c:v>
                </c:pt>
                <c:pt idx="11">
                  <c:v>3.3000000000000002E-2</c:v>
                </c:pt>
              </c:numCache>
            </c:numRef>
          </c:val>
          <c:smooth val="0"/>
        </c:ser>
        <c:ser>
          <c:idx val="1"/>
          <c:order val="1"/>
          <c:tx>
            <c:strRef>
              <c:f>Sheet1!$L$11</c:f>
              <c:strCache>
                <c:ptCount val="1"/>
                <c:pt idx="0">
                  <c:v>Trend</c:v>
                </c:pt>
              </c:strCache>
            </c:strRef>
          </c:tx>
          <c:spPr>
            <a:ln w="19050">
              <a:solidFill>
                <a:schemeClr val="tx1"/>
              </a:solidFill>
              <a:prstDash val="sysDot"/>
            </a:ln>
          </c:spPr>
          <c:marker>
            <c:symbol val="none"/>
          </c:marker>
          <c:cat>
            <c:numRef>
              <c:f>Sheet1!$J$12:$J$23</c:f>
              <c:numCache>
                <c:formatCode>mmm\-yy</c:formatCode>
                <c:ptCount val="12"/>
                <c:pt idx="0">
                  <c:v>41214</c:v>
                </c:pt>
                <c:pt idx="1">
                  <c:v>41244</c:v>
                </c:pt>
                <c:pt idx="2">
                  <c:v>41275</c:v>
                </c:pt>
                <c:pt idx="3">
                  <c:v>41306</c:v>
                </c:pt>
                <c:pt idx="4">
                  <c:v>41334</c:v>
                </c:pt>
                <c:pt idx="5">
                  <c:v>41365</c:v>
                </c:pt>
                <c:pt idx="6">
                  <c:v>41395</c:v>
                </c:pt>
                <c:pt idx="7">
                  <c:v>41426</c:v>
                </c:pt>
                <c:pt idx="8">
                  <c:v>41456</c:v>
                </c:pt>
                <c:pt idx="9">
                  <c:v>41487</c:v>
                </c:pt>
                <c:pt idx="10">
                  <c:v>41518</c:v>
                </c:pt>
                <c:pt idx="11">
                  <c:v>41548</c:v>
                </c:pt>
              </c:numCache>
            </c:numRef>
          </c:cat>
          <c:val>
            <c:numRef>
              <c:f>Sheet1!$L$12:$L$23</c:f>
              <c:numCache>
                <c:formatCode>0.0%</c:formatCode>
                <c:ptCount val="12"/>
                <c:pt idx="0">
                  <c:v>2.7E-2</c:v>
                </c:pt>
                <c:pt idx="1">
                  <c:v>2.7E-2</c:v>
                </c:pt>
                <c:pt idx="2">
                  <c:v>2.7E-2</c:v>
                </c:pt>
                <c:pt idx="3">
                  <c:v>2.7E-2</c:v>
                </c:pt>
                <c:pt idx="4">
                  <c:v>2.7E-2</c:v>
                </c:pt>
                <c:pt idx="5">
                  <c:v>2.7E-2</c:v>
                </c:pt>
                <c:pt idx="6">
                  <c:v>2.7E-2</c:v>
                </c:pt>
                <c:pt idx="7">
                  <c:v>2.7E-2</c:v>
                </c:pt>
                <c:pt idx="8">
                  <c:v>2.7E-2</c:v>
                </c:pt>
                <c:pt idx="9">
                  <c:v>2.7E-2</c:v>
                </c:pt>
                <c:pt idx="10">
                  <c:v>2.7E-2</c:v>
                </c:pt>
                <c:pt idx="11">
                  <c:v>2.7E-2</c:v>
                </c:pt>
              </c:numCache>
            </c:numRef>
          </c:val>
          <c:smooth val="0"/>
        </c:ser>
        <c:dLbls>
          <c:showLegendKey val="0"/>
          <c:showVal val="0"/>
          <c:showCatName val="0"/>
          <c:showSerName val="0"/>
          <c:showPercent val="0"/>
          <c:showBubbleSize val="0"/>
        </c:dLbls>
        <c:marker val="1"/>
        <c:smooth val="0"/>
        <c:axId val="285160192"/>
        <c:axId val="285161728"/>
      </c:lineChart>
      <c:dateAx>
        <c:axId val="285160192"/>
        <c:scaling>
          <c:orientation val="minMax"/>
        </c:scaling>
        <c:delete val="0"/>
        <c:axPos val="b"/>
        <c:numFmt formatCode="mmm\-yy" sourceLinked="1"/>
        <c:majorTickMark val="out"/>
        <c:minorTickMark val="none"/>
        <c:tickLblPos val="nextTo"/>
        <c:txPr>
          <a:bodyPr/>
          <a:lstStyle/>
          <a:p>
            <a:pPr>
              <a:defRPr sz="600"/>
            </a:pPr>
            <a:endParaRPr lang="ru-RU"/>
          </a:p>
        </c:txPr>
        <c:crossAx val="285161728"/>
        <c:crosses val="autoZero"/>
        <c:auto val="1"/>
        <c:lblOffset val="100"/>
        <c:baseTimeUnit val="months"/>
      </c:dateAx>
      <c:valAx>
        <c:axId val="285161728"/>
        <c:scaling>
          <c:orientation val="minMax"/>
        </c:scaling>
        <c:delete val="0"/>
        <c:axPos val="l"/>
        <c:title>
          <c:tx>
            <c:rich>
              <a:bodyPr rot="-5400000" vert="horz"/>
              <a:lstStyle/>
              <a:p>
                <a:pPr>
                  <a:defRPr/>
                </a:pPr>
                <a:r>
                  <a:rPr lang="ru-RU" sz="600" dirty="0"/>
                  <a:t>Рост в годовом исчислении</a:t>
                </a:r>
              </a:p>
            </c:rich>
          </c:tx>
          <c:layout>
            <c:manualLayout>
              <c:xMode val="edge"/>
              <c:yMode val="edge"/>
              <c:x val="0"/>
              <c:y val="8.3885974800458174E-2"/>
            </c:manualLayout>
          </c:layout>
          <c:overlay val="0"/>
        </c:title>
        <c:numFmt formatCode="0.0%" sourceLinked="1"/>
        <c:majorTickMark val="out"/>
        <c:minorTickMark val="none"/>
        <c:tickLblPos val="nextTo"/>
        <c:crossAx val="285160192"/>
        <c:crosses val="autoZero"/>
        <c:crossBetween val="between"/>
      </c:valAx>
    </c:plotArea>
    <c:plotVisOnly val="1"/>
    <c:dispBlanksAs val="gap"/>
    <c:showDLblsOverMax val="0"/>
  </c:chart>
  <c:txPr>
    <a:bodyPr/>
    <a:lstStyle/>
    <a:p>
      <a:pPr>
        <a:defRPr sz="700"/>
      </a:pPr>
      <a:endParaRPr lang="ru-RU"/>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2" dt="2013-11-20T11:11:06.757" idx="1">
    <p:pos x="4407" y="2778"/>
    <p:text>Перевод легенд к рисунку выше:
Латинская Америка
Развивающиеся страны
Мир в целом
Еврозона
Развитые страны</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3-11-20T11:38:33.085" idx="2">
    <p:pos x="630" y="1005"/>
    <p:text>Отсутствуют графики 3 и 4.</p:text>
  </p:cm>
</p:cmLst>
</file>

<file path=ppt/drawings/drawing1.xml><?xml version="1.0" encoding="utf-8"?>
<c:userShapes xmlns:c="http://schemas.openxmlformats.org/drawingml/2006/chart">
  <cdr:relSizeAnchor xmlns:cdr="http://schemas.openxmlformats.org/drawingml/2006/chartDrawing">
    <cdr:from>
      <cdr:x>0.09485</cdr:x>
      <cdr:y>0</cdr:y>
    </cdr:from>
    <cdr:to>
      <cdr:x>1</cdr:x>
      <cdr:y>0.84949</cdr:y>
    </cdr:to>
    <cdr:grpSp>
      <cdr:nvGrpSpPr>
        <cdr:cNvPr id="8" name="Group 7"/>
        <cdr:cNvGrpSpPr/>
      </cdr:nvGrpSpPr>
      <cdr:grpSpPr>
        <a:xfrm xmlns:a="http://schemas.openxmlformats.org/drawingml/2006/main">
          <a:off x="290008" y="0"/>
          <a:ext cx="2767398" cy="1777418"/>
          <a:chOff x="267779" y="13"/>
          <a:chExt cx="2555413" cy="2521290"/>
        </a:xfrm>
      </cdr:grpSpPr>
      <cdr:sp macro="" textlink="">
        <cdr:nvSpPr>
          <cdr:cNvPr id="3" name="TextBox 2"/>
          <cdr:cNvSpPr txBox="1"/>
        </cdr:nvSpPr>
        <cdr:spPr>
          <a:xfrm xmlns:a="http://schemas.openxmlformats.org/drawingml/2006/main">
            <a:off x="267779" y="495568"/>
            <a:ext cx="576064" cy="566511"/>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oAutofit/>
          </a:bodyPr>
          <a:lstStyle xmlns:a="http://schemas.openxmlformats.org/drawingml/2006/main"/>
          <a:p xmlns:a="http://schemas.openxmlformats.org/drawingml/2006/main">
            <a:pPr>
              <a:spcAft>
                <a:spcPts val="900"/>
              </a:spcAft>
            </a:pPr>
            <a:r>
              <a:rPr lang="ru-RU" sz="700" dirty="0" smtClean="0"/>
              <a:t>Условия ведения деятельности</a:t>
            </a:r>
          </a:p>
        </cdr:txBody>
      </cdr:sp>
      <cdr:sp macro="" textlink="">
        <cdr:nvSpPr>
          <cdr:cNvPr id="4" name="TextBox 1"/>
          <cdr:cNvSpPr txBox="1"/>
        </cdr:nvSpPr>
        <cdr:spPr>
          <a:xfrm xmlns:a="http://schemas.openxmlformats.org/drawingml/2006/main">
            <a:off x="957191" y="13"/>
            <a:ext cx="941757" cy="191335"/>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Aft>
                <a:spcPts val="900"/>
              </a:spcAft>
            </a:pPr>
            <a:r>
              <a:rPr lang="ru-RU" sz="700" dirty="0" smtClean="0"/>
              <a:t>Доступ к рынкам</a:t>
            </a:r>
          </a:p>
        </cdr:txBody>
      </cdr:sp>
      <cdr:sp macro="" textlink="">
        <cdr:nvSpPr>
          <cdr:cNvPr id="5" name="TextBox 1"/>
          <cdr:cNvSpPr txBox="1"/>
        </cdr:nvSpPr>
        <cdr:spPr>
          <a:xfrm xmlns:a="http://schemas.openxmlformats.org/drawingml/2006/main">
            <a:off x="2174261" y="735768"/>
            <a:ext cx="576064" cy="216024"/>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spcAft>
                <a:spcPts val="900"/>
              </a:spcAft>
            </a:pPr>
            <a:r>
              <a:rPr lang="ru-RU" sz="700" dirty="0" smtClean="0"/>
              <a:t>Ресурсы роста</a:t>
            </a:r>
          </a:p>
        </cdr:txBody>
      </cdr:sp>
      <cdr:sp macro="" textlink="">
        <cdr:nvSpPr>
          <cdr:cNvPr id="6" name="TextBox 1"/>
          <cdr:cNvSpPr txBox="1"/>
        </cdr:nvSpPr>
        <cdr:spPr>
          <a:xfrm xmlns:a="http://schemas.openxmlformats.org/drawingml/2006/main">
            <a:off x="1945664" y="2199947"/>
            <a:ext cx="877528" cy="321356"/>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spcAft>
                <a:spcPts val="900"/>
              </a:spcAft>
            </a:pPr>
            <a:r>
              <a:rPr lang="ru-RU" sz="700" dirty="0" smtClean="0"/>
              <a:t>Стоимостная конкурентоспособность</a:t>
            </a:r>
          </a:p>
        </cdr:txBody>
      </cdr:sp>
      <cdr:sp macro="" textlink="">
        <cdr:nvSpPr>
          <cdr:cNvPr id="7" name="TextBox 1"/>
          <cdr:cNvSpPr txBox="1"/>
        </cdr:nvSpPr>
        <cdr:spPr>
          <a:xfrm xmlns:a="http://schemas.openxmlformats.org/drawingml/2006/main">
            <a:off x="267779" y="2175875"/>
            <a:ext cx="596456" cy="288032"/>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Aft>
                <a:spcPts val="900"/>
              </a:spcAft>
            </a:pPr>
            <a:r>
              <a:rPr lang="ru-RU" sz="700" dirty="0" smtClean="0"/>
              <a:t>Устойчивость роста</a:t>
            </a: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vl1pPr>
          </a:lstStyle>
          <a:p>
            <a:endParaRPr lang="en-IN" dirty="0"/>
          </a:p>
        </p:txBody>
      </p:sp>
      <p:sp>
        <p:nvSpPr>
          <p:cNvPr id="3" name="Date Placeholder 2"/>
          <p:cNvSpPr>
            <a:spLocks noGrp="1"/>
          </p:cNvSpPr>
          <p:nvPr>
            <p:ph type="dt" sz="quarter" idx="1"/>
          </p:nvPr>
        </p:nvSpPr>
        <p:spPr>
          <a:xfrm>
            <a:off x="4023092" y="0"/>
            <a:ext cx="3077739" cy="511651"/>
          </a:xfrm>
          <a:prstGeom prst="rect">
            <a:avLst/>
          </a:prstGeom>
        </p:spPr>
        <p:txBody>
          <a:bodyPr vert="horz" lIns="99057" tIns="49528" rIns="99057" bIns="49528" rtlCol="0"/>
          <a:lstStyle>
            <a:lvl1pPr algn="r">
              <a:defRPr sz="1300"/>
            </a:lvl1pPr>
          </a:lstStyle>
          <a:p>
            <a:fld id="{4C10DF5B-4315-4890-89EE-8F07F39EC015}" type="datetimeFigureOut">
              <a:rPr lang="en-IN" smtClean="0"/>
              <a:t>22-11-2013</a:t>
            </a:fld>
            <a:endParaRPr lang="ru-RU" dirty="0"/>
          </a:p>
        </p:txBody>
      </p:sp>
      <p:sp>
        <p:nvSpPr>
          <p:cNvPr id="4" name="Footer Placeholder 3"/>
          <p:cNvSpPr>
            <a:spLocks noGrp="1"/>
          </p:cNvSpPr>
          <p:nvPr>
            <p:ph type="ftr" sz="quarter" idx="2"/>
          </p:nvPr>
        </p:nvSpPr>
        <p:spPr>
          <a:xfrm>
            <a:off x="0" y="9719598"/>
            <a:ext cx="3077739" cy="511651"/>
          </a:xfrm>
          <a:prstGeom prst="rect">
            <a:avLst/>
          </a:prstGeom>
        </p:spPr>
        <p:txBody>
          <a:bodyPr vert="horz" lIns="99057" tIns="49528" rIns="99057" bIns="49528" rtlCol="0" anchor="b"/>
          <a:lstStyle>
            <a:lvl1pPr algn="l">
              <a:defRPr sz="1300"/>
            </a:lvl1pPr>
          </a:lstStyle>
          <a:p>
            <a:endParaRPr lang="en-IN" dirty="0"/>
          </a:p>
        </p:txBody>
      </p:sp>
      <p:sp>
        <p:nvSpPr>
          <p:cNvPr id="5" name="Slide Number Placeholder 4"/>
          <p:cNvSpPr>
            <a:spLocks noGrp="1"/>
          </p:cNvSpPr>
          <p:nvPr>
            <p:ph type="sldNum" sz="quarter" idx="3"/>
          </p:nvPr>
        </p:nvSpPr>
        <p:spPr>
          <a:xfrm>
            <a:off x="4023092" y="9719598"/>
            <a:ext cx="3077739" cy="511651"/>
          </a:xfrm>
          <a:prstGeom prst="rect">
            <a:avLst/>
          </a:prstGeom>
        </p:spPr>
        <p:txBody>
          <a:bodyPr vert="horz" lIns="99057" tIns="49528" rIns="99057" bIns="49528" rtlCol="0" anchor="b"/>
          <a:lstStyle>
            <a:lvl1pPr algn="r">
              <a:defRPr sz="1300"/>
            </a:lvl1pPr>
          </a:lstStyle>
          <a:p>
            <a:fld id="{4E2FDB83-E383-439E-AEDD-68E291C852C1}" type="slidenum">
              <a:rPr lang="en-IN" smtClean="0"/>
              <a:t>‹#›</a:t>
            </a:fld>
            <a:endParaRPr lang="ru-RU" dirty="0"/>
          </a:p>
        </p:txBody>
      </p:sp>
    </p:spTree>
    <p:extLst>
      <p:ext uri="{BB962C8B-B14F-4D97-AF65-F5344CB8AC3E}">
        <p14:creationId xmlns:p14="http://schemas.microsoft.com/office/powerpoint/2010/main" val="1295969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vl1pPr>
          </a:lstStyle>
          <a:p>
            <a:endParaRPr lang="en-IN" dirty="0"/>
          </a:p>
        </p:txBody>
      </p:sp>
      <p:sp>
        <p:nvSpPr>
          <p:cNvPr id="3" name="Date Placeholder 2"/>
          <p:cNvSpPr>
            <a:spLocks noGrp="1"/>
          </p:cNvSpPr>
          <p:nvPr>
            <p:ph type="dt" idx="1"/>
          </p:nvPr>
        </p:nvSpPr>
        <p:spPr>
          <a:xfrm>
            <a:off x="4023092" y="0"/>
            <a:ext cx="3077739" cy="511651"/>
          </a:xfrm>
          <a:prstGeom prst="rect">
            <a:avLst/>
          </a:prstGeom>
        </p:spPr>
        <p:txBody>
          <a:bodyPr vert="horz" lIns="99057" tIns="49528" rIns="99057" bIns="49528" rtlCol="0"/>
          <a:lstStyle>
            <a:lvl1pPr algn="r">
              <a:defRPr sz="1300"/>
            </a:lvl1pPr>
          </a:lstStyle>
          <a:p>
            <a:fld id="{416B9FA3-0B3D-4699-8696-1174BE157FCC}" type="datetimeFigureOut">
              <a:rPr lang="en-IN" smtClean="0"/>
              <a:pPr/>
              <a:t>22-11-2013</a:t>
            </a:fld>
            <a:endParaRPr lang="ru-RU" dirty="0"/>
          </a:p>
        </p:txBody>
      </p:sp>
      <p:sp>
        <p:nvSpPr>
          <p:cNvPr id="4" name="Slide Image Placeholder 3"/>
          <p:cNvSpPr>
            <a:spLocks noGrp="1" noRot="1" noChangeAspect="1"/>
          </p:cNvSpPr>
          <p:nvPr>
            <p:ph type="sldImg" idx="2"/>
          </p:nvPr>
        </p:nvSpPr>
        <p:spPr>
          <a:xfrm>
            <a:off x="2195513" y="766763"/>
            <a:ext cx="2711450" cy="3838575"/>
          </a:xfrm>
          <a:prstGeom prst="rect">
            <a:avLst/>
          </a:prstGeom>
          <a:noFill/>
          <a:ln w="12700">
            <a:solidFill>
              <a:prstClr val="black"/>
            </a:solidFill>
          </a:ln>
        </p:spPr>
        <p:txBody>
          <a:bodyPr vert="horz" lIns="99057" tIns="49528" rIns="99057" bIns="49528" rtlCol="0" anchor="ctr"/>
          <a:lstStyle/>
          <a:p>
            <a:endParaRPr lang="en-GB" dirty="0"/>
          </a:p>
        </p:txBody>
      </p:sp>
      <p:sp>
        <p:nvSpPr>
          <p:cNvPr id="5" name="Notes Placeholder 4"/>
          <p:cNvSpPr>
            <a:spLocks noGrp="1"/>
          </p:cNvSpPr>
          <p:nvPr>
            <p:ph type="body" sz="quarter" idx="3"/>
          </p:nvPr>
        </p:nvSpPr>
        <p:spPr>
          <a:xfrm>
            <a:off x="710248" y="4860687"/>
            <a:ext cx="5681980" cy="4604861"/>
          </a:xfrm>
          <a:prstGeom prst="rect">
            <a:avLst/>
          </a:prstGeom>
        </p:spPr>
        <p:txBody>
          <a:bodyPr vert="horz" lIns="99057" tIns="49528" rIns="99057" bIns="49528" rtlCol="0">
            <a:normAutofit/>
          </a:bodyPr>
          <a:lstStyle/>
          <a:p>
            <a:pPr lvl="0"/>
            <a:r>
              <a:rPr lang="en-IN" dirty="0" smtClean="0"/>
              <a:t>Click to edit Master text styles</a:t>
            </a:r>
          </a:p>
          <a:p>
            <a:pPr lvl="1"/>
            <a:r>
              <a:rPr lang="en-IN" dirty="0" smtClean="0"/>
              <a:t>Second level</a:t>
            </a:r>
          </a:p>
          <a:p>
            <a:pPr lvl="2"/>
            <a:r>
              <a:rPr lang="en-IN" dirty="0" smtClean="0"/>
              <a:t>Third level</a:t>
            </a:r>
          </a:p>
          <a:p>
            <a:pPr lvl="3"/>
            <a:r>
              <a:rPr lang="en-IN" dirty="0" smtClean="0"/>
              <a:t>Fourth level</a:t>
            </a:r>
          </a:p>
          <a:p>
            <a:pPr lvl="4"/>
            <a:r>
              <a:rPr lang="en-IN" dirty="0" smtClean="0"/>
              <a:t>Fifth level</a:t>
            </a:r>
            <a:endParaRPr lang="en-IN" dirty="0"/>
          </a:p>
        </p:txBody>
      </p:sp>
      <p:sp>
        <p:nvSpPr>
          <p:cNvPr id="6" name="Footer Placeholder 5"/>
          <p:cNvSpPr>
            <a:spLocks noGrp="1"/>
          </p:cNvSpPr>
          <p:nvPr>
            <p:ph type="ftr" sz="quarter" idx="4"/>
          </p:nvPr>
        </p:nvSpPr>
        <p:spPr>
          <a:xfrm>
            <a:off x="0" y="9719598"/>
            <a:ext cx="3077739" cy="511651"/>
          </a:xfrm>
          <a:prstGeom prst="rect">
            <a:avLst/>
          </a:prstGeom>
        </p:spPr>
        <p:txBody>
          <a:bodyPr vert="horz" lIns="99057" tIns="49528" rIns="99057" bIns="49528" rtlCol="0" anchor="b"/>
          <a:lstStyle>
            <a:lvl1pPr algn="l">
              <a:defRPr sz="1300"/>
            </a:lvl1pPr>
          </a:lstStyle>
          <a:p>
            <a:endParaRPr lang="en-IN" dirty="0"/>
          </a:p>
        </p:txBody>
      </p:sp>
      <p:sp>
        <p:nvSpPr>
          <p:cNvPr id="7" name="Slide Number Placeholder 6"/>
          <p:cNvSpPr>
            <a:spLocks noGrp="1"/>
          </p:cNvSpPr>
          <p:nvPr>
            <p:ph type="sldNum" sz="quarter" idx="5"/>
          </p:nvPr>
        </p:nvSpPr>
        <p:spPr>
          <a:xfrm>
            <a:off x="4023092" y="9719598"/>
            <a:ext cx="3077739" cy="511651"/>
          </a:xfrm>
          <a:prstGeom prst="rect">
            <a:avLst/>
          </a:prstGeom>
        </p:spPr>
        <p:txBody>
          <a:bodyPr vert="horz" lIns="99057" tIns="49528" rIns="99057" bIns="49528" rtlCol="0" anchor="b"/>
          <a:lstStyle>
            <a:lvl1pPr algn="r">
              <a:defRPr sz="1300"/>
            </a:lvl1pPr>
          </a:lstStyle>
          <a:p>
            <a:fld id="{6B2C06E8-48A6-4E03-8711-C45C0018F498}" type="slidenum">
              <a:rPr lang="en-IN" smtClean="0"/>
              <a:pPr/>
              <a:t>‹#›</a:t>
            </a:fld>
            <a:endParaRPr lang="ru-RU" dirty="0"/>
          </a:p>
        </p:txBody>
      </p:sp>
    </p:spTree>
    <p:extLst>
      <p:ext uri="{BB962C8B-B14F-4D97-AF65-F5344CB8AC3E}">
        <p14:creationId xmlns:p14="http://schemas.microsoft.com/office/powerpoint/2010/main" val="179505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2" name="Group 124"/>
          <p:cNvGrpSpPr/>
          <p:nvPr/>
        </p:nvGrpSpPr>
        <p:grpSpPr>
          <a:xfrm>
            <a:off x="1432057" y="0"/>
            <a:ext cx="6129206" cy="9330516"/>
            <a:chOff x="1905000" y="0"/>
            <a:chExt cx="8153400" cy="6781800"/>
          </a:xfrm>
        </p:grpSpPr>
        <p:sp>
          <p:nvSpPr>
            <p:cNvPr id="126" name="Rectangle 159"/>
            <p:cNvSpPr>
              <a:spLocks noChangeArrowheads="1"/>
            </p:cNvSpPr>
            <p:nvPr userDrawn="1"/>
          </p:nvSpPr>
          <p:spPr bwMode="gray">
            <a:xfrm>
              <a:off x="8915400" y="3200400"/>
              <a:ext cx="609600" cy="358140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7" name="Rectangle 153"/>
            <p:cNvSpPr>
              <a:spLocks noChangeArrowheads="1"/>
            </p:cNvSpPr>
            <p:nvPr/>
          </p:nvSpPr>
          <p:spPr bwMode="gray">
            <a:xfrm>
              <a:off x="9525000" y="3200400"/>
              <a:ext cx="533400" cy="3581400"/>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8" name="Rectangle 156"/>
            <p:cNvSpPr>
              <a:spLocks noChangeArrowheads="1"/>
            </p:cNvSpPr>
            <p:nvPr/>
          </p:nvSpPr>
          <p:spPr bwMode="gray">
            <a:xfrm>
              <a:off x="1905000" y="0"/>
              <a:ext cx="6248400" cy="990600"/>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9" name="Rectangle 160"/>
            <p:cNvSpPr>
              <a:spLocks noChangeArrowheads="1"/>
            </p:cNvSpPr>
            <p:nvPr userDrawn="1"/>
          </p:nvSpPr>
          <p:spPr bwMode="gray">
            <a:xfrm>
              <a:off x="8127647" y="3200400"/>
              <a:ext cx="787753" cy="3581400"/>
            </a:xfrm>
            <a:prstGeom prst="rect">
              <a:avLst/>
            </a:prstGeom>
            <a:solidFill>
              <a:srgbClr val="D139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30" name="Rectangle 129"/>
            <p:cNvSpPr/>
            <p:nvPr userDrawn="1"/>
          </p:nvSpPr>
          <p:spPr bwMode="gray">
            <a:xfrm>
              <a:off x="1905000" y="3195320"/>
              <a:ext cx="6248400" cy="3586480"/>
            </a:xfrm>
            <a:prstGeom prst="rect">
              <a:avLst/>
            </a:prstGeom>
            <a:solidFill>
              <a:srgbClr val="C22303"/>
            </a:solidFill>
            <a:ln w="0">
              <a:noFill/>
              <a:prstDash val="solid"/>
              <a:round/>
              <a:headEnd/>
              <a:tailEnd/>
            </a:ln>
          </p:spPr>
          <p:txBody>
            <a:bodyPr vert="horz" wrap="square" lIns="91440" tIns="45720" rIns="91440" bIns="45720" numCol="1" anchor="t" anchorCtr="0" compatLnSpc="1">
              <a:prstTxWarp prst="textNoShape">
                <a:avLst/>
              </a:prstTxWarp>
            </a:bodyPr>
            <a:lstStyle/>
            <a:p>
              <a:pPr marL="0" algn="l" defTabSz="1018705" rtl="0" eaLnBrk="1" latinLnBrk="0" hangingPunct="1"/>
              <a:endParaRPr lang="en-GB" sz="2000" kern="1200" noProof="0" dirty="0">
                <a:solidFill>
                  <a:schemeClr val="tx1"/>
                </a:solidFill>
                <a:latin typeface="+mn-lt"/>
                <a:ea typeface="+mn-ea"/>
                <a:cs typeface="+mn-cs"/>
              </a:endParaRPr>
            </a:p>
          </p:txBody>
        </p:sp>
        <p:sp>
          <p:nvSpPr>
            <p:cNvPr id="131" name="Rectangle 155"/>
            <p:cNvSpPr>
              <a:spLocks noChangeArrowheads="1"/>
            </p:cNvSpPr>
            <p:nvPr userDrawn="1"/>
          </p:nvSpPr>
          <p:spPr bwMode="gray">
            <a:xfrm>
              <a:off x="8127649" y="990600"/>
              <a:ext cx="787751" cy="2209800"/>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32" name="Rectangle 158"/>
            <p:cNvSpPr>
              <a:spLocks noChangeArrowheads="1"/>
            </p:cNvSpPr>
            <p:nvPr userDrawn="1"/>
          </p:nvSpPr>
          <p:spPr bwMode="gray">
            <a:xfrm>
              <a:off x="1905000" y="990600"/>
              <a:ext cx="6248400" cy="2209800"/>
            </a:xfrm>
            <a:prstGeom prst="rect">
              <a:avLst/>
            </a:prstGeom>
            <a:solidFill>
              <a:srgbClr val="D74021"/>
            </a:solidFill>
            <a:ln w="0">
              <a:noFill/>
              <a:prstDash val="solid"/>
              <a:miter lim="800000"/>
              <a:headEnd/>
              <a:tailEnd/>
            </a:ln>
          </p:spPr>
          <p:txBody>
            <a:bodyPr vert="horz" wrap="square" lIns="0" tIns="0" rIns="0" bIns="0" numCol="1" anchor="t" anchorCtr="0" compatLnSpc="1">
              <a:prstTxWarp prst="textNoShape">
                <a:avLst/>
              </a:prstTxWarp>
            </a:bodyPr>
            <a:lstStyle/>
            <a:p>
              <a:endParaRPr lang="en-GB" noProof="0" dirty="0"/>
            </a:p>
          </p:txBody>
        </p:sp>
      </p:grpSp>
      <p:sp>
        <p:nvSpPr>
          <p:cNvPr id="15" name="Title 1"/>
          <p:cNvSpPr>
            <a:spLocks noGrp="1"/>
          </p:cNvSpPr>
          <p:nvPr>
            <p:ph type="ctrTitle" hasCustomPrompt="1"/>
          </p:nvPr>
        </p:nvSpPr>
        <p:spPr bwMode="white">
          <a:xfrm>
            <a:off x="1546623" y="1572558"/>
            <a:ext cx="4468019" cy="1258048"/>
          </a:xfrm>
        </p:spPr>
        <p:txBody>
          <a:bodyPr anchor="t" anchorCtr="0">
            <a:noAutofit/>
          </a:bodyPr>
          <a:lstStyle>
            <a:lvl1pPr>
              <a:lnSpc>
                <a:spcPct val="90000"/>
              </a:lnSpc>
              <a:defRPr sz="3200" b="1" i="1" baseline="0">
                <a:solidFill>
                  <a:schemeClr val="bg1"/>
                </a:solidFill>
              </a:defRPr>
            </a:lvl1pPr>
          </a:lstStyle>
          <a:p>
            <a:r>
              <a:rPr lang="en-IN" noProof="0" dirty="0" smtClean="0"/>
              <a:t>Click to add the report’s main title</a:t>
            </a:r>
            <a:endParaRPr lang="en-IN" noProof="0" dirty="0"/>
          </a:p>
        </p:txBody>
      </p:sp>
      <p:sp>
        <p:nvSpPr>
          <p:cNvPr id="18" name="Subtitle 2"/>
          <p:cNvSpPr>
            <a:spLocks noGrp="1"/>
          </p:cNvSpPr>
          <p:nvPr>
            <p:ph type="subTitle" idx="1" hasCustomPrompt="1"/>
          </p:nvPr>
        </p:nvSpPr>
        <p:spPr bwMode="white">
          <a:xfrm>
            <a:off x="1546623" y="3040280"/>
            <a:ext cx="4468018" cy="1258048"/>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2000">
                <a:solidFill>
                  <a:schemeClr val="bg1"/>
                </a:solidFill>
                <a:latin typeface="+mj-lt"/>
              </a:defRPr>
            </a:lvl2pPr>
            <a:lvl3pPr marL="509352" indent="0" algn="l">
              <a:buNone/>
              <a:defRPr sz="2000">
                <a:solidFill>
                  <a:schemeClr val="bg1"/>
                </a:solidFill>
                <a:latin typeface="+mj-lt"/>
              </a:defRPr>
            </a:lvl3pPr>
            <a:lvl4pPr marL="1018705" indent="0" algn="l">
              <a:buNone/>
              <a:defRPr sz="2000">
                <a:solidFill>
                  <a:schemeClr val="bg1"/>
                </a:solidFill>
                <a:latin typeface="+mj-lt"/>
              </a:defRPr>
            </a:lvl4pPr>
            <a:lvl5pPr marL="1528058" indent="0" algn="l">
              <a:buNone/>
              <a:defRPr sz="2000">
                <a:solidFill>
                  <a:schemeClr val="bg1"/>
                </a:solidFill>
                <a:latin typeface="+mj-lt"/>
              </a:defRPr>
            </a:lvl5pPr>
            <a:lvl6pPr marL="2037411" indent="0" algn="l">
              <a:buNone/>
              <a:defRPr sz="2000">
                <a:solidFill>
                  <a:schemeClr val="bg1"/>
                </a:solidFill>
                <a:latin typeface="+mj-lt"/>
              </a:defRPr>
            </a:lvl6pPr>
            <a:lvl7pPr marL="2546764" indent="0" algn="l">
              <a:buNone/>
              <a:defRPr sz="2000">
                <a:solidFill>
                  <a:schemeClr val="bg1"/>
                </a:solidFill>
                <a:latin typeface="+mj-lt"/>
              </a:defRPr>
            </a:lvl7pPr>
            <a:lvl8pPr marL="3056116" indent="0" algn="l">
              <a:buNone/>
              <a:defRPr sz="2000">
                <a:solidFill>
                  <a:schemeClr val="bg1"/>
                </a:solidFill>
                <a:latin typeface="+mj-lt"/>
              </a:defRPr>
            </a:lvl8pPr>
            <a:lvl9pPr marL="3565469" indent="0" algn="l">
              <a:buNone/>
              <a:defRPr sz="2000">
                <a:solidFill>
                  <a:schemeClr val="bg1"/>
                </a:solidFill>
                <a:latin typeface="+mj-lt"/>
              </a:defRPr>
            </a:lvl9pPr>
          </a:lstStyle>
          <a:p>
            <a:r>
              <a:rPr lang="en-IN" noProof="0" dirty="0" smtClean="0"/>
              <a:t>Subtitle and date (move higher if title is only one line)</a:t>
            </a:r>
          </a:p>
        </p:txBody>
      </p:sp>
      <p:sp>
        <p:nvSpPr>
          <p:cNvPr id="21" name="Text Placeholder 31"/>
          <p:cNvSpPr>
            <a:spLocks noGrp="1"/>
          </p:cNvSpPr>
          <p:nvPr>
            <p:ph type="body" sz="quarter" idx="10" hasCustomPrompt="1"/>
          </p:nvPr>
        </p:nvSpPr>
        <p:spPr bwMode="white">
          <a:xfrm>
            <a:off x="1546622" y="733861"/>
            <a:ext cx="3436938" cy="209675"/>
          </a:xfrm>
        </p:spPr>
        <p:txBody>
          <a:bodyPr/>
          <a:lstStyle>
            <a:lvl1pPr>
              <a:defRPr sz="1200">
                <a:solidFill>
                  <a:schemeClr val="bg1"/>
                </a:solidFill>
                <a:latin typeface="Arial" pitchFamily="34" charset="0"/>
                <a:cs typeface="Arial" pitchFamily="34" charset="0"/>
              </a:defRPr>
            </a:lvl1pPr>
            <a:lvl2pPr>
              <a:defRPr sz="1100">
                <a:solidFill>
                  <a:schemeClr val="bg1"/>
                </a:solidFill>
                <a:latin typeface="Arial" pitchFamily="34" charset="0"/>
                <a:cs typeface="Arial" pitchFamily="34" charset="0"/>
              </a:defRPr>
            </a:lvl2pPr>
            <a:lvl3pPr>
              <a:defRPr sz="1100">
                <a:solidFill>
                  <a:schemeClr val="bg1"/>
                </a:solidFill>
                <a:latin typeface="Arial" pitchFamily="34" charset="0"/>
                <a:cs typeface="Arial" pitchFamily="34" charset="0"/>
              </a:defRPr>
            </a:lvl3pPr>
            <a:lvl4pPr>
              <a:defRPr sz="1100">
                <a:solidFill>
                  <a:schemeClr val="bg1"/>
                </a:solidFill>
                <a:latin typeface="Arial" pitchFamily="34" charset="0"/>
                <a:cs typeface="Arial" pitchFamily="34" charset="0"/>
              </a:defRPr>
            </a:lvl4pPr>
            <a:lvl5pPr>
              <a:defRPr sz="1100">
                <a:solidFill>
                  <a:schemeClr val="bg1"/>
                </a:solidFill>
                <a:latin typeface="Arial" pitchFamily="34" charset="0"/>
                <a:cs typeface="Arial" pitchFamily="34" charset="0"/>
              </a:defRPr>
            </a:lvl5pPr>
          </a:lstStyle>
          <a:p>
            <a:pPr lvl="0"/>
            <a:r>
              <a:rPr lang="en-IN" noProof="0" dirty="0" smtClean="0"/>
              <a:t>www.pwc.com</a:t>
            </a:r>
            <a:endParaRPr lang="en-IN" noProof="0" dirty="0"/>
          </a:p>
        </p:txBody>
      </p:sp>
      <p:grpSp>
        <p:nvGrpSpPr>
          <p:cNvPr id="3" name="Group 59"/>
          <p:cNvGrpSpPr/>
          <p:nvPr/>
        </p:nvGrpSpPr>
        <p:grpSpPr>
          <a:xfrm>
            <a:off x="790496" y="9330516"/>
            <a:ext cx="756126" cy="838698"/>
            <a:chOff x="1051560" y="6781800"/>
            <a:chExt cx="1005840" cy="609600"/>
          </a:xfrm>
        </p:grpSpPr>
        <p:sp>
          <p:nvSpPr>
            <p:cNvPr id="19" name="Rectangle 37"/>
            <p:cNvSpPr>
              <a:spLocks noChangeArrowheads="1"/>
            </p:cNvSpPr>
            <p:nvPr userDrawn="1"/>
          </p:nvSpPr>
          <p:spPr bwMode="black">
            <a:xfrm>
              <a:off x="1648968" y="6781800"/>
              <a:ext cx="256032" cy="54864"/>
            </a:xfrm>
            <a:prstGeom prst="rect">
              <a:avLst/>
            </a:prstGeom>
            <a:solidFill>
              <a:srgbClr val="A10000"/>
            </a:solidFill>
            <a:ln w="0">
              <a:solidFill>
                <a:srgbClr val="A1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3" name="Freeform 7"/>
            <p:cNvSpPr>
              <a:spLocks noEditPoints="1"/>
            </p:cNvSpPr>
            <p:nvPr userDrawn="1"/>
          </p:nvSpPr>
          <p:spPr bwMode="black">
            <a:xfrm>
              <a:off x="1051560" y="7000790"/>
              <a:ext cx="1005840" cy="39061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3837914" y="3040281"/>
            <a:ext cx="3322373" cy="2935443"/>
          </a:xfrm>
        </p:spPr>
        <p:txBody>
          <a:bodyPr/>
          <a:lstStyle/>
          <a:p>
            <a:pPr lvl="0"/>
            <a:r>
              <a:rPr lang="en-IN" noProof="0" dirty="0" smtClean="0"/>
              <a:t>Click to edit Master text styles</a:t>
            </a:r>
          </a:p>
        </p:txBody>
      </p:sp>
      <p:sp>
        <p:nvSpPr>
          <p:cNvPr id="31" name="Content Placeholder 26"/>
          <p:cNvSpPr>
            <a:spLocks noGrp="1"/>
          </p:cNvSpPr>
          <p:nvPr>
            <p:ph sz="quarter" idx="15"/>
          </p:nvPr>
        </p:nvSpPr>
        <p:spPr>
          <a:xfrm>
            <a:off x="3837914" y="6185397"/>
            <a:ext cx="3322373" cy="2935443"/>
          </a:xfrm>
        </p:spPr>
        <p:txBody>
          <a:bodyPr/>
          <a:lstStyle/>
          <a:p>
            <a:pPr lvl="0"/>
            <a:r>
              <a:rPr lang="en-IN" noProof="0" dirty="0" smtClean="0"/>
              <a:t>Click to edit Master text styles</a:t>
            </a:r>
          </a:p>
        </p:txBody>
      </p:sp>
      <p:sp>
        <p:nvSpPr>
          <p:cNvPr id="13" name="Text Placeholder 12"/>
          <p:cNvSpPr>
            <a:spLocks noGrp="1"/>
          </p:cNvSpPr>
          <p:nvPr>
            <p:ph type="body" sz="quarter" idx="16"/>
          </p:nvPr>
        </p:nvSpPr>
        <p:spPr>
          <a:xfrm>
            <a:off x="400977" y="3040283"/>
            <a:ext cx="3322373" cy="6080560"/>
          </a:xfrm>
        </p:spPr>
        <p:txBody>
          <a:bodyPr/>
          <a:lstStyle/>
          <a:p>
            <a:pPr lvl="0"/>
            <a:r>
              <a:rPr lang="en-IN" noProof="0" dirty="0" smtClean="0"/>
              <a:t>Click to edit Master text styles</a:t>
            </a:r>
          </a:p>
        </p:txBody>
      </p:sp>
      <p:sp>
        <p:nvSpPr>
          <p:cNvPr id="11" name="Title Placeholder 1"/>
          <p:cNvSpPr>
            <a:spLocks noGrp="1"/>
          </p:cNvSpPr>
          <p:nvPr>
            <p:ph type="title"/>
          </p:nvPr>
        </p:nvSpPr>
        <p:spPr>
          <a:xfrm>
            <a:off x="400977" y="1572558"/>
            <a:ext cx="6759311" cy="1258048"/>
          </a:xfrm>
          <a:prstGeom prst="rect">
            <a:avLst/>
          </a:prstGeom>
        </p:spPr>
        <p:txBody>
          <a:bodyPr vert="horz" lIns="0" tIns="0" rIns="0" bIns="0" rtlCol="0" anchor="t" anchorCtr="0">
            <a:noAutofit/>
          </a:bodyPr>
          <a:lstStyle/>
          <a:p>
            <a:r>
              <a:rPr lang="en-IN" noProof="0" dirty="0" smtClean="0"/>
              <a:t>Click to edit Master title style</a:t>
            </a:r>
            <a:endParaRPr lang="en-IN" noProof="0" dirty="0"/>
          </a:p>
        </p:txBody>
      </p:sp>
      <p:cxnSp>
        <p:nvCxnSpPr>
          <p:cNvPr id="12" name="Shape 24"/>
          <p:cNvCxnSpPr/>
          <p:nvPr/>
        </p:nvCxnSpPr>
        <p:spPr>
          <a:xfrm flipV="1">
            <a:off x="286412" y="1467722"/>
            <a:ext cx="6873877" cy="239028"/>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Footer Placeholder 4"/>
          <p:cNvSpPr>
            <a:spLocks noGrp="1"/>
          </p:cNvSpPr>
          <p:nvPr>
            <p:ph type="ftr" sz="quarter" idx="3"/>
          </p:nvPr>
        </p:nvSpPr>
        <p:spPr>
          <a:xfrm>
            <a:off x="405441" y="9749867"/>
            <a:ext cx="4345783" cy="20967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IN" dirty="0"/>
          </a:p>
        </p:txBody>
      </p:sp>
      <p:sp>
        <p:nvSpPr>
          <p:cNvPr id="14" name="Slide Number Placeholder 5"/>
          <p:cNvSpPr>
            <a:spLocks noGrp="1"/>
          </p:cNvSpPr>
          <p:nvPr>
            <p:ph type="sldNum" sz="quarter" idx="4"/>
          </p:nvPr>
        </p:nvSpPr>
        <p:spPr>
          <a:xfrm>
            <a:off x="5900076" y="9959541"/>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FEBD7F86-1881-4698-8703-FB80B0800997}" type="slidenum">
              <a:rPr lang="en-IN" smtClean="0"/>
              <a:pPr/>
              <a:t>‹#›</a:t>
            </a:fld>
            <a:endParaRPr lang="en-IN" dirty="0"/>
          </a:p>
        </p:txBody>
      </p:sp>
      <p:sp>
        <p:nvSpPr>
          <p:cNvPr id="18" name="Date Placeholder 3"/>
          <p:cNvSpPr>
            <a:spLocks noGrp="1"/>
          </p:cNvSpPr>
          <p:nvPr>
            <p:ph type="dt" sz="half" idx="2"/>
          </p:nvPr>
        </p:nvSpPr>
        <p:spPr>
          <a:xfrm>
            <a:off x="5900076" y="9749865"/>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IN" dirty="0" smtClean="0"/>
              <a:t>August 2013</a:t>
            </a:r>
            <a:endParaRPr lang="en-IN" dirty="0"/>
          </a:p>
        </p:txBody>
      </p:sp>
      <p:sp>
        <p:nvSpPr>
          <p:cNvPr id="16" name="PwCFirm"/>
          <p:cNvSpPr txBox="1"/>
          <p:nvPr userDrawn="1"/>
        </p:nvSpPr>
        <p:spPr>
          <a:xfrm>
            <a:off x="400977" y="9959541"/>
            <a:ext cx="2176727" cy="209675"/>
          </a:xfrm>
          <a:prstGeom prst="rect">
            <a:avLst/>
          </a:prstGeom>
          <a:noFill/>
        </p:spPr>
        <p:txBody>
          <a:bodyPr vert="horz" wrap="square" lIns="0" tIns="0" rIns="0" bIns="0" rtlCol="0" anchor="t" anchorCtr="0">
            <a:noAutofit/>
          </a:bodyPr>
          <a:lstStyle/>
          <a:p>
            <a:r>
              <a:rPr lang="ru-RU" sz="1000" noProof="0" dirty="0" smtClean="0">
                <a:latin typeface="Arial" pitchFamily="34" charset="0"/>
                <a:cs typeface="Arial" pitchFamily="34" charset="0"/>
              </a:rPr>
              <a:t>PwC</a:t>
            </a:r>
            <a:endParaRPr lang="ru-RU" sz="1000" noProof="0" dirty="0">
              <a:latin typeface="Arial" pitchFamily="34" charset="0"/>
              <a:cs typeface="Arial" pitchFamily="34" charset="0"/>
            </a:endParaRPr>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Two and Right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400977" y="3040281"/>
            <a:ext cx="3322373" cy="2935443"/>
          </a:xfrm>
        </p:spPr>
        <p:txBody>
          <a:bodyPr/>
          <a:lstStyle/>
          <a:p>
            <a:pPr lvl="0"/>
            <a:r>
              <a:rPr lang="en-IN" noProof="0" dirty="0" smtClean="0"/>
              <a:t>Click to edit Master text styles</a:t>
            </a:r>
          </a:p>
        </p:txBody>
      </p:sp>
      <p:sp>
        <p:nvSpPr>
          <p:cNvPr id="31" name="Content Placeholder 26"/>
          <p:cNvSpPr>
            <a:spLocks noGrp="1"/>
          </p:cNvSpPr>
          <p:nvPr>
            <p:ph sz="quarter" idx="15"/>
          </p:nvPr>
        </p:nvSpPr>
        <p:spPr>
          <a:xfrm>
            <a:off x="400977" y="6185397"/>
            <a:ext cx="3322373" cy="2935443"/>
          </a:xfrm>
        </p:spPr>
        <p:txBody>
          <a:bodyPr/>
          <a:lstStyle/>
          <a:p>
            <a:pPr lvl="0"/>
            <a:r>
              <a:rPr lang="en-IN" noProof="0" dirty="0" smtClean="0"/>
              <a:t>Click to edit Master text styles</a:t>
            </a:r>
          </a:p>
        </p:txBody>
      </p:sp>
      <p:sp>
        <p:nvSpPr>
          <p:cNvPr id="13" name="Text Placeholder 12"/>
          <p:cNvSpPr>
            <a:spLocks noGrp="1"/>
          </p:cNvSpPr>
          <p:nvPr>
            <p:ph type="body" sz="quarter" idx="16"/>
          </p:nvPr>
        </p:nvSpPr>
        <p:spPr>
          <a:xfrm>
            <a:off x="3837914" y="3040283"/>
            <a:ext cx="3322373" cy="6080560"/>
          </a:xfrm>
        </p:spPr>
        <p:txBody>
          <a:bodyPr/>
          <a:lstStyle/>
          <a:p>
            <a:pPr lvl="0"/>
            <a:r>
              <a:rPr lang="en-IN" noProof="0" dirty="0" smtClean="0"/>
              <a:t>Click to edit Master text styles</a:t>
            </a:r>
          </a:p>
        </p:txBody>
      </p:sp>
      <p:sp>
        <p:nvSpPr>
          <p:cNvPr id="11" name="Title Placeholder 1"/>
          <p:cNvSpPr>
            <a:spLocks noGrp="1"/>
          </p:cNvSpPr>
          <p:nvPr>
            <p:ph type="title"/>
          </p:nvPr>
        </p:nvSpPr>
        <p:spPr>
          <a:xfrm>
            <a:off x="400977" y="1572558"/>
            <a:ext cx="6759311" cy="1258048"/>
          </a:xfrm>
          <a:prstGeom prst="rect">
            <a:avLst/>
          </a:prstGeom>
        </p:spPr>
        <p:txBody>
          <a:bodyPr vert="horz" lIns="0" tIns="0" rIns="0" bIns="0" rtlCol="0" anchor="t" anchorCtr="0">
            <a:noAutofit/>
          </a:bodyPr>
          <a:lstStyle/>
          <a:p>
            <a:r>
              <a:rPr lang="en-IN" noProof="0" dirty="0" smtClean="0"/>
              <a:t>Click to edit Master title style</a:t>
            </a:r>
            <a:endParaRPr lang="en-IN" noProof="0" dirty="0"/>
          </a:p>
        </p:txBody>
      </p:sp>
      <p:cxnSp>
        <p:nvCxnSpPr>
          <p:cNvPr id="12" name="Shape 24"/>
          <p:cNvCxnSpPr/>
          <p:nvPr/>
        </p:nvCxnSpPr>
        <p:spPr>
          <a:xfrm flipV="1">
            <a:off x="286412" y="1467722"/>
            <a:ext cx="6873877" cy="239028"/>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Footer Placeholder 4"/>
          <p:cNvSpPr>
            <a:spLocks noGrp="1"/>
          </p:cNvSpPr>
          <p:nvPr>
            <p:ph type="ftr" sz="quarter" idx="3"/>
          </p:nvPr>
        </p:nvSpPr>
        <p:spPr>
          <a:xfrm>
            <a:off x="405441" y="9749867"/>
            <a:ext cx="4345783" cy="20967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IN" dirty="0"/>
          </a:p>
        </p:txBody>
      </p:sp>
      <p:sp>
        <p:nvSpPr>
          <p:cNvPr id="14" name="Slide Number Placeholder 5"/>
          <p:cNvSpPr>
            <a:spLocks noGrp="1"/>
          </p:cNvSpPr>
          <p:nvPr>
            <p:ph type="sldNum" sz="quarter" idx="4"/>
          </p:nvPr>
        </p:nvSpPr>
        <p:spPr>
          <a:xfrm>
            <a:off x="5900076" y="9959541"/>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FEBD7F86-1881-4698-8703-FB80B0800997}" type="slidenum">
              <a:rPr lang="en-IN" smtClean="0"/>
              <a:pPr/>
              <a:t>‹#›</a:t>
            </a:fld>
            <a:endParaRPr lang="en-IN" dirty="0"/>
          </a:p>
        </p:txBody>
      </p:sp>
      <p:sp>
        <p:nvSpPr>
          <p:cNvPr id="18" name="Date Placeholder 3"/>
          <p:cNvSpPr>
            <a:spLocks noGrp="1"/>
          </p:cNvSpPr>
          <p:nvPr>
            <p:ph type="dt" sz="half" idx="2"/>
          </p:nvPr>
        </p:nvSpPr>
        <p:spPr>
          <a:xfrm>
            <a:off x="5900076" y="9749865"/>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IN" dirty="0" smtClean="0"/>
              <a:t>August 2013</a:t>
            </a:r>
            <a:endParaRPr lang="en-IN" dirty="0"/>
          </a:p>
        </p:txBody>
      </p:sp>
      <p:sp>
        <p:nvSpPr>
          <p:cNvPr id="16" name="PwCFirm"/>
          <p:cNvSpPr txBox="1"/>
          <p:nvPr userDrawn="1"/>
        </p:nvSpPr>
        <p:spPr>
          <a:xfrm>
            <a:off x="400977" y="9959541"/>
            <a:ext cx="2176727" cy="209675"/>
          </a:xfrm>
          <a:prstGeom prst="rect">
            <a:avLst/>
          </a:prstGeom>
          <a:noFill/>
        </p:spPr>
        <p:txBody>
          <a:bodyPr vert="horz" wrap="square" lIns="0" tIns="0" rIns="0" bIns="0" rtlCol="0" anchor="t" anchorCtr="0">
            <a:noAutofit/>
          </a:bodyPr>
          <a:lstStyle/>
          <a:p>
            <a:r>
              <a:rPr lang="ru-RU" sz="1000" noProof="0" dirty="0" smtClean="0">
                <a:latin typeface="Arial" pitchFamily="34" charset="0"/>
                <a:cs typeface="Arial" pitchFamily="34" charset="0"/>
              </a:rPr>
              <a:t>PwC</a:t>
            </a:r>
            <a:endParaRPr lang="ru-RU" sz="1000" noProof="0" dirty="0">
              <a:latin typeface="Arial" pitchFamily="34" charset="0"/>
              <a:cs typeface="Arial" pitchFamily="34" charset="0"/>
            </a:endParaRPr>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2692268" y="1572558"/>
            <a:ext cx="4468019" cy="1258048"/>
          </a:xfrm>
        </p:spPr>
        <p:txBody>
          <a:bodyPr/>
          <a:lstStyle>
            <a:lvl1pPr>
              <a:defRPr/>
            </a:lvl1pPr>
          </a:lstStyle>
          <a:p>
            <a:r>
              <a:rPr lang="en-IN" noProof="1" smtClean="0"/>
              <a:t>Click to edit Master title style</a:t>
            </a:r>
            <a:endParaRPr lang="en-IN" noProof="1"/>
          </a:p>
        </p:txBody>
      </p:sp>
      <p:sp>
        <p:nvSpPr>
          <p:cNvPr id="31" name="Content Placeholder 26"/>
          <p:cNvSpPr>
            <a:spLocks noGrp="1"/>
          </p:cNvSpPr>
          <p:nvPr>
            <p:ph sz="quarter" idx="15"/>
          </p:nvPr>
        </p:nvSpPr>
        <p:spPr>
          <a:xfrm>
            <a:off x="2692268" y="3040283"/>
            <a:ext cx="4468019" cy="6080560"/>
          </a:xfrm>
        </p:spPr>
        <p:txBody>
          <a:bodyPr/>
          <a:lstStyle>
            <a:lvl1pPr>
              <a:defRPr baseline="0"/>
            </a:lvl1pPr>
          </a:lstStyle>
          <a:p>
            <a:pPr lvl="0"/>
            <a:r>
              <a:rPr lang="en-IN" noProof="1" smtClean="0"/>
              <a:t>Click to edit Master text styles</a:t>
            </a:r>
          </a:p>
          <a:p>
            <a:pPr lvl="1"/>
            <a:r>
              <a:rPr lang="en-IN" noProof="1" smtClean="0"/>
              <a:t>Second level</a:t>
            </a:r>
          </a:p>
          <a:p>
            <a:pPr lvl="2"/>
            <a:r>
              <a:rPr lang="en-IN" noProof="1" smtClean="0"/>
              <a:t>Third level</a:t>
            </a:r>
          </a:p>
          <a:p>
            <a:pPr lvl="3"/>
            <a:r>
              <a:rPr lang="en-IN" noProof="1" smtClean="0"/>
              <a:t>Fourth level</a:t>
            </a:r>
          </a:p>
          <a:p>
            <a:pPr lvl="4"/>
            <a:r>
              <a:rPr lang="en-IN" noProof="1" smtClean="0"/>
              <a:t>Fifth level</a:t>
            </a:r>
            <a:endParaRPr lang="en-IN" noProof="1"/>
          </a:p>
        </p:txBody>
      </p:sp>
      <p:sp>
        <p:nvSpPr>
          <p:cNvPr id="12" name="Text Placeholder 11"/>
          <p:cNvSpPr>
            <a:spLocks noGrp="1"/>
          </p:cNvSpPr>
          <p:nvPr>
            <p:ph type="body" sz="quarter" idx="16"/>
          </p:nvPr>
        </p:nvSpPr>
        <p:spPr>
          <a:xfrm>
            <a:off x="400977" y="3040281"/>
            <a:ext cx="2176727" cy="2935443"/>
          </a:xfrm>
        </p:spPr>
        <p:txBody>
          <a:bodyPr/>
          <a:lstStyle>
            <a:lvl1pPr>
              <a:defRPr sz="2000" b="1" i="1" baseline="0">
                <a:solidFill>
                  <a:schemeClr val="tx2"/>
                </a:solidFill>
              </a:defRPr>
            </a:lvl1pPr>
          </a:lstStyle>
          <a:p>
            <a:pPr lvl="0"/>
            <a:r>
              <a:rPr lang="en-IN" noProof="1" smtClean="0"/>
              <a:t>Click to edit Master text styles</a:t>
            </a:r>
          </a:p>
        </p:txBody>
      </p:sp>
      <p:cxnSp>
        <p:nvCxnSpPr>
          <p:cNvPr id="30" name="Shape 29"/>
          <p:cNvCxnSpPr/>
          <p:nvPr/>
        </p:nvCxnSpPr>
        <p:spPr>
          <a:xfrm rot="5400000" flipH="1" flipV="1">
            <a:off x="4751327" y="-705899"/>
            <a:ext cx="237630" cy="4584875"/>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405441" y="9749867"/>
            <a:ext cx="4345783" cy="20967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IN" dirty="0"/>
          </a:p>
        </p:txBody>
      </p:sp>
      <p:sp>
        <p:nvSpPr>
          <p:cNvPr id="15" name="Slide Number Placeholder 5"/>
          <p:cNvSpPr>
            <a:spLocks noGrp="1"/>
          </p:cNvSpPr>
          <p:nvPr>
            <p:ph type="sldNum" sz="quarter" idx="4"/>
          </p:nvPr>
        </p:nvSpPr>
        <p:spPr>
          <a:xfrm>
            <a:off x="5900076" y="9959541"/>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FEBD7F86-1881-4698-8703-FB80B0800997}" type="slidenum">
              <a:rPr lang="en-IN" smtClean="0"/>
              <a:pPr/>
              <a:t>‹#›</a:t>
            </a:fld>
            <a:endParaRPr lang="en-IN" dirty="0"/>
          </a:p>
        </p:txBody>
      </p:sp>
      <p:sp>
        <p:nvSpPr>
          <p:cNvPr id="16" name="Date Placeholder 3"/>
          <p:cNvSpPr>
            <a:spLocks noGrp="1"/>
          </p:cNvSpPr>
          <p:nvPr>
            <p:ph type="dt" sz="half" idx="2"/>
          </p:nvPr>
        </p:nvSpPr>
        <p:spPr>
          <a:xfrm>
            <a:off x="5900076" y="9749865"/>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IN" dirty="0" smtClean="0"/>
              <a:t>August 2013</a:t>
            </a:r>
            <a:endParaRPr lang="en-IN" dirty="0"/>
          </a:p>
        </p:txBody>
      </p:sp>
      <p:sp>
        <p:nvSpPr>
          <p:cNvPr id="11" name="PwCFirm"/>
          <p:cNvSpPr txBox="1"/>
          <p:nvPr userDrawn="1"/>
        </p:nvSpPr>
        <p:spPr>
          <a:xfrm>
            <a:off x="400977" y="9959541"/>
            <a:ext cx="2176727" cy="209675"/>
          </a:xfrm>
          <a:prstGeom prst="rect">
            <a:avLst/>
          </a:prstGeom>
          <a:noFill/>
        </p:spPr>
        <p:txBody>
          <a:bodyPr vert="horz" wrap="square" lIns="0" tIns="0" rIns="0" bIns="0" rtlCol="0" anchor="t" anchorCtr="0">
            <a:noAutofit/>
          </a:bodyPr>
          <a:lstStyle/>
          <a:p>
            <a:r>
              <a:rPr lang="ru-RU" sz="1000" noProof="0" dirty="0" smtClean="0">
                <a:latin typeface="Arial" pitchFamily="34" charset="0"/>
                <a:cs typeface="Arial" pitchFamily="34" charset="0"/>
              </a:rPr>
              <a:t>PwC</a:t>
            </a:r>
            <a:endParaRPr lang="ru-RU" sz="1000" noProof="0" dirty="0">
              <a:latin typeface="Arial" pitchFamily="34" charset="0"/>
              <a:cs typeface="Arial" pitchFamily="34" charset="0"/>
            </a:endParaRPr>
          </a:p>
        </p:txBody>
      </p:sp>
    </p:spTree>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Title with Footers">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00977" y="1572558"/>
            <a:ext cx="6759311" cy="1258048"/>
          </a:xfrm>
          <a:prstGeom prst="rect">
            <a:avLst/>
          </a:prstGeom>
        </p:spPr>
        <p:txBody>
          <a:bodyPr vert="horz" lIns="0" tIns="0" rIns="0" bIns="0" rtlCol="0" anchor="t" anchorCtr="0">
            <a:noAutofit/>
          </a:bodyPr>
          <a:lstStyle/>
          <a:p>
            <a:r>
              <a:rPr lang="en-IN" noProof="0" dirty="0" smtClean="0"/>
              <a:t>Click to edit Master title style</a:t>
            </a:r>
            <a:endParaRPr lang="en-IN" noProof="0" dirty="0"/>
          </a:p>
        </p:txBody>
      </p:sp>
      <p:cxnSp>
        <p:nvCxnSpPr>
          <p:cNvPr id="14" name="Shape 24"/>
          <p:cNvCxnSpPr/>
          <p:nvPr/>
        </p:nvCxnSpPr>
        <p:spPr>
          <a:xfrm flipV="1">
            <a:off x="286412" y="1467722"/>
            <a:ext cx="6873877" cy="239028"/>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Footer Placeholder 4"/>
          <p:cNvSpPr>
            <a:spLocks noGrp="1"/>
          </p:cNvSpPr>
          <p:nvPr>
            <p:ph type="ftr" sz="quarter" idx="3"/>
          </p:nvPr>
        </p:nvSpPr>
        <p:spPr>
          <a:xfrm>
            <a:off x="405441" y="9749867"/>
            <a:ext cx="4345783" cy="20967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IN" dirty="0"/>
          </a:p>
        </p:txBody>
      </p:sp>
      <p:sp>
        <p:nvSpPr>
          <p:cNvPr id="10" name="Slide Number Placeholder 5"/>
          <p:cNvSpPr>
            <a:spLocks noGrp="1"/>
          </p:cNvSpPr>
          <p:nvPr>
            <p:ph type="sldNum" sz="quarter" idx="4"/>
          </p:nvPr>
        </p:nvSpPr>
        <p:spPr>
          <a:xfrm>
            <a:off x="5900076" y="9959541"/>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FEBD7F86-1881-4698-8703-FB80B0800997}" type="slidenum">
              <a:rPr lang="en-IN" smtClean="0"/>
              <a:pPr/>
              <a:t>‹#›</a:t>
            </a:fld>
            <a:endParaRPr lang="en-IN" dirty="0"/>
          </a:p>
        </p:txBody>
      </p:sp>
      <p:sp>
        <p:nvSpPr>
          <p:cNvPr id="11" name="Date Placeholder 3"/>
          <p:cNvSpPr>
            <a:spLocks noGrp="1"/>
          </p:cNvSpPr>
          <p:nvPr>
            <p:ph type="dt" sz="half" idx="2"/>
          </p:nvPr>
        </p:nvSpPr>
        <p:spPr>
          <a:xfrm>
            <a:off x="5900076" y="9749865"/>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IN" dirty="0" smtClean="0"/>
              <a:t>August 2013</a:t>
            </a:r>
            <a:endParaRPr lang="en-IN" dirty="0"/>
          </a:p>
        </p:txBody>
      </p:sp>
      <p:sp>
        <p:nvSpPr>
          <p:cNvPr id="12" name="PwCFirm"/>
          <p:cNvSpPr txBox="1"/>
          <p:nvPr userDrawn="1"/>
        </p:nvSpPr>
        <p:spPr>
          <a:xfrm>
            <a:off x="400977" y="9959541"/>
            <a:ext cx="2176727" cy="209675"/>
          </a:xfrm>
          <a:prstGeom prst="rect">
            <a:avLst/>
          </a:prstGeom>
          <a:noFill/>
        </p:spPr>
        <p:txBody>
          <a:bodyPr vert="horz" wrap="square" lIns="0" tIns="0" rIns="0" bIns="0" rtlCol="0" anchor="t" anchorCtr="0">
            <a:noAutofit/>
          </a:bodyPr>
          <a:lstStyle/>
          <a:p>
            <a:r>
              <a:rPr lang="ru-RU" sz="1000" noProof="0" dirty="0" smtClean="0">
                <a:latin typeface="Arial" pitchFamily="34" charset="0"/>
                <a:cs typeface="Arial" pitchFamily="34" charset="0"/>
              </a:rPr>
              <a:t>PwC</a:t>
            </a:r>
            <a:endParaRPr lang="ru-RU" sz="1000" noProof="0" dirty="0">
              <a:latin typeface="Arial" pitchFamily="34" charset="0"/>
              <a:cs typeface="Arial" pitchFamily="34" charset="0"/>
            </a:endParaRPr>
          </a:p>
        </p:txBody>
      </p:sp>
    </p:spTree>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Title Onl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00977" y="1572558"/>
            <a:ext cx="6759311" cy="1258048"/>
          </a:xfrm>
          <a:prstGeom prst="rect">
            <a:avLst/>
          </a:prstGeom>
        </p:spPr>
        <p:txBody>
          <a:bodyPr vert="horz" lIns="0" tIns="0" rIns="0" bIns="0" rtlCol="0" anchor="t" anchorCtr="0">
            <a:noAutofit/>
          </a:bodyPr>
          <a:lstStyle/>
          <a:p>
            <a:r>
              <a:rPr lang="en-IN" noProof="0" dirty="0" smtClean="0"/>
              <a:t>Click to edit Master title style</a:t>
            </a:r>
            <a:endParaRPr lang="en-IN" noProof="0" dirty="0"/>
          </a:p>
        </p:txBody>
      </p:sp>
      <p:cxnSp>
        <p:nvCxnSpPr>
          <p:cNvPr id="14" name="Shape 24"/>
          <p:cNvCxnSpPr/>
          <p:nvPr/>
        </p:nvCxnSpPr>
        <p:spPr>
          <a:xfrm flipV="1">
            <a:off x="286412" y="1467722"/>
            <a:ext cx="6873877" cy="239028"/>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mpty with Footers">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405441" y="9749867"/>
            <a:ext cx="4345783" cy="20967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IN" dirty="0"/>
          </a:p>
        </p:txBody>
      </p:sp>
      <p:sp>
        <p:nvSpPr>
          <p:cNvPr id="7" name="Slide Number Placeholder 5"/>
          <p:cNvSpPr>
            <a:spLocks noGrp="1"/>
          </p:cNvSpPr>
          <p:nvPr>
            <p:ph type="sldNum" sz="quarter" idx="4"/>
          </p:nvPr>
        </p:nvSpPr>
        <p:spPr>
          <a:xfrm>
            <a:off x="5900076" y="9959541"/>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FEBD7F86-1881-4698-8703-FB80B0800997}" type="slidenum">
              <a:rPr lang="en-IN" smtClean="0"/>
              <a:pPr/>
              <a:t>‹#›</a:t>
            </a:fld>
            <a:endParaRPr lang="en-IN" dirty="0"/>
          </a:p>
        </p:txBody>
      </p:sp>
      <p:sp>
        <p:nvSpPr>
          <p:cNvPr id="11" name="Date Placeholder 3"/>
          <p:cNvSpPr>
            <a:spLocks noGrp="1"/>
          </p:cNvSpPr>
          <p:nvPr>
            <p:ph type="dt" sz="half" idx="2"/>
          </p:nvPr>
        </p:nvSpPr>
        <p:spPr>
          <a:xfrm>
            <a:off x="5900076" y="9749865"/>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IN" dirty="0" smtClean="0"/>
              <a:t>August 2013</a:t>
            </a:r>
            <a:endParaRPr lang="en-IN" dirty="0"/>
          </a:p>
        </p:txBody>
      </p:sp>
      <p:sp>
        <p:nvSpPr>
          <p:cNvPr id="8" name="PwCFirm"/>
          <p:cNvSpPr txBox="1"/>
          <p:nvPr userDrawn="1"/>
        </p:nvSpPr>
        <p:spPr>
          <a:xfrm>
            <a:off x="400977" y="9959541"/>
            <a:ext cx="2176727" cy="209675"/>
          </a:xfrm>
          <a:prstGeom prst="rect">
            <a:avLst/>
          </a:prstGeom>
          <a:noFill/>
        </p:spPr>
        <p:txBody>
          <a:bodyPr vert="horz" wrap="square" lIns="0" tIns="0" rIns="0" bIns="0" rtlCol="0" anchor="t" anchorCtr="0">
            <a:noAutofit/>
          </a:bodyPr>
          <a:lstStyle/>
          <a:p>
            <a:r>
              <a:rPr lang="ru-RU" sz="1000" noProof="0" dirty="0" smtClean="0">
                <a:latin typeface="Arial" pitchFamily="34" charset="0"/>
                <a:cs typeface="Arial" pitchFamily="34" charset="0"/>
              </a:rPr>
              <a:t>PwC</a:t>
            </a:r>
            <a:endParaRPr lang="ru-RU" sz="1000" noProof="0" dirty="0">
              <a:latin typeface="Arial" pitchFamily="34" charset="0"/>
              <a:cs typeface="Arial" pitchFamily="34" charset="0"/>
            </a:endParaRPr>
          </a:p>
        </p:txBody>
      </p:sp>
    </p:spTree>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15" name="Content Placeholder 26"/>
          <p:cNvSpPr>
            <a:spLocks noGrp="1"/>
          </p:cNvSpPr>
          <p:nvPr>
            <p:ph sz="quarter" idx="15"/>
          </p:nvPr>
        </p:nvSpPr>
        <p:spPr>
          <a:xfrm>
            <a:off x="400977" y="3040283"/>
            <a:ext cx="6759311" cy="608056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600" baseline="0">
                <a:solidFill>
                  <a:schemeClr val="tx2"/>
                </a:solidFill>
              </a:defRPr>
            </a:lvl6pPr>
            <a:lvl7pPr>
              <a:buClr>
                <a:schemeClr val="tx2"/>
              </a:buClr>
              <a:buAutoNum type="alphaLcPeriod"/>
              <a:defRPr sz="3600" baseline="0">
                <a:solidFill>
                  <a:schemeClr val="tx2"/>
                </a:solidFill>
              </a:defRPr>
            </a:lvl7pPr>
            <a:lvl8pPr>
              <a:buClr>
                <a:schemeClr val="tx2"/>
              </a:buClr>
              <a:buNone/>
              <a:defRPr sz="3600">
                <a:solidFill>
                  <a:schemeClr val="tx2"/>
                </a:solidFill>
              </a:defRPr>
            </a:lvl8pPr>
            <a:lvl9pPr>
              <a:defRPr sz="3600"/>
            </a:lvl9pPr>
          </a:lstStyle>
          <a:p>
            <a:pPr lvl="0"/>
            <a:r>
              <a:rPr lang="en-IN" noProof="0" dirty="0" smtClean="0"/>
              <a:t>Click to edit Master text styles</a:t>
            </a:r>
          </a:p>
          <a:p>
            <a:pPr lvl="1"/>
            <a:r>
              <a:rPr lang="en-IN" noProof="0" dirty="0" smtClean="0"/>
              <a:t>Second level</a:t>
            </a:r>
          </a:p>
          <a:p>
            <a:pPr lvl="2"/>
            <a:r>
              <a:rPr lang="en-IN" noProof="0" dirty="0" smtClean="0"/>
              <a:t>Third level</a:t>
            </a:r>
          </a:p>
          <a:p>
            <a:pPr lvl="3"/>
            <a:r>
              <a:rPr lang="en-IN" noProof="0" dirty="0" smtClean="0"/>
              <a:t>Fourth level</a:t>
            </a:r>
          </a:p>
          <a:p>
            <a:pPr lvl="4"/>
            <a:r>
              <a:rPr lang="en-IN" noProof="0" dirty="0" smtClean="0"/>
              <a:t>Fifth level</a:t>
            </a:r>
            <a:endParaRPr lang="en-IN" noProof="0" dirty="0"/>
          </a:p>
        </p:txBody>
      </p:sp>
      <p:sp>
        <p:nvSpPr>
          <p:cNvPr id="16" name="Title Placeholder 1"/>
          <p:cNvSpPr>
            <a:spLocks noGrp="1"/>
          </p:cNvSpPr>
          <p:nvPr>
            <p:ph type="title"/>
          </p:nvPr>
        </p:nvSpPr>
        <p:spPr>
          <a:xfrm>
            <a:off x="400977" y="1572558"/>
            <a:ext cx="6759311" cy="1258048"/>
          </a:xfrm>
          <a:prstGeom prst="rect">
            <a:avLst/>
          </a:prstGeom>
        </p:spPr>
        <p:txBody>
          <a:bodyPr vert="horz" lIns="0" tIns="0" rIns="0" bIns="0" rtlCol="0" anchor="t" anchorCtr="0">
            <a:noAutofit/>
          </a:bodyPr>
          <a:lstStyle/>
          <a:p>
            <a:r>
              <a:rPr lang="en-IN" noProof="0" dirty="0" smtClean="0"/>
              <a:t>Click to edit Master title style</a:t>
            </a:r>
            <a:endParaRPr lang="en-IN" noProof="0" dirty="0"/>
          </a:p>
        </p:txBody>
      </p:sp>
      <p:cxnSp>
        <p:nvCxnSpPr>
          <p:cNvPr id="17" name="Shape 24"/>
          <p:cNvCxnSpPr/>
          <p:nvPr/>
        </p:nvCxnSpPr>
        <p:spPr>
          <a:xfrm flipV="1">
            <a:off x="286412" y="1467722"/>
            <a:ext cx="6873877" cy="239028"/>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Footer Placeholder 4"/>
          <p:cNvSpPr>
            <a:spLocks noGrp="1"/>
          </p:cNvSpPr>
          <p:nvPr>
            <p:ph type="ftr" sz="quarter" idx="3"/>
          </p:nvPr>
        </p:nvSpPr>
        <p:spPr>
          <a:xfrm>
            <a:off x="405441" y="9749867"/>
            <a:ext cx="4345783" cy="20967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IN" dirty="0"/>
          </a:p>
        </p:txBody>
      </p:sp>
      <p:sp>
        <p:nvSpPr>
          <p:cNvPr id="9" name="Slide Number Placeholder 5"/>
          <p:cNvSpPr>
            <a:spLocks noGrp="1"/>
          </p:cNvSpPr>
          <p:nvPr>
            <p:ph type="sldNum" sz="quarter" idx="4"/>
          </p:nvPr>
        </p:nvSpPr>
        <p:spPr>
          <a:xfrm>
            <a:off x="5900076" y="9959541"/>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FEBD7F86-1881-4698-8703-FB80B0800997}" type="slidenum">
              <a:rPr lang="en-IN" smtClean="0"/>
              <a:pPr/>
              <a:t>‹#›</a:t>
            </a:fld>
            <a:endParaRPr lang="en-IN" dirty="0"/>
          </a:p>
        </p:txBody>
      </p:sp>
      <p:sp>
        <p:nvSpPr>
          <p:cNvPr id="10" name="Date Placeholder 3"/>
          <p:cNvSpPr>
            <a:spLocks noGrp="1"/>
          </p:cNvSpPr>
          <p:nvPr>
            <p:ph type="dt" sz="half" idx="2"/>
          </p:nvPr>
        </p:nvSpPr>
        <p:spPr>
          <a:xfrm>
            <a:off x="5900076" y="9749865"/>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IN" dirty="0" smtClean="0"/>
              <a:t>August 2013</a:t>
            </a:r>
            <a:endParaRPr lang="en-IN" dirty="0"/>
          </a:p>
        </p:txBody>
      </p:sp>
      <p:sp>
        <p:nvSpPr>
          <p:cNvPr id="11" name="PwCFirm"/>
          <p:cNvSpPr txBox="1"/>
          <p:nvPr userDrawn="1"/>
        </p:nvSpPr>
        <p:spPr>
          <a:xfrm>
            <a:off x="400977" y="9959541"/>
            <a:ext cx="2176727" cy="209675"/>
          </a:xfrm>
          <a:prstGeom prst="rect">
            <a:avLst/>
          </a:prstGeom>
          <a:noFill/>
        </p:spPr>
        <p:txBody>
          <a:bodyPr vert="horz" wrap="square" lIns="0" tIns="0" rIns="0" bIns="0" rtlCol="0" anchor="t" anchorCtr="0">
            <a:noAutofit/>
          </a:bodyPr>
          <a:lstStyle/>
          <a:p>
            <a:r>
              <a:rPr lang="ru-RU" sz="1000" noProof="0" dirty="0" smtClean="0">
                <a:latin typeface="Arial" pitchFamily="34" charset="0"/>
                <a:cs typeface="Arial" pitchFamily="34" charset="0"/>
              </a:rPr>
              <a:t>PwC</a:t>
            </a:r>
            <a:endParaRPr lang="ru-RU" sz="1000" noProof="0" dirty="0">
              <a:latin typeface="Arial" pitchFamily="34" charset="0"/>
              <a:cs typeface="Arial" pitchFamily="34" charset="0"/>
            </a:endParaRPr>
          </a:p>
        </p:txBody>
      </p:sp>
    </p:spTree>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ey point Colour">
    <p:bg>
      <p:bgPr>
        <a:solidFill>
          <a:schemeClr val="tx2"/>
        </a:solidFill>
        <a:effectLst/>
      </p:bgPr>
    </p:bg>
    <p:spTree>
      <p:nvGrpSpPr>
        <p:cNvPr id="1" name=""/>
        <p:cNvGrpSpPr/>
        <p:nvPr/>
      </p:nvGrpSpPr>
      <p:grpSpPr>
        <a:xfrm>
          <a:off x="0" y="0"/>
          <a:ext cx="0" cy="0"/>
          <a:chOff x="0" y="0"/>
          <a:chExt cx="0" cy="0"/>
        </a:xfrm>
      </p:grpSpPr>
      <p:sp>
        <p:nvSpPr>
          <p:cNvPr id="15" name="Content Placeholder 26"/>
          <p:cNvSpPr>
            <a:spLocks noGrp="1"/>
          </p:cNvSpPr>
          <p:nvPr>
            <p:ph sz="quarter" idx="15"/>
          </p:nvPr>
        </p:nvSpPr>
        <p:spPr>
          <a:xfrm>
            <a:off x="400977" y="3040283"/>
            <a:ext cx="6759311" cy="6080560"/>
          </a:xfrm>
        </p:spPr>
        <p:txBody>
          <a:bodyPr/>
          <a:lstStyle>
            <a:lvl1pPr>
              <a:defRPr sz="3200" baseline="0">
                <a:solidFill>
                  <a:schemeClr val="bg1"/>
                </a:solidFill>
              </a:defRPr>
            </a:lvl1pPr>
            <a:lvl2pPr>
              <a:buClr>
                <a:schemeClr val="bg1"/>
              </a:buClr>
              <a:defRPr sz="3200">
                <a:solidFill>
                  <a:schemeClr val="bg1"/>
                </a:solidFill>
              </a:defRPr>
            </a:lvl2pPr>
            <a:lvl3pPr>
              <a:buClr>
                <a:schemeClr val="tx2"/>
              </a:buClr>
              <a:defRPr sz="3200">
                <a:solidFill>
                  <a:schemeClr val="bg1"/>
                </a:solidFill>
              </a:defRPr>
            </a:lvl3pPr>
            <a:lvl4pPr>
              <a:buClr>
                <a:schemeClr val="bg1"/>
              </a:buClr>
              <a:defRPr sz="3200">
                <a:solidFill>
                  <a:schemeClr val="bg1"/>
                </a:solidFill>
              </a:defRPr>
            </a:lvl4pPr>
            <a:lvl5pPr>
              <a:buClr>
                <a:schemeClr val="bg1"/>
              </a:buClr>
              <a:defRPr sz="3200">
                <a:solidFill>
                  <a:schemeClr val="bg1"/>
                </a:solidFill>
              </a:defRPr>
            </a:lvl5pPr>
            <a:lvl6pPr>
              <a:buClr>
                <a:schemeClr val="bg1"/>
              </a:buClr>
              <a:defRPr sz="3200" baseline="0">
                <a:solidFill>
                  <a:schemeClr val="bg1"/>
                </a:solidFill>
              </a:defRPr>
            </a:lvl6pPr>
            <a:lvl7pPr>
              <a:buClr>
                <a:schemeClr val="bg1"/>
              </a:buClr>
              <a:buAutoNum type="alphaLcPeriod"/>
              <a:defRPr sz="3200" baseline="0">
                <a:solidFill>
                  <a:schemeClr val="bg1"/>
                </a:solidFill>
              </a:defRPr>
            </a:lvl7pPr>
            <a:lvl8pPr marL="685720" indent="-228574">
              <a:buClr>
                <a:schemeClr val="bg1"/>
              </a:buClr>
              <a:buFont typeface="+mj-lt"/>
              <a:buAutoNum type="romanLcPeriod"/>
              <a:defRPr sz="3200">
                <a:solidFill>
                  <a:schemeClr val="bg1"/>
                </a:solidFill>
              </a:defRPr>
            </a:lvl8pPr>
            <a:lvl9pPr>
              <a:defRPr sz="3200">
                <a:solidFill>
                  <a:schemeClr val="bg1"/>
                </a:solidFill>
              </a:defRPr>
            </a:lvl9pPr>
          </a:lstStyle>
          <a:p>
            <a:pPr lvl="0"/>
            <a:r>
              <a:rPr lang="en-IN" noProof="0" dirty="0" smtClean="0"/>
              <a:t>Click to edit Master text styles</a:t>
            </a:r>
          </a:p>
          <a:p>
            <a:pPr lvl="1"/>
            <a:r>
              <a:rPr lang="en-IN" noProof="0" dirty="0" smtClean="0"/>
              <a:t>Second level</a:t>
            </a:r>
          </a:p>
          <a:p>
            <a:pPr lvl="2"/>
            <a:r>
              <a:rPr lang="en-IN" noProof="0" dirty="0" smtClean="0"/>
              <a:t>Third level</a:t>
            </a:r>
          </a:p>
          <a:p>
            <a:pPr lvl="3"/>
            <a:r>
              <a:rPr lang="en-IN" noProof="0" dirty="0" smtClean="0"/>
              <a:t>Fourth level</a:t>
            </a:r>
          </a:p>
          <a:p>
            <a:pPr lvl="4"/>
            <a:r>
              <a:rPr lang="en-IN" noProof="0" dirty="0" smtClean="0"/>
              <a:t>Fifth level</a:t>
            </a:r>
          </a:p>
        </p:txBody>
      </p:sp>
      <p:sp>
        <p:nvSpPr>
          <p:cNvPr id="16" name="Title Placeholder 1"/>
          <p:cNvSpPr>
            <a:spLocks noGrp="1"/>
          </p:cNvSpPr>
          <p:nvPr>
            <p:ph type="title"/>
          </p:nvPr>
        </p:nvSpPr>
        <p:spPr>
          <a:xfrm>
            <a:off x="400977" y="1572558"/>
            <a:ext cx="6759311" cy="1258048"/>
          </a:xfrm>
          <a:prstGeom prst="rect">
            <a:avLst/>
          </a:prstGeom>
        </p:spPr>
        <p:txBody>
          <a:bodyPr vert="horz" lIns="0" tIns="0" rIns="0" bIns="0" rtlCol="0" anchor="t" anchorCtr="0">
            <a:noAutofit/>
          </a:bodyPr>
          <a:lstStyle>
            <a:lvl1pPr>
              <a:defRPr>
                <a:solidFill>
                  <a:schemeClr val="bg1"/>
                </a:solidFill>
              </a:defRPr>
            </a:lvl1pPr>
          </a:lstStyle>
          <a:p>
            <a:r>
              <a:rPr lang="en-IN" noProof="0" dirty="0" smtClean="0"/>
              <a:t>Click to edit Master title style</a:t>
            </a:r>
            <a:endParaRPr lang="en-IN" noProof="0" dirty="0"/>
          </a:p>
        </p:txBody>
      </p:sp>
      <p:cxnSp>
        <p:nvCxnSpPr>
          <p:cNvPr id="17" name="Shape 24"/>
          <p:cNvCxnSpPr/>
          <p:nvPr/>
        </p:nvCxnSpPr>
        <p:spPr>
          <a:xfrm flipV="1">
            <a:off x="286412" y="1467722"/>
            <a:ext cx="6873877" cy="239028"/>
          </a:xfrm>
          <a:prstGeom prst="bentConnector3">
            <a:avLst>
              <a:gd name="adj1" fmla="val 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p:cNvSpPr>
            <a:spLocks noGrp="1"/>
          </p:cNvSpPr>
          <p:nvPr>
            <p:ph type="ftr" sz="quarter" idx="3"/>
          </p:nvPr>
        </p:nvSpPr>
        <p:spPr>
          <a:xfrm>
            <a:off x="405441" y="9749867"/>
            <a:ext cx="4345783" cy="209673"/>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IN" dirty="0"/>
          </a:p>
        </p:txBody>
      </p:sp>
      <p:sp>
        <p:nvSpPr>
          <p:cNvPr id="9" name="Slide Number Placeholder 5"/>
          <p:cNvSpPr>
            <a:spLocks noGrp="1"/>
          </p:cNvSpPr>
          <p:nvPr>
            <p:ph type="sldNum" sz="quarter" idx="4"/>
          </p:nvPr>
        </p:nvSpPr>
        <p:spPr>
          <a:xfrm>
            <a:off x="5900076" y="9959541"/>
            <a:ext cx="1260211" cy="209675"/>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FEBD7F86-1881-4698-8703-FB80B0800997}" type="slidenum">
              <a:rPr lang="en-IN" smtClean="0"/>
              <a:pPr/>
              <a:t>‹#›</a:t>
            </a:fld>
            <a:endParaRPr lang="en-IN" dirty="0"/>
          </a:p>
        </p:txBody>
      </p:sp>
      <p:sp>
        <p:nvSpPr>
          <p:cNvPr id="10" name="Date Placeholder 3"/>
          <p:cNvSpPr>
            <a:spLocks noGrp="1"/>
          </p:cNvSpPr>
          <p:nvPr>
            <p:ph type="dt" sz="half" idx="2"/>
          </p:nvPr>
        </p:nvSpPr>
        <p:spPr>
          <a:xfrm>
            <a:off x="5900076" y="9749865"/>
            <a:ext cx="1260211" cy="209675"/>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n-IN" dirty="0" smtClean="0"/>
              <a:t>August 2013</a:t>
            </a:r>
            <a:endParaRPr lang="en-IN" dirty="0"/>
          </a:p>
        </p:txBody>
      </p:sp>
      <p:sp>
        <p:nvSpPr>
          <p:cNvPr id="11" name="PwCFirm"/>
          <p:cNvSpPr txBox="1"/>
          <p:nvPr userDrawn="1"/>
        </p:nvSpPr>
        <p:spPr>
          <a:xfrm>
            <a:off x="400977" y="9959541"/>
            <a:ext cx="2176727" cy="209675"/>
          </a:xfrm>
          <a:prstGeom prst="rect">
            <a:avLst/>
          </a:prstGeom>
          <a:noFill/>
        </p:spPr>
        <p:txBody>
          <a:bodyPr vert="horz" wrap="square" lIns="0" tIns="0" rIns="0" bIns="0" rtlCol="0" anchor="t" anchorCtr="0">
            <a:noAutofit/>
          </a:bodyPr>
          <a:lstStyle/>
          <a:p>
            <a:r>
              <a:rPr lang="ru-RU" sz="1000" noProof="0" dirty="0" smtClean="0">
                <a:solidFill>
                  <a:schemeClr val="bg1"/>
                </a:solidFill>
                <a:latin typeface="Arial" pitchFamily="34" charset="0"/>
                <a:cs typeface="Arial" pitchFamily="34" charset="0"/>
              </a:rPr>
              <a:t>PwC</a:t>
            </a:r>
            <a:endParaRPr lang="ru-RU" sz="1000" noProof="0" dirty="0">
              <a:solidFill>
                <a:schemeClr val="bg1"/>
              </a:solidFill>
              <a:latin typeface="Arial" pitchFamily="34" charset="0"/>
              <a:cs typeface="Arial" pitchFamily="34" charset="0"/>
            </a:endParaRPr>
          </a:p>
        </p:txBody>
      </p:sp>
    </p:spTree>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400977" y="1782234"/>
            <a:ext cx="6759311" cy="629024"/>
          </a:xfrm>
        </p:spPr>
        <p:txBody>
          <a:bodyPr anchor="t" anchorCtr="0">
            <a:noAutofit/>
          </a:bodyPr>
          <a:lstStyle>
            <a:lvl1pPr>
              <a:lnSpc>
                <a:spcPct val="90000"/>
              </a:lnSpc>
              <a:defRPr sz="3200">
                <a:solidFill>
                  <a:schemeClr val="tx1"/>
                </a:solidFill>
              </a:defRPr>
            </a:lvl1pPr>
          </a:lstStyle>
          <a:p>
            <a:r>
              <a:rPr lang="en-IN" noProof="0" dirty="0" smtClean="0"/>
              <a:t>Click to edit Master title style</a:t>
            </a:r>
          </a:p>
        </p:txBody>
      </p:sp>
      <p:sp>
        <p:nvSpPr>
          <p:cNvPr id="58" name="Subtitle 2"/>
          <p:cNvSpPr>
            <a:spLocks noGrp="1"/>
          </p:cNvSpPr>
          <p:nvPr>
            <p:ph type="subTitle" idx="1"/>
          </p:nvPr>
        </p:nvSpPr>
        <p:spPr bwMode="black">
          <a:xfrm>
            <a:off x="400977" y="2411257"/>
            <a:ext cx="6759311" cy="629024"/>
          </a:xfrm>
        </p:spPr>
        <p:txBody>
          <a:bodyPr>
            <a:noAutofit/>
          </a:bodyPr>
          <a:lstStyle>
            <a:lvl1pPr marL="0" indent="0" algn="l">
              <a:lnSpc>
                <a:spcPct val="90000"/>
              </a:lnSpc>
              <a:buNone/>
              <a:defRPr sz="3200">
                <a:solidFill>
                  <a:schemeClr val="tx1"/>
                </a:solidFill>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IN" noProof="0" dirty="0" smtClean="0"/>
              <a:t>Click to edit Master subtitle style</a:t>
            </a:r>
          </a:p>
        </p:txBody>
      </p:sp>
      <p:cxnSp>
        <p:nvCxnSpPr>
          <p:cNvPr id="9" name="Shape 24"/>
          <p:cNvCxnSpPr/>
          <p:nvPr/>
        </p:nvCxnSpPr>
        <p:spPr>
          <a:xfrm flipV="1">
            <a:off x="286412" y="1467722"/>
            <a:ext cx="6873877" cy="239028"/>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Footer Placeholder 4"/>
          <p:cNvSpPr>
            <a:spLocks noGrp="1"/>
          </p:cNvSpPr>
          <p:nvPr>
            <p:ph type="ftr" sz="quarter" idx="3"/>
          </p:nvPr>
        </p:nvSpPr>
        <p:spPr>
          <a:xfrm>
            <a:off x="405441" y="9749867"/>
            <a:ext cx="4345783" cy="20967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IN" dirty="0"/>
          </a:p>
        </p:txBody>
      </p:sp>
      <p:sp>
        <p:nvSpPr>
          <p:cNvPr id="11" name="Slide Number Placeholder 5"/>
          <p:cNvSpPr>
            <a:spLocks noGrp="1"/>
          </p:cNvSpPr>
          <p:nvPr>
            <p:ph type="sldNum" sz="quarter" idx="4"/>
          </p:nvPr>
        </p:nvSpPr>
        <p:spPr>
          <a:xfrm>
            <a:off x="5900076" y="9959541"/>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FEBD7F86-1881-4698-8703-FB80B0800997}" type="slidenum">
              <a:rPr lang="en-IN" smtClean="0"/>
              <a:pPr/>
              <a:t>‹#›</a:t>
            </a:fld>
            <a:endParaRPr lang="en-IN" dirty="0"/>
          </a:p>
        </p:txBody>
      </p:sp>
      <p:sp>
        <p:nvSpPr>
          <p:cNvPr id="12" name="Date Placeholder 3"/>
          <p:cNvSpPr>
            <a:spLocks noGrp="1"/>
          </p:cNvSpPr>
          <p:nvPr>
            <p:ph type="dt" sz="half" idx="2"/>
          </p:nvPr>
        </p:nvSpPr>
        <p:spPr>
          <a:xfrm>
            <a:off x="5900076" y="9749865"/>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IN" dirty="0" smtClean="0"/>
              <a:t>August 2013</a:t>
            </a:r>
            <a:endParaRPr lang="en-IN" dirty="0"/>
          </a:p>
        </p:txBody>
      </p:sp>
      <p:sp>
        <p:nvSpPr>
          <p:cNvPr id="13" name="PwCFirm"/>
          <p:cNvSpPr txBox="1"/>
          <p:nvPr userDrawn="1"/>
        </p:nvSpPr>
        <p:spPr>
          <a:xfrm>
            <a:off x="400977" y="9959541"/>
            <a:ext cx="2176727" cy="209675"/>
          </a:xfrm>
          <a:prstGeom prst="rect">
            <a:avLst/>
          </a:prstGeom>
          <a:noFill/>
        </p:spPr>
        <p:txBody>
          <a:bodyPr vert="horz" wrap="square" lIns="0" tIns="0" rIns="0" bIns="0" rtlCol="0" anchor="t" anchorCtr="0">
            <a:noAutofit/>
          </a:bodyPr>
          <a:lstStyle/>
          <a:p>
            <a:r>
              <a:rPr lang="ru-RU" sz="1000" noProof="0" dirty="0" smtClean="0">
                <a:latin typeface="Arial" pitchFamily="34" charset="0"/>
                <a:cs typeface="Arial" pitchFamily="34" charset="0"/>
              </a:rPr>
              <a:t>PwC</a:t>
            </a:r>
            <a:endParaRPr lang="ru-RU" sz="1000" noProof="0" dirty="0">
              <a:latin typeface="Arial" pitchFamily="34" charset="0"/>
              <a:cs typeface="Arial" pitchFamily="34" charset="0"/>
            </a:endParaRPr>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00977" y="1034184"/>
            <a:ext cx="6759311" cy="928140"/>
          </a:xfrm>
          <a:prstGeom prst="rect">
            <a:avLst/>
          </a:prstGeom>
        </p:spPr>
        <p:txBody>
          <a:bodyPr vert="horz" lIns="0" tIns="0" rIns="0" bIns="0" rtlCol="0" anchor="t" anchorCtr="0">
            <a:noAutofit/>
          </a:bodyPr>
          <a:lstStyle/>
          <a:p>
            <a:r>
              <a:rPr lang="en-IN" noProof="0" dirty="0" smtClean="0"/>
              <a:t>Click to edit Master title style</a:t>
            </a:r>
            <a:endParaRPr lang="en-IN" noProof="0" dirty="0"/>
          </a:p>
        </p:txBody>
      </p:sp>
      <p:sp>
        <p:nvSpPr>
          <p:cNvPr id="19" name="Content Placeholder 18"/>
          <p:cNvSpPr>
            <a:spLocks noGrp="1"/>
          </p:cNvSpPr>
          <p:nvPr>
            <p:ph sz="quarter" idx="10"/>
          </p:nvPr>
        </p:nvSpPr>
        <p:spPr>
          <a:xfrm>
            <a:off x="400977" y="2182812"/>
            <a:ext cx="6759311" cy="7146925"/>
          </a:xfrm>
        </p:spPr>
        <p:txBody>
          <a:bodyPr/>
          <a:lstStyle>
            <a:lvl5pPr>
              <a:defRPr/>
            </a:lvl5pPr>
            <a:lvl6pPr>
              <a:defRPr/>
            </a:lvl6pPr>
            <a:lvl7pPr>
              <a:defRPr/>
            </a:lvl7pPr>
            <a:lvl8pPr>
              <a:defRPr/>
            </a:lvl8pPr>
            <a:lvl9pPr>
              <a:defRPr/>
            </a:lvl9pPr>
          </a:lstStyle>
          <a:p>
            <a:pPr lvl="0"/>
            <a:r>
              <a:rPr lang="en-IN" dirty="0" smtClean="0"/>
              <a:t>Click to edit Master text styles</a:t>
            </a:r>
          </a:p>
          <a:p>
            <a:pPr lvl="1"/>
            <a:r>
              <a:rPr lang="en-IN" dirty="0" smtClean="0"/>
              <a:t>Second level</a:t>
            </a:r>
          </a:p>
          <a:p>
            <a:pPr lvl="2"/>
            <a:r>
              <a:rPr lang="en-IN" dirty="0" smtClean="0"/>
              <a:t>Third level</a:t>
            </a:r>
          </a:p>
          <a:p>
            <a:pPr lvl="3"/>
            <a:r>
              <a:rPr lang="en-IN" dirty="0" smtClean="0"/>
              <a:t>Fourth level</a:t>
            </a:r>
          </a:p>
          <a:p>
            <a:pPr lvl="4"/>
            <a:r>
              <a:rPr lang="en-IN" dirty="0" smtClean="0"/>
              <a:t>Fifth level</a:t>
            </a:r>
          </a:p>
        </p:txBody>
      </p:sp>
      <p:cxnSp>
        <p:nvCxnSpPr>
          <p:cNvPr id="25" name="Shape 24"/>
          <p:cNvCxnSpPr/>
          <p:nvPr/>
        </p:nvCxnSpPr>
        <p:spPr>
          <a:xfrm flipV="1">
            <a:off x="286412" y="929348"/>
            <a:ext cx="6873877" cy="144000"/>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Footer Placeholder 4"/>
          <p:cNvSpPr>
            <a:spLocks noGrp="1"/>
          </p:cNvSpPr>
          <p:nvPr>
            <p:ph type="ftr" sz="quarter" idx="3"/>
          </p:nvPr>
        </p:nvSpPr>
        <p:spPr>
          <a:xfrm>
            <a:off x="405441" y="9749867"/>
            <a:ext cx="4345783" cy="20967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IN" dirty="0"/>
          </a:p>
        </p:txBody>
      </p:sp>
      <p:sp>
        <p:nvSpPr>
          <p:cNvPr id="10" name="Slide Number Placeholder 5"/>
          <p:cNvSpPr>
            <a:spLocks noGrp="1"/>
          </p:cNvSpPr>
          <p:nvPr>
            <p:ph type="sldNum" sz="quarter" idx="4"/>
          </p:nvPr>
        </p:nvSpPr>
        <p:spPr>
          <a:xfrm>
            <a:off x="5900076" y="9959541"/>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FEBD7F86-1881-4698-8703-FB80B0800997}" type="slidenum">
              <a:rPr lang="en-IN" smtClean="0"/>
              <a:pPr/>
              <a:t>‹#›</a:t>
            </a:fld>
            <a:endParaRPr lang="en-IN" dirty="0"/>
          </a:p>
        </p:txBody>
      </p:sp>
      <p:sp>
        <p:nvSpPr>
          <p:cNvPr id="12" name="Date Placeholder 3"/>
          <p:cNvSpPr>
            <a:spLocks noGrp="1"/>
          </p:cNvSpPr>
          <p:nvPr>
            <p:ph type="dt" sz="half" idx="2"/>
          </p:nvPr>
        </p:nvSpPr>
        <p:spPr>
          <a:xfrm>
            <a:off x="5900076" y="9749865"/>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IN" dirty="0" smtClean="0"/>
              <a:t>August 2013</a:t>
            </a:r>
            <a:endParaRPr lang="en-IN" dirty="0"/>
          </a:p>
        </p:txBody>
      </p:sp>
      <p:sp>
        <p:nvSpPr>
          <p:cNvPr id="9" name="PwCFirm"/>
          <p:cNvSpPr txBox="1"/>
          <p:nvPr userDrawn="1"/>
        </p:nvSpPr>
        <p:spPr>
          <a:xfrm>
            <a:off x="400977" y="9959541"/>
            <a:ext cx="2176727" cy="209675"/>
          </a:xfrm>
          <a:prstGeom prst="rect">
            <a:avLst/>
          </a:prstGeom>
          <a:noFill/>
        </p:spPr>
        <p:txBody>
          <a:bodyPr vert="horz" wrap="square" lIns="0" tIns="0" rIns="0" bIns="0" rtlCol="0" anchor="t" anchorCtr="0">
            <a:noAutofit/>
          </a:bodyPr>
          <a:lstStyle/>
          <a:p>
            <a:r>
              <a:rPr lang="ru-RU" sz="1000" noProof="0" dirty="0" smtClean="0">
                <a:latin typeface="Arial" pitchFamily="34" charset="0"/>
                <a:cs typeface="Arial" pitchFamily="34" charset="0"/>
              </a:rPr>
              <a:t>PwC</a:t>
            </a:r>
            <a:endParaRPr lang="ru-RU" sz="1000" noProof="0" dirty="0">
              <a:latin typeface="Arial" pitchFamily="34" charset="0"/>
              <a:cs typeface="Arial" pitchFamily="34" charset="0"/>
            </a:endParaRPr>
          </a:p>
        </p:txBody>
      </p:sp>
    </p:spTree>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400977" y="1782234"/>
            <a:ext cx="6759311" cy="629024"/>
          </a:xfrm>
        </p:spPr>
        <p:txBody>
          <a:bodyPr anchor="t" anchorCtr="0">
            <a:noAutofit/>
          </a:bodyPr>
          <a:lstStyle>
            <a:lvl1pPr>
              <a:lnSpc>
                <a:spcPct val="90000"/>
              </a:lnSpc>
              <a:defRPr sz="3200">
                <a:solidFill>
                  <a:schemeClr val="bg1"/>
                </a:solidFill>
                <a:latin typeface="+mj-lt"/>
              </a:defRPr>
            </a:lvl1pPr>
          </a:lstStyle>
          <a:p>
            <a:r>
              <a:rPr lang="en-IN" noProof="0" dirty="0" smtClean="0"/>
              <a:t>Click to edit Master title style</a:t>
            </a:r>
          </a:p>
        </p:txBody>
      </p:sp>
      <p:sp>
        <p:nvSpPr>
          <p:cNvPr id="58" name="Subtitle 2"/>
          <p:cNvSpPr>
            <a:spLocks noGrp="1"/>
          </p:cNvSpPr>
          <p:nvPr>
            <p:ph type="subTitle" idx="1"/>
          </p:nvPr>
        </p:nvSpPr>
        <p:spPr bwMode="black">
          <a:xfrm>
            <a:off x="400977" y="2411257"/>
            <a:ext cx="6759311" cy="629024"/>
          </a:xfrm>
        </p:spPr>
        <p:txBody>
          <a:bodyPr>
            <a:noAutofit/>
          </a:bodyPr>
          <a:lstStyle>
            <a:lvl1pPr marL="0" indent="0" algn="l">
              <a:lnSpc>
                <a:spcPct val="90000"/>
              </a:lnSpc>
              <a:buNone/>
              <a:defRPr sz="3200">
                <a:solidFill>
                  <a:schemeClr val="bg1"/>
                </a:solidFill>
                <a:latin typeface="+mj-lt"/>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IN" noProof="0" dirty="0" smtClean="0"/>
              <a:t>Click to edit Master subtitle style</a:t>
            </a:r>
          </a:p>
        </p:txBody>
      </p:sp>
      <p:cxnSp>
        <p:nvCxnSpPr>
          <p:cNvPr id="9" name="Shape 24"/>
          <p:cNvCxnSpPr/>
          <p:nvPr/>
        </p:nvCxnSpPr>
        <p:spPr>
          <a:xfrm flipV="1">
            <a:off x="286412" y="1467722"/>
            <a:ext cx="6873877" cy="239028"/>
          </a:xfrm>
          <a:prstGeom prst="bentConnector3">
            <a:avLst>
              <a:gd name="adj1" fmla="val 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4"/>
          <p:cNvSpPr>
            <a:spLocks noGrp="1"/>
          </p:cNvSpPr>
          <p:nvPr>
            <p:ph type="ftr" sz="quarter" idx="3"/>
          </p:nvPr>
        </p:nvSpPr>
        <p:spPr>
          <a:xfrm>
            <a:off x="405441" y="9749867"/>
            <a:ext cx="4345783" cy="209673"/>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IN" dirty="0"/>
          </a:p>
        </p:txBody>
      </p:sp>
      <p:sp>
        <p:nvSpPr>
          <p:cNvPr id="16" name="Slide Number Placeholder 5"/>
          <p:cNvSpPr>
            <a:spLocks noGrp="1"/>
          </p:cNvSpPr>
          <p:nvPr>
            <p:ph type="sldNum" sz="quarter" idx="4"/>
          </p:nvPr>
        </p:nvSpPr>
        <p:spPr>
          <a:xfrm>
            <a:off x="5900076" y="9959541"/>
            <a:ext cx="1260211" cy="209675"/>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FEBD7F86-1881-4698-8703-FB80B0800997}" type="slidenum">
              <a:rPr lang="en-IN" smtClean="0"/>
              <a:pPr/>
              <a:t>‹#›</a:t>
            </a:fld>
            <a:endParaRPr lang="en-IN" dirty="0"/>
          </a:p>
        </p:txBody>
      </p:sp>
      <p:sp>
        <p:nvSpPr>
          <p:cNvPr id="17" name="Date Placeholder 3"/>
          <p:cNvSpPr>
            <a:spLocks noGrp="1"/>
          </p:cNvSpPr>
          <p:nvPr>
            <p:ph type="dt" sz="half" idx="2"/>
          </p:nvPr>
        </p:nvSpPr>
        <p:spPr>
          <a:xfrm>
            <a:off x="5900076" y="9749865"/>
            <a:ext cx="1260211" cy="209675"/>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n-IN" dirty="0" smtClean="0"/>
              <a:t>August 2013</a:t>
            </a:r>
            <a:endParaRPr lang="en-IN" dirty="0"/>
          </a:p>
        </p:txBody>
      </p:sp>
      <p:sp>
        <p:nvSpPr>
          <p:cNvPr id="11" name="PwCFirm"/>
          <p:cNvSpPr txBox="1"/>
          <p:nvPr userDrawn="1"/>
        </p:nvSpPr>
        <p:spPr>
          <a:xfrm>
            <a:off x="400977" y="9959541"/>
            <a:ext cx="2176727" cy="209675"/>
          </a:xfrm>
          <a:prstGeom prst="rect">
            <a:avLst/>
          </a:prstGeom>
          <a:noFill/>
        </p:spPr>
        <p:txBody>
          <a:bodyPr vert="horz" wrap="square" lIns="0" tIns="0" rIns="0" bIns="0" rtlCol="0" anchor="t" anchorCtr="0">
            <a:noAutofit/>
          </a:bodyPr>
          <a:lstStyle/>
          <a:p>
            <a:r>
              <a:rPr lang="ru-RU" sz="1000" noProof="0" dirty="0" smtClean="0">
                <a:solidFill>
                  <a:schemeClr val="bg1"/>
                </a:solidFill>
                <a:latin typeface="Arial" pitchFamily="34" charset="0"/>
                <a:cs typeface="Arial" pitchFamily="34" charset="0"/>
              </a:rPr>
              <a:t>PwC</a:t>
            </a:r>
            <a:endParaRPr lang="ru-RU" sz="1000" noProof="0" dirty="0">
              <a:solidFill>
                <a:schemeClr val="bg1"/>
              </a:solidFill>
              <a:latin typeface="Arial" pitchFamily="34" charset="0"/>
              <a:cs typeface="Arial" pitchFamily="34" charset="0"/>
            </a:endParaRPr>
          </a:p>
        </p:txBody>
      </p:sp>
    </p:spTree>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Divider: Colour with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400977" y="1782234"/>
            <a:ext cx="6759311" cy="629024"/>
          </a:xfrm>
        </p:spPr>
        <p:txBody>
          <a:bodyPr anchor="t" anchorCtr="0">
            <a:noAutofit/>
          </a:bodyPr>
          <a:lstStyle>
            <a:lvl1pPr>
              <a:lnSpc>
                <a:spcPct val="90000"/>
              </a:lnSpc>
              <a:defRPr sz="3200">
                <a:solidFill>
                  <a:schemeClr val="bg1"/>
                </a:solidFill>
                <a:latin typeface="+mj-lt"/>
              </a:defRPr>
            </a:lvl1pPr>
          </a:lstStyle>
          <a:p>
            <a:r>
              <a:rPr lang="en-IN" noProof="0" dirty="0" smtClean="0"/>
              <a:t>Click to edit Master title style</a:t>
            </a:r>
          </a:p>
        </p:txBody>
      </p:sp>
      <p:sp>
        <p:nvSpPr>
          <p:cNvPr id="58" name="Subtitle 2"/>
          <p:cNvSpPr>
            <a:spLocks noGrp="1"/>
          </p:cNvSpPr>
          <p:nvPr>
            <p:ph type="subTitle" idx="1"/>
          </p:nvPr>
        </p:nvSpPr>
        <p:spPr bwMode="black">
          <a:xfrm>
            <a:off x="400977" y="2411257"/>
            <a:ext cx="6759311" cy="629024"/>
          </a:xfrm>
        </p:spPr>
        <p:txBody>
          <a:bodyPr>
            <a:noAutofit/>
          </a:bodyPr>
          <a:lstStyle>
            <a:lvl1pPr marL="0" indent="0" algn="l">
              <a:lnSpc>
                <a:spcPct val="90000"/>
              </a:lnSpc>
              <a:buNone/>
              <a:defRPr sz="3200">
                <a:solidFill>
                  <a:schemeClr val="bg1"/>
                </a:solidFill>
                <a:latin typeface="+mj-lt"/>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IN" noProof="0" dirty="0" smtClean="0"/>
              <a:t>Click to edit Master subtitle style</a:t>
            </a:r>
          </a:p>
        </p:txBody>
      </p:sp>
      <p:cxnSp>
        <p:nvCxnSpPr>
          <p:cNvPr id="9" name="Shape 24"/>
          <p:cNvCxnSpPr/>
          <p:nvPr/>
        </p:nvCxnSpPr>
        <p:spPr>
          <a:xfrm flipV="1">
            <a:off x="286412" y="1467722"/>
            <a:ext cx="6873877" cy="239028"/>
          </a:xfrm>
          <a:prstGeom prst="bentConnector3">
            <a:avLst>
              <a:gd name="adj1" fmla="val 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4"/>
          <p:cNvSpPr>
            <a:spLocks noGrp="1"/>
          </p:cNvSpPr>
          <p:nvPr>
            <p:ph type="ftr" sz="quarter" idx="3"/>
          </p:nvPr>
        </p:nvSpPr>
        <p:spPr>
          <a:xfrm>
            <a:off x="405441" y="9749867"/>
            <a:ext cx="4345783" cy="209673"/>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IN" dirty="0"/>
          </a:p>
        </p:txBody>
      </p:sp>
      <p:sp>
        <p:nvSpPr>
          <p:cNvPr id="11" name="Content Placeholder 19"/>
          <p:cNvSpPr>
            <a:spLocks noGrp="1"/>
          </p:cNvSpPr>
          <p:nvPr>
            <p:ph sz="quarter" idx="13"/>
          </p:nvPr>
        </p:nvSpPr>
        <p:spPr>
          <a:xfrm>
            <a:off x="400978" y="4088654"/>
            <a:ext cx="3322374" cy="5032189"/>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IN" noProof="0" dirty="0" smtClean="0"/>
              <a:t>Click to edit Master text styles</a:t>
            </a:r>
          </a:p>
          <a:p>
            <a:pPr lvl="1"/>
            <a:r>
              <a:rPr lang="en-IN" noProof="0" dirty="0" smtClean="0"/>
              <a:t>Second level</a:t>
            </a:r>
          </a:p>
          <a:p>
            <a:pPr lvl="2"/>
            <a:r>
              <a:rPr lang="en-IN" noProof="0" dirty="0" smtClean="0"/>
              <a:t>Third level</a:t>
            </a:r>
          </a:p>
          <a:p>
            <a:pPr lvl="3"/>
            <a:r>
              <a:rPr lang="en-IN" noProof="0" dirty="0" smtClean="0"/>
              <a:t>Fourth level</a:t>
            </a:r>
          </a:p>
          <a:p>
            <a:pPr lvl="4"/>
            <a:r>
              <a:rPr lang="en-IN" noProof="0" dirty="0" smtClean="0"/>
              <a:t>Fifth level</a:t>
            </a:r>
          </a:p>
        </p:txBody>
      </p:sp>
      <p:sp>
        <p:nvSpPr>
          <p:cNvPr id="12" name="Slide Number Placeholder 5"/>
          <p:cNvSpPr>
            <a:spLocks noGrp="1"/>
          </p:cNvSpPr>
          <p:nvPr>
            <p:ph type="sldNum" sz="quarter" idx="4"/>
          </p:nvPr>
        </p:nvSpPr>
        <p:spPr>
          <a:xfrm>
            <a:off x="5900076" y="9959541"/>
            <a:ext cx="1260211" cy="209675"/>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FEBD7F86-1881-4698-8703-FB80B0800997}" type="slidenum">
              <a:rPr lang="en-IN" smtClean="0"/>
              <a:pPr/>
              <a:t>‹#›</a:t>
            </a:fld>
            <a:endParaRPr lang="en-IN" dirty="0"/>
          </a:p>
        </p:txBody>
      </p:sp>
      <p:sp>
        <p:nvSpPr>
          <p:cNvPr id="16" name="Date Placeholder 3"/>
          <p:cNvSpPr>
            <a:spLocks noGrp="1"/>
          </p:cNvSpPr>
          <p:nvPr>
            <p:ph type="dt" sz="half" idx="2"/>
          </p:nvPr>
        </p:nvSpPr>
        <p:spPr>
          <a:xfrm>
            <a:off x="5900076" y="9749865"/>
            <a:ext cx="1260211" cy="209675"/>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n-IN" dirty="0" smtClean="0"/>
              <a:t>August 2013</a:t>
            </a:r>
            <a:endParaRPr lang="en-IN" dirty="0"/>
          </a:p>
        </p:txBody>
      </p:sp>
      <p:sp>
        <p:nvSpPr>
          <p:cNvPr id="13" name="PwCFirm"/>
          <p:cNvSpPr txBox="1"/>
          <p:nvPr userDrawn="1"/>
        </p:nvSpPr>
        <p:spPr>
          <a:xfrm>
            <a:off x="400977" y="9959541"/>
            <a:ext cx="2176727" cy="209675"/>
          </a:xfrm>
          <a:prstGeom prst="rect">
            <a:avLst/>
          </a:prstGeom>
          <a:noFill/>
        </p:spPr>
        <p:txBody>
          <a:bodyPr vert="horz" wrap="square" lIns="0" tIns="0" rIns="0" bIns="0" rtlCol="0" anchor="t" anchorCtr="0">
            <a:noAutofit/>
          </a:bodyPr>
          <a:lstStyle/>
          <a:p>
            <a:r>
              <a:rPr lang="ru-RU" sz="1000" noProof="0" dirty="0" smtClean="0">
                <a:solidFill>
                  <a:schemeClr val="bg1"/>
                </a:solidFill>
                <a:latin typeface="Arial" pitchFamily="34" charset="0"/>
                <a:cs typeface="Arial" pitchFamily="34" charset="0"/>
              </a:rPr>
              <a:t>PwC</a:t>
            </a:r>
            <a:endParaRPr lang="ru-RU" sz="1000" noProof="0" dirty="0">
              <a:solidFill>
                <a:schemeClr val="bg1"/>
              </a:solidFill>
              <a:latin typeface="Arial" pitchFamily="34" charset="0"/>
              <a:cs typeface="Arial" pitchFamily="34" charset="0"/>
            </a:endParaRPr>
          </a:p>
        </p:txBody>
      </p:sp>
    </p:spTree>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grpSp>
        <p:nvGrpSpPr>
          <p:cNvPr id="2" name="Group 73"/>
          <p:cNvGrpSpPr/>
          <p:nvPr/>
        </p:nvGrpSpPr>
        <p:grpSpPr>
          <a:xfrm>
            <a:off x="1435639" y="8629421"/>
            <a:ext cx="400976" cy="698915"/>
            <a:chOff x="1905000" y="5715000"/>
            <a:chExt cx="445770" cy="381000"/>
          </a:xfrm>
        </p:grpSpPr>
        <p:sp>
          <p:nvSpPr>
            <p:cNvPr id="2073"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4"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5"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6"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7"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8"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9"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0"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1"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2"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3"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4"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2"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3"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4"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5"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6"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8"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9"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40"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41"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42"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grpSp>
      <p:cxnSp>
        <p:nvCxnSpPr>
          <p:cNvPr id="141" name="Shape 140"/>
          <p:cNvCxnSpPr/>
          <p:nvPr/>
        </p:nvCxnSpPr>
        <p:spPr>
          <a:xfrm rot="5400000" flipH="1" flipV="1">
            <a:off x="4171443" y="-1264762"/>
            <a:ext cx="237630" cy="5725939"/>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Title 1"/>
          <p:cNvSpPr>
            <a:spLocks noGrp="1"/>
          </p:cNvSpPr>
          <p:nvPr>
            <p:ph type="ctrTitle" hasCustomPrompt="1"/>
          </p:nvPr>
        </p:nvSpPr>
        <p:spPr bwMode="black">
          <a:xfrm>
            <a:off x="1546623" y="1572558"/>
            <a:ext cx="4468019" cy="1258048"/>
          </a:xfrm>
        </p:spPr>
        <p:txBody>
          <a:bodyPr anchor="t" anchorCtr="0">
            <a:noAutofit/>
          </a:bodyPr>
          <a:lstStyle>
            <a:lvl1pPr>
              <a:lnSpc>
                <a:spcPct val="90000"/>
              </a:lnSpc>
              <a:defRPr sz="3200" b="1" i="1" baseline="0">
                <a:solidFill>
                  <a:schemeClr val="tx1"/>
                </a:solidFill>
              </a:defRPr>
            </a:lvl1pPr>
          </a:lstStyle>
          <a:p>
            <a:r>
              <a:rPr lang="en-IN" noProof="0" dirty="0" smtClean="0"/>
              <a:t>Click to add the report’s main title</a:t>
            </a:r>
            <a:endParaRPr lang="en-IN" noProof="0" dirty="0"/>
          </a:p>
        </p:txBody>
      </p:sp>
      <p:sp>
        <p:nvSpPr>
          <p:cNvPr id="43" name="Subtitle 2"/>
          <p:cNvSpPr>
            <a:spLocks noGrp="1"/>
          </p:cNvSpPr>
          <p:nvPr>
            <p:ph type="subTitle" idx="1" hasCustomPrompt="1"/>
          </p:nvPr>
        </p:nvSpPr>
        <p:spPr bwMode="black">
          <a:xfrm>
            <a:off x="1546623" y="3040280"/>
            <a:ext cx="4468018" cy="1258048"/>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2000">
                <a:solidFill>
                  <a:schemeClr val="bg1"/>
                </a:solidFill>
                <a:latin typeface="+mj-lt"/>
              </a:defRPr>
            </a:lvl2pPr>
            <a:lvl3pPr marL="509352" indent="0" algn="l">
              <a:buNone/>
              <a:defRPr sz="2000">
                <a:solidFill>
                  <a:schemeClr val="bg1"/>
                </a:solidFill>
                <a:latin typeface="+mj-lt"/>
              </a:defRPr>
            </a:lvl3pPr>
            <a:lvl4pPr marL="1018705" indent="0" algn="l">
              <a:buNone/>
              <a:defRPr sz="2000">
                <a:solidFill>
                  <a:schemeClr val="bg1"/>
                </a:solidFill>
                <a:latin typeface="+mj-lt"/>
              </a:defRPr>
            </a:lvl4pPr>
            <a:lvl5pPr marL="1528058" indent="0" algn="l">
              <a:buNone/>
              <a:defRPr sz="2000">
                <a:solidFill>
                  <a:schemeClr val="bg1"/>
                </a:solidFill>
                <a:latin typeface="+mj-lt"/>
              </a:defRPr>
            </a:lvl5pPr>
            <a:lvl6pPr marL="2037411" indent="0" algn="l">
              <a:buNone/>
              <a:defRPr sz="2000">
                <a:solidFill>
                  <a:schemeClr val="bg1"/>
                </a:solidFill>
                <a:latin typeface="+mj-lt"/>
              </a:defRPr>
            </a:lvl6pPr>
            <a:lvl7pPr marL="2546764" indent="0" algn="l">
              <a:buNone/>
              <a:defRPr sz="2000">
                <a:solidFill>
                  <a:schemeClr val="bg1"/>
                </a:solidFill>
                <a:latin typeface="+mj-lt"/>
              </a:defRPr>
            </a:lvl7pPr>
            <a:lvl8pPr marL="3056116" indent="0" algn="l">
              <a:buNone/>
              <a:defRPr sz="2000">
                <a:solidFill>
                  <a:schemeClr val="bg1"/>
                </a:solidFill>
                <a:latin typeface="+mj-lt"/>
              </a:defRPr>
            </a:lvl8pPr>
            <a:lvl9pPr marL="3565469" indent="0" algn="l">
              <a:buNone/>
              <a:defRPr sz="2000">
                <a:solidFill>
                  <a:schemeClr val="bg1"/>
                </a:solidFill>
                <a:latin typeface="+mj-lt"/>
              </a:defRPr>
            </a:lvl9pPr>
          </a:lstStyle>
          <a:p>
            <a:r>
              <a:rPr lang="en-IN" noProof="0" dirty="0" smtClean="0"/>
              <a:t>Subtitle and date (move higher if title is only one line)</a:t>
            </a:r>
          </a:p>
        </p:txBody>
      </p:sp>
      <p:sp>
        <p:nvSpPr>
          <p:cNvPr id="45" name="Text Placeholder 31"/>
          <p:cNvSpPr>
            <a:spLocks noGrp="1"/>
          </p:cNvSpPr>
          <p:nvPr>
            <p:ph type="body" sz="quarter" idx="10" hasCustomPrompt="1"/>
          </p:nvPr>
        </p:nvSpPr>
        <p:spPr bwMode="black">
          <a:xfrm>
            <a:off x="1546622" y="733861"/>
            <a:ext cx="3436938" cy="209675"/>
          </a:xfrm>
        </p:spPr>
        <p:txBody>
          <a:bodyPr/>
          <a:lstStyle>
            <a:lvl1pPr>
              <a:defRPr sz="1200">
                <a:solidFill>
                  <a:schemeClr val="tx1"/>
                </a:solidFill>
                <a:latin typeface="Arial" pitchFamily="34" charset="0"/>
                <a:cs typeface="Arial" pitchFamily="34" charset="0"/>
              </a:defRPr>
            </a:lvl1pPr>
            <a:lvl2pPr>
              <a:defRPr sz="1100">
                <a:solidFill>
                  <a:schemeClr val="bg1"/>
                </a:solidFill>
                <a:latin typeface="Arial" pitchFamily="34" charset="0"/>
                <a:cs typeface="Arial" pitchFamily="34" charset="0"/>
              </a:defRPr>
            </a:lvl2pPr>
            <a:lvl3pPr>
              <a:defRPr sz="1100">
                <a:solidFill>
                  <a:schemeClr val="bg1"/>
                </a:solidFill>
                <a:latin typeface="Arial" pitchFamily="34" charset="0"/>
                <a:cs typeface="Arial" pitchFamily="34" charset="0"/>
              </a:defRPr>
            </a:lvl3pPr>
            <a:lvl4pPr>
              <a:defRPr sz="1100">
                <a:solidFill>
                  <a:schemeClr val="bg1"/>
                </a:solidFill>
                <a:latin typeface="Arial" pitchFamily="34" charset="0"/>
                <a:cs typeface="Arial" pitchFamily="34" charset="0"/>
              </a:defRPr>
            </a:lvl4pPr>
            <a:lvl5pPr>
              <a:defRPr sz="1100">
                <a:solidFill>
                  <a:schemeClr val="bg1"/>
                </a:solidFill>
                <a:latin typeface="Arial" pitchFamily="34" charset="0"/>
                <a:cs typeface="Arial" pitchFamily="34" charset="0"/>
              </a:defRPr>
            </a:lvl5pPr>
          </a:lstStyle>
          <a:p>
            <a:pPr lvl="0"/>
            <a:r>
              <a:rPr lang="en-IN" noProof="0" dirty="0" smtClean="0"/>
              <a:t>www.pwc.com</a:t>
            </a:r>
            <a:endParaRPr lang="en-IN" noProof="0" dirty="0"/>
          </a:p>
        </p:txBody>
      </p:sp>
      <p:grpSp>
        <p:nvGrpSpPr>
          <p:cNvPr id="3" name="Group 45"/>
          <p:cNvGrpSpPr/>
          <p:nvPr/>
        </p:nvGrpSpPr>
        <p:grpSpPr>
          <a:xfrm>
            <a:off x="790496" y="9330516"/>
            <a:ext cx="756126" cy="838698"/>
            <a:chOff x="1051560" y="6781800"/>
            <a:chExt cx="1005840" cy="609600"/>
          </a:xfrm>
        </p:grpSpPr>
        <p:sp>
          <p:nvSpPr>
            <p:cNvPr id="48" name="Rectangle 37"/>
            <p:cNvSpPr>
              <a:spLocks noChangeArrowheads="1"/>
            </p:cNvSpPr>
            <p:nvPr userDrawn="1"/>
          </p:nvSpPr>
          <p:spPr bwMode="black">
            <a:xfrm>
              <a:off x="1648968" y="6781800"/>
              <a:ext cx="256032" cy="54864"/>
            </a:xfrm>
            <a:prstGeom prst="rect">
              <a:avLst/>
            </a:prstGeom>
            <a:solidFill>
              <a:srgbClr val="A10000"/>
            </a:solidFill>
            <a:ln w="0">
              <a:solidFill>
                <a:srgbClr val="A1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49" name="Freeform 7"/>
            <p:cNvSpPr>
              <a:spLocks noEditPoints="1"/>
            </p:cNvSpPr>
            <p:nvPr userDrawn="1"/>
          </p:nvSpPr>
          <p:spPr bwMode="black">
            <a:xfrm>
              <a:off x="1051560" y="7000790"/>
              <a:ext cx="1005840" cy="39061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2" name="Group 64"/>
          <p:cNvGrpSpPr/>
          <p:nvPr/>
        </p:nvGrpSpPr>
        <p:grpSpPr>
          <a:xfrm>
            <a:off x="1432057" y="0"/>
            <a:ext cx="6129206" cy="9330516"/>
            <a:chOff x="1905000" y="0"/>
            <a:chExt cx="8153400" cy="6781800"/>
          </a:xfrm>
        </p:grpSpPr>
        <p:sp>
          <p:nvSpPr>
            <p:cNvPr id="58" name="Rectangle 159"/>
            <p:cNvSpPr>
              <a:spLocks noChangeArrowheads="1"/>
            </p:cNvSpPr>
            <p:nvPr userDrawn="1"/>
          </p:nvSpPr>
          <p:spPr bwMode="gray">
            <a:xfrm>
              <a:off x="8915400" y="3200400"/>
              <a:ext cx="609600" cy="358140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59" name="Rectangle 153"/>
            <p:cNvSpPr>
              <a:spLocks noChangeArrowheads="1"/>
            </p:cNvSpPr>
            <p:nvPr/>
          </p:nvSpPr>
          <p:spPr bwMode="gray">
            <a:xfrm>
              <a:off x="9525000" y="3200400"/>
              <a:ext cx="533400" cy="3581400"/>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60" name="Rectangle 156"/>
            <p:cNvSpPr>
              <a:spLocks noChangeArrowheads="1"/>
            </p:cNvSpPr>
            <p:nvPr/>
          </p:nvSpPr>
          <p:spPr bwMode="gray">
            <a:xfrm>
              <a:off x="1905000" y="0"/>
              <a:ext cx="6248400" cy="990600"/>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61" name="Rectangle 160"/>
            <p:cNvSpPr>
              <a:spLocks noChangeArrowheads="1"/>
            </p:cNvSpPr>
            <p:nvPr userDrawn="1"/>
          </p:nvSpPr>
          <p:spPr bwMode="gray">
            <a:xfrm>
              <a:off x="8127647" y="3200400"/>
              <a:ext cx="787753" cy="3581400"/>
            </a:xfrm>
            <a:prstGeom prst="rect">
              <a:avLst/>
            </a:prstGeom>
            <a:solidFill>
              <a:srgbClr val="D139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62" name="Rectangle 61"/>
            <p:cNvSpPr/>
            <p:nvPr userDrawn="1"/>
          </p:nvSpPr>
          <p:spPr bwMode="gray">
            <a:xfrm>
              <a:off x="1905000" y="3195320"/>
              <a:ext cx="6248400" cy="3586480"/>
            </a:xfrm>
            <a:prstGeom prst="rect">
              <a:avLst/>
            </a:prstGeom>
            <a:solidFill>
              <a:srgbClr val="C22303"/>
            </a:solidFill>
            <a:ln w="0">
              <a:noFill/>
              <a:prstDash val="solid"/>
              <a:round/>
              <a:headEnd/>
              <a:tailEnd/>
            </a:ln>
          </p:spPr>
          <p:txBody>
            <a:bodyPr vert="horz" wrap="square" lIns="91440" tIns="45720" rIns="91440" bIns="45720" numCol="1" anchor="t" anchorCtr="0" compatLnSpc="1">
              <a:prstTxWarp prst="textNoShape">
                <a:avLst/>
              </a:prstTxWarp>
            </a:bodyPr>
            <a:lstStyle/>
            <a:p>
              <a:pPr marL="0" algn="l" defTabSz="1018705" rtl="0" eaLnBrk="1" latinLnBrk="0" hangingPunct="1"/>
              <a:endParaRPr lang="en-GB" sz="2000" kern="1200" noProof="0" dirty="0">
                <a:solidFill>
                  <a:schemeClr val="tx1"/>
                </a:solidFill>
                <a:latin typeface="+mn-lt"/>
                <a:ea typeface="+mn-ea"/>
                <a:cs typeface="+mn-cs"/>
              </a:endParaRPr>
            </a:p>
          </p:txBody>
        </p:sp>
        <p:sp>
          <p:nvSpPr>
            <p:cNvPr id="63" name="Rectangle 155"/>
            <p:cNvSpPr>
              <a:spLocks noChangeArrowheads="1"/>
            </p:cNvSpPr>
            <p:nvPr userDrawn="1"/>
          </p:nvSpPr>
          <p:spPr bwMode="gray">
            <a:xfrm>
              <a:off x="8127649" y="990600"/>
              <a:ext cx="787751" cy="2209800"/>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64" name="Rectangle 158"/>
            <p:cNvSpPr>
              <a:spLocks noChangeArrowheads="1"/>
            </p:cNvSpPr>
            <p:nvPr userDrawn="1"/>
          </p:nvSpPr>
          <p:spPr bwMode="gray">
            <a:xfrm>
              <a:off x="1905000" y="990600"/>
              <a:ext cx="6248400" cy="2209800"/>
            </a:xfrm>
            <a:prstGeom prst="rect">
              <a:avLst/>
            </a:prstGeom>
            <a:solidFill>
              <a:srgbClr val="D74021"/>
            </a:solidFill>
            <a:ln w="0">
              <a:noFill/>
              <a:prstDash val="solid"/>
              <a:miter lim="800000"/>
              <a:headEnd/>
              <a:tailEnd/>
            </a:ln>
          </p:spPr>
          <p:txBody>
            <a:bodyPr vert="horz" wrap="square" lIns="0" tIns="0" rIns="0" bIns="0" numCol="1" anchor="t" anchorCtr="0" compatLnSpc="1">
              <a:prstTxWarp prst="textNoShape">
                <a:avLst/>
              </a:prstTxWarp>
            </a:bodyPr>
            <a:lstStyle/>
            <a:p>
              <a:endParaRPr lang="en-GB" noProof="0" dirty="0"/>
            </a:p>
          </p:txBody>
        </p:sp>
      </p:grpSp>
      <p:sp>
        <p:nvSpPr>
          <p:cNvPr id="31" name="Picture Placeholder 76"/>
          <p:cNvSpPr>
            <a:spLocks noGrp="1"/>
          </p:cNvSpPr>
          <p:nvPr>
            <p:ph type="pic" sz="quarter" idx="13"/>
          </p:nvPr>
        </p:nvSpPr>
        <p:spPr>
          <a:xfrm>
            <a:off x="504085" y="4633806"/>
            <a:ext cx="756126" cy="1188156"/>
          </a:xfrm>
        </p:spPr>
        <p:txBody>
          <a:bodyPr/>
          <a:lstStyle>
            <a:lvl1pPr>
              <a:defRPr sz="1600"/>
            </a:lvl1pPr>
          </a:lstStyle>
          <a:p>
            <a:r>
              <a:rPr lang="en-US" noProof="0" dirty="0" smtClean="0"/>
              <a:t>Click icon to add picture</a:t>
            </a:r>
            <a:endParaRPr lang="en-GB" noProof="0" dirty="0"/>
          </a:p>
        </p:txBody>
      </p:sp>
      <p:grpSp>
        <p:nvGrpSpPr>
          <p:cNvPr id="3" name="Group 31"/>
          <p:cNvGrpSpPr/>
          <p:nvPr/>
        </p:nvGrpSpPr>
        <p:grpSpPr>
          <a:xfrm>
            <a:off x="404432" y="4405683"/>
            <a:ext cx="1000356" cy="235790"/>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8" name="Title 1"/>
          <p:cNvSpPr>
            <a:spLocks noGrp="1"/>
          </p:cNvSpPr>
          <p:nvPr>
            <p:ph type="ctrTitle" hasCustomPrompt="1"/>
          </p:nvPr>
        </p:nvSpPr>
        <p:spPr bwMode="white">
          <a:xfrm>
            <a:off x="1546623" y="1572558"/>
            <a:ext cx="4468019" cy="1258048"/>
          </a:xfrm>
        </p:spPr>
        <p:txBody>
          <a:bodyPr anchor="t" anchorCtr="0">
            <a:noAutofit/>
          </a:bodyPr>
          <a:lstStyle>
            <a:lvl1pPr>
              <a:lnSpc>
                <a:spcPct val="90000"/>
              </a:lnSpc>
              <a:defRPr sz="3200" b="1" i="1" baseline="0">
                <a:solidFill>
                  <a:schemeClr val="bg1"/>
                </a:solidFill>
              </a:defRPr>
            </a:lvl1pPr>
          </a:lstStyle>
          <a:p>
            <a:r>
              <a:rPr lang="en-IN" noProof="0" dirty="0" smtClean="0"/>
              <a:t>Click to add the report’s main title</a:t>
            </a:r>
            <a:endParaRPr lang="en-IN" noProof="0" dirty="0"/>
          </a:p>
        </p:txBody>
      </p:sp>
      <p:sp>
        <p:nvSpPr>
          <p:cNvPr id="51" name="Subtitle 2"/>
          <p:cNvSpPr>
            <a:spLocks noGrp="1"/>
          </p:cNvSpPr>
          <p:nvPr>
            <p:ph type="subTitle" idx="1" hasCustomPrompt="1"/>
          </p:nvPr>
        </p:nvSpPr>
        <p:spPr bwMode="white">
          <a:xfrm>
            <a:off x="1546623" y="3040280"/>
            <a:ext cx="4468018" cy="1258048"/>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2000">
                <a:solidFill>
                  <a:schemeClr val="bg1"/>
                </a:solidFill>
                <a:latin typeface="+mj-lt"/>
              </a:defRPr>
            </a:lvl2pPr>
            <a:lvl3pPr marL="509352" indent="0" algn="l">
              <a:buNone/>
              <a:defRPr sz="2000">
                <a:solidFill>
                  <a:schemeClr val="bg1"/>
                </a:solidFill>
                <a:latin typeface="+mj-lt"/>
              </a:defRPr>
            </a:lvl3pPr>
            <a:lvl4pPr marL="1018705" indent="0" algn="l">
              <a:buNone/>
              <a:defRPr sz="2000">
                <a:solidFill>
                  <a:schemeClr val="bg1"/>
                </a:solidFill>
                <a:latin typeface="+mj-lt"/>
              </a:defRPr>
            </a:lvl4pPr>
            <a:lvl5pPr marL="1528058" indent="0" algn="l">
              <a:buNone/>
              <a:defRPr sz="2000">
                <a:solidFill>
                  <a:schemeClr val="bg1"/>
                </a:solidFill>
                <a:latin typeface="+mj-lt"/>
              </a:defRPr>
            </a:lvl5pPr>
            <a:lvl6pPr marL="2037411" indent="0" algn="l">
              <a:buNone/>
              <a:defRPr sz="2000">
                <a:solidFill>
                  <a:schemeClr val="bg1"/>
                </a:solidFill>
                <a:latin typeface="+mj-lt"/>
              </a:defRPr>
            </a:lvl6pPr>
            <a:lvl7pPr marL="2546764" indent="0" algn="l">
              <a:buNone/>
              <a:defRPr sz="2000">
                <a:solidFill>
                  <a:schemeClr val="bg1"/>
                </a:solidFill>
                <a:latin typeface="+mj-lt"/>
              </a:defRPr>
            </a:lvl7pPr>
            <a:lvl8pPr marL="3056116" indent="0" algn="l">
              <a:buNone/>
              <a:defRPr sz="2000">
                <a:solidFill>
                  <a:schemeClr val="bg1"/>
                </a:solidFill>
                <a:latin typeface="+mj-lt"/>
              </a:defRPr>
            </a:lvl8pPr>
            <a:lvl9pPr marL="3565469" indent="0" algn="l">
              <a:buNone/>
              <a:defRPr sz="2000">
                <a:solidFill>
                  <a:schemeClr val="bg1"/>
                </a:solidFill>
                <a:latin typeface="+mj-lt"/>
              </a:defRPr>
            </a:lvl9pPr>
          </a:lstStyle>
          <a:p>
            <a:r>
              <a:rPr lang="en-IN"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1546622" y="733861"/>
            <a:ext cx="3436938" cy="209675"/>
          </a:xfrm>
        </p:spPr>
        <p:txBody>
          <a:bodyPr/>
          <a:lstStyle>
            <a:lvl1pPr>
              <a:defRPr sz="1200">
                <a:solidFill>
                  <a:schemeClr val="bg1"/>
                </a:solidFill>
                <a:latin typeface="Arial" pitchFamily="34" charset="0"/>
                <a:cs typeface="Arial" pitchFamily="34" charset="0"/>
              </a:defRPr>
            </a:lvl1pPr>
            <a:lvl2pPr>
              <a:defRPr sz="1100">
                <a:solidFill>
                  <a:schemeClr val="bg1"/>
                </a:solidFill>
                <a:latin typeface="Arial" pitchFamily="34" charset="0"/>
                <a:cs typeface="Arial" pitchFamily="34" charset="0"/>
              </a:defRPr>
            </a:lvl2pPr>
            <a:lvl3pPr>
              <a:defRPr sz="1100">
                <a:solidFill>
                  <a:schemeClr val="bg1"/>
                </a:solidFill>
                <a:latin typeface="Arial" pitchFamily="34" charset="0"/>
                <a:cs typeface="Arial" pitchFamily="34" charset="0"/>
              </a:defRPr>
            </a:lvl3pPr>
            <a:lvl4pPr>
              <a:defRPr sz="1100">
                <a:solidFill>
                  <a:schemeClr val="bg1"/>
                </a:solidFill>
                <a:latin typeface="Arial" pitchFamily="34" charset="0"/>
                <a:cs typeface="Arial" pitchFamily="34" charset="0"/>
              </a:defRPr>
            </a:lvl4pPr>
            <a:lvl5pPr>
              <a:defRPr sz="1100">
                <a:solidFill>
                  <a:schemeClr val="bg1"/>
                </a:solidFill>
                <a:latin typeface="Arial" pitchFamily="34" charset="0"/>
                <a:cs typeface="Arial" pitchFamily="34" charset="0"/>
              </a:defRPr>
            </a:lvl5pPr>
          </a:lstStyle>
          <a:p>
            <a:pPr lvl="0"/>
            <a:r>
              <a:rPr lang="en-IN" noProof="0" dirty="0" smtClean="0"/>
              <a:t>www.pwc.com</a:t>
            </a:r>
            <a:endParaRPr lang="en-IN" noProof="0" dirty="0"/>
          </a:p>
        </p:txBody>
      </p:sp>
      <p:grpSp>
        <p:nvGrpSpPr>
          <p:cNvPr id="4" name="Group 52"/>
          <p:cNvGrpSpPr/>
          <p:nvPr/>
        </p:nvGrpSpPr>
        <p:grpSpPr>
          <a:xfrm>
            <a:off x="790496" y="9330516"/>
            <a:ext cx="756126" cy="838698"/>
            <a:chOff x="1051560" y="6781800"/>
            <a:chExt cx="1005840" cy="609600"/>
          </a:xfrm>
        </p:grpSpPr>
        <p:sp>
          <p:nvSpPr>
            <p:cNvPr id="54" name="Rectangle 37"/>
            <p:cNvSpPr>
              <a:spLocks noChangeArrowheads="1"/>
            </p:cNvSpPr>
            <p:nvPr userDrawn="1"/>
          </p:nvSpPr>
          <p:spPr bwMode="black">
            <a:xfrm>
              <a:off x="1648968" y="6781800"/>
              <a:ext cx="256032" cy="54864"/>
            </a:xfrm>
            <a:prstGeom prst="rect">
              <a:avLst/>
            </a:prstGeom>
            <a:solidFill>
              <a:srgbClr val="A10000"/>
            </a:solidFill>
            <a:ln w="0">
              <a:solidFill>
                <a:srgbClr val="A1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55" name="Freeform 7"/>
            <p:cNvSpPr>
              <a:spLocks noEditPoints="1"/>
            </p:cNvSpPr>
            <p:nvPr userDrawn="1"/>
          </p:nvSpPr>
          <p:spPr bwMode="black">
            <a:xfrm>
              <a:off x="1051560" y="7000790"/>
              <a:ext cx="1005840" cy="39061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 name="Group 84"/>
          <p:cNvGrpSpPr/>
          <p:nvPr/>
        </p:nvGrpSpPr>
        <p:grpSpPr>
          <a:xfrm>
            <a:off x="1432057" y="0"/>
            <a:ext cx="6129206" cy="9330516"/>
            <a:chOff x="1905000" y="0"/>
            <a:chExt cx="8153400" cy="6781800"/>
          </a:xfrm>
        </p:grpSpPr>
        <p:sp>
          <p:nvSpPr>
            <p:cNvPr id="86" name="Rectangle 159"/>
            <p:cNvSpPr>
              <a:spLocks noChangeArrowheads="1"/>
            </p:cNvSpPr>
            <p:nvPr userDrawn="1"/>
          </p:nvSpPr>
          <p:spPr bwMode="gray">
            <a:xfrm>
              <a:off x="8915400" y="3200400"/>
              <a:ext cx="609600" cy="358140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87" name="Rectangle 153"/>
            <p:cNvSpPr>
              <a:spLocks noChangeArrowheads="1"/>
            </p:cNvSpPr>
            <p:nvPr/>
          </p:nvSpPr>
          <p:spPr bwMode="gray">
            <a:xfrm>
              <a:off x="9525000" y="3200400"/>
              <a:ext cx="533400" cy="3581400"/>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88" name="Rectangle 156"/>
            <p:cNvSpPr>
              <a:spLocks noChangeArrowheads="1"/>
            </p:cNvSpPr>
            <p:nvPr/>
          </p:nvSpPr>
          <p:spPr bwMode="gray">
            <a:xfrm>
              <a:off x="1905000" y="0"/>
              <a:ext cx="6248400" cy="990600"/>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89" name="Rectangle 160"/>
            <p:cNvSpPr>
              <a:spLocks noChangeArrowheads="1"/>
            </p:cNvSpPr>
            <p:nvPr userDrawn="1"/>
          </p:nvSpPr>
          <p:spPr bwMode="gray">
            <a:xfrm>
              <a:off x="8127647" y="3200400"/>
              <a:ext cx="787753" cy="3581400"/>
            </a:xfrm>
            <a:prstGeom prst="rect">
              <a:avLst/>
            </a:prstGeom>
            <a:solidFill>
              <a:srgbClr val="D139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90" name="Rectangle 89"/>
            <p:cNvSpPr/>
            <p:nvPr userDrawn="1"/>
          </p:nvSpPr>
          <p:spPr bwMode="gray">
            <a:xfrm>
              <a:off x="1905000" y="3195320"/>
              <a:ext cx="6248400" cy="3586480"/>
            </a:xfrm>
            <a:prstGeom prst="rect">
              <a:avLst/>
            </a:prstGeom>
            <a:solidFill>
              <a:srgbClr val="C22303"/>
            </a:solidFill>
            <a:ln w="0">
              <a:noFill/>
              <a:prstDash val="solid"/>
              <a:round/>
              <a:headEnd/>
              <a:tailEnd/>
            </a:ln>
          </p:spPr>
          <p:txBody>
            <a:bodyPr vert="horz" wrap="square" lIns="91440" tIns="45720" rIns="91440" bIns="45720" numCol="1" anchor="t" anchorCtr="0" compatLnSpc="1">
              <a:prstTxWarp prst="textNoShape">
                <a:avLst/>
              </a:prstTxWarp>
            </a:bodyPr>
            <a:lstStyle/>
            <a:p>
              <a:pPr marL="0" algn="l" defTabSz="1018705" rtl="0" eaLnBrk="1" latinLnBrk="0" hangingPunct="1"/>
              <a:endParaRPr lang="en-GB" sz="2000" kern="1200" noProof="0" dirty="0">
                <a:solidFill>
                  <a:schemeClr val="tx1"/>
                </a:solidFill>
                <a:latin typeface="+mn-lt"/>
                <a:ea typeface="+mn-ea"/>
                <a:cs typeface="+mn-cs"/>
              </a:endParaRPr>
            </a:p>
          </p:txBody>
        </p:sp>
        <p:sp>
          <p:nvSpPr>
            <p:cNvPr id="91" name="Rectangle 155"/>
            <p:cNvSpPr>
              <a:spLocks noChangeArrowheads="1"/>
            </p:cNvSpPr>
            <p:nvPr userDrawn="1"/>
          </p:nvSpPr>
          <p:spPr bwMode="gray">
            <a:xfrm>
              <a:off x="8127649" y="990600"/>
              <a:ext cx="787751" cy="2209800"/>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92" name="Rectangle 158"/>
            <p:cNvSpPr>
              <a:spLocks noChangeArrowheads="1"/>
            </p:cNvSpPr>
            <p:nvPr userDrawn="1"/>
          </p:nvSpPr>
          <p:spPr bwMode="gray">
            <a:xfrm>
              <a:off x="1905000" y="990600"/>
              <a:ext cx="6248400" cy="2209800"/>
            </a:xfrm>
            <a:prstGeom prst="rect">
              <a:avLst/>
            </a:prstGeom>
            <a:solidFill>
              <a:srgbClr val="D74021"/>
            </a:solidFill>
            <a:ln w="0">
              <a:noFill/>
              <a:prstDash val="solid"/>
              <a:miter lim="800000"/>
              <a:headEnd/>
              <a:tailEnd/>
            </a:ln>
          </p:spPr>
          <p:txBody>
            <a:bodyPr vert="horz" wrap="square" lIns="0" tIns="0" rIns="0" bIns="0" numCol="1" anchor="t" anchorCtr="0" compatLnSpc="1">
              <a:prstTxWarp prst="textNoShape">
                <a:avLst/>
              </a:prstTxWarp>
            </a:bodyPr>
            <a:lstStyle/>
            <a:p>
              <a:endParaRPr lang="en-GB" noProof="0" dirty="0"/>
            </a:p>
          </p:txBody>
        </p:sp>
      </p:grpSp>
      <p:sp>
        <p:nvSpPr>
          <p:cNvPr id="39" name="Title 1"/>
          <p:cNvSpPr>
            <a:spLocks noGrp="1"/>
          </p:cNvSpPr>
          <p:nvPr>
            <p:ph type="ctrTitle" hasCustomPrompt="1"/>
          </p:nvPr>
        </p:nvSpPr>
        <p:spPr bwMode="white">
          <a:xfrm>
            <a:off x="1546623" y="1572558"/>
            <a:ext cx="4468019" cy="1258048"/>
          </a:xfrm>
        </p:spPr>
        <p:txBody>
          <a:bodyPr anchor="t" anchorCtr="0">
            <a:noAutofit/>
          </a:bodyPr>
          <a:lstStyle>
            <a:lvl1pPr>
              <a:lnSpc>
                <a:spcPct val="90000"/>
              </a:lnSpc>
              <a:defRPr sz="3200" b="1" i="1" baseline="0">
                <a:solidFill>
                  <a:schemeClr val="bg1"/>
                </a:solidFill>
              </a:defRPr>
            </a:lvl1pPr>
          </a:lstStyle>
          <a:p>
            <a:r>
              <a:rPr lang="en-IN" noProof="0" dirty="0" smtClean="0"/>
              <a:t>Click to add the report’s main title</a:t>
            </a:r>
            <a:endParaRPr lang="en-IN" noProof="0" dirty="0"/>
          </a:p>
        </p:txBody>
      </p:sp>
      <p:sp>
        <p:nvSpPr>
          <p:cNvPr id="40" name="Subtitle 2"/>
          <p:cNvSpPr>
            <a:spLocks noGrp="1"/>
          </p:cNvSpPr>
          <p:nvPr>
            <p:ph type="subTitle" idx="1" hasCustomPrompt="1"/>
          </p:nvPr>
        </p:nvSpPr>
        <p:spPr bwMode="white">
          <a:xfrm>
            <a:off x="1546623" y="3040280"/>
            <a:ext cx="4468018" cy="1258048"/>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2000">
                <a:solidFill>
                  <a:schemeClr val="bg1"/>
                </a:solidFill>
                <a:latin typeface="+mj-lt"/>
              </a:defRPr>
            </a:lvl2pPr>
            <a:lvl3pPr marL="509352" indent="0" algn="l">
              <a:buNone/>
              <a:defRPr sz="2000">
                <a:solidFill>
                  <a:schemeClr val="bg1"/>
                </a:solidFill>
                <a:latin typeface="+mj-lt"/>
              </a:defRPr>
            </a:lvl3pPr>
            <a:lvl4pPr marL="1018705" indent="0" algn="l">
              <a:buNone/>
              <a:defRPr sz="2000">
                <a:solidFill>
                  <a:schemeClr val="bg1"/>
                </a:solidFill>
                <a:latin typeface="+mj-lt"/>
              </a:defRPr>
            </a:lvl4pPr>
            <a:lvl5pPr marL="1528058" indent="0" algn="l">
              <a:buNone/>
              <a:defRPr sz="2000">
                <a:solidFill>
                  <a:schemeClr val="bg1"/>
                </a:solidFill>
                <a:latin typeface="+mj-lt"/>
              </a:defRPr>
            </a:lvl5pPr>
            <a:lvl6pPr marL="2037411" indent="0" algn="l">
              <a:buNone/>
              <a:defRPr sz="2000">
                <a:solidFill>
                  <a:schemeClr val="bg1"/>
                </a:solidFill>
                <a:latin typeface="+mj-lt"/>
              </a:defRPr>
            </a:lvl6pPr>
            <a:lvl7pPr marL="2546764" indent="0" algn="l">
              <a:buNone/>
              <a:defRPr sz="2000">
                <a:solidFill>
                  <a:schemeClr val="bg1"/>
                </a:solidFill>
                <a:latin typeface="+mj-lt"/>
              </a:defRPr>
            </a:lvl7pPr>
            <a:lvl8pPr marL="3056116" indent="0" algn="l">
              <a:buNone/>
              <a:defRPr sz="2000">
                <a:solidFill>
                  <a:schemeClr val="bg1"/>
                </a:solidFill>
                <a:latin typeface="+mj-lt"/>
              </a:defRPr>
            </a:lvl8pPr>
            <a:lvl9pPr marL="3565469" indent="0" algn="l">
              <a:buNone/>
              <a:defRPr sz="2000">
                <a:solidFill>
                  <a:schemeClr val="bg1"/>
                </a:solidFill>
                <a:latin typeface="+mj-lt"/>
              </a:defRPr>
            </a:lvl9pPr>
          </a:lstStyle>
          <a:p>
            <a:r>
              <a:rPr lang="en-IN" noProof="0" dirty="0" smtClean="0"/>
              <a:t>Subtitle and date (move higher if title is only one line)</a:t>
            </a:r>
          </a:p>
        </p:txBody>
      </p:sp>
      <p:sp>
        <p:nvSpPr>
          <p:cNvPr id="41" name="Text Placeholder 31"/>
          <p:cNvSpPr>
            <a:spLocks noGrp="1"/>
          </p:cNvSpPr>
          <p:nvPr>
            <p:ph type="body" sz="quarter" idx="10" hasCustomPrompt="1"/>
          </p:nvPr>
        </p:nvSpPr>
        <p:spPr bwMode="white">
          <a:xfrm>
            <a:off x="1546622" y="733861"/>
            <a:ext cx="3436938" cy="209675"/>
          </a:xfrm>
        </p:spPr>
        <p:txBody>
          <a:bodyPr/>
          <a:lstStyle>
            <a:lvl1pPr>
              <a:defRPr sz="1200">
                <a:solidFill>
                  <a:schemeClr val="bg1"/>
                </a:solidFill>
                <a:latin typeface="Arial" pitchFamily="34" charset="0"/>
                <a:cs typeface="Arial" pitchFamily="34" charset="0"/>
              </a:defRPr>
            </a:lvl1pPr>
            <a:lvl2pPr>
              <a:defRPr sz="1100">
                <a:solidFill>
                  <a:schemeClr val="bg1"/>
                </a:solidFill>
                <a:latin typeface="Arial" pitchFamily="34" charset="0"/>
                <a:cs typeface="Arial" pitchFamily="34" charset="0"/>
              </a:defRPr>
            </a:lvl2pPr>
            <a:lvl3pPr>
              <a:defRPr sz="1100">
                <a:solidFill>
                  <a:schemeClr val="bg1"/>
                </a:solidFill>
                <a:latin typeface="Arial" pitchFamily="34" charset="0"/>
                <a:cs typeface="Arial" pitchFamily="34" charset="0"/>
              </a:defRPr>
            </a:lvl3pPr>
            <a:lvl4pPr>
              <a:defRPr sz="1100">
                <a:solidFill>
                  <a:schemeClr val="bg1"/>
                </a:solidFill>
                <a:latin typeface="Arial" pitchFamily="34" charset="0"/>
                <a:cs typeface="Arial" pitchFamily="34" charset="0"/>
              </a:defRPr>
            </a:lvl4pPr>
            <a:lvl5pPr>
              <a:defRPr sz="1100">
                <a:solidFill>
                  <a:schemeClr val="bg1"/>
                </a:solidFill>
                <a:latin typeface="Arial" pitchFamily="34" charset="0"/>
                <a:cs typeface="Arial" pitchFamily="34" charset="0"/>
              </a:defRPr>
            </a:lvl5pPr>
          </a:lstStyle>
          <a:p>
            <a:pPr lvl="0"/>
            <a:r>
              <a:rPr lang="en-IN" noProof="0" dirty="0" smtClean="0"/>
              <a:t>www.pwc.com</a:t>
            </a:r>
            <a:endParaRPr lang="en-IN" noProof="0" dirty="0"/>
          </a:p>
        </p:txBody>
      </p:sp>
      <p:grpSp>
        <p:nvGrpSpPr>
          <p:cNvPr id="3" name="Group 41"/>
          <p:cNvGrpSpPr/>
          <p:nvPr/>
        </p:nvGrpSpPr>
        <p:grpSpPr>
          <a:xfrm>
            <a:off x="790496" y="9330516"/>
            <a:ext cx="756126" cy="838698"/>
            <a:chOff x="1051560" y="6781800"/>
            <a:chExt cx="1005840" cy="609600"/>
          </a:xfrm>
        </p:grpSpPr>
        <p:sp>
          <p:nvSpPr>
            <p:cNvPr id="43" name="Rectangle 37"/>
            <p:cNvSpPr>
              <a:spLocks noChangeArrowheads="1"/>
            </p:cNvSpPr>
            <p:nvPr userDrawn="1"/>
          </p:nvSpPr>
          <p:spPr bwMode="black">
            <a:xfrm>
              <a:off x="1648968" y="6781800"/>
              <a:ext cx="256032" cy="54864"/>
            </a:xfrm>
            <a:prstGeom prst="rect">
              <a:avLst/>
            </a:prstGeom>
            <a:solidFill>
              <a:srgbClr val="A10000"/>
            </a:solidFill>
            <a:ln w="0">
              <a:solidFill>
                <a:srgbClr val="A1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44" name="Freeform 7"/>
            <p:cNvSpPr>
              <a:spLocks noEditPoints="1"/>
            </p:cNvSpPr>
            <p:nvPr userDrawn="1"/>
          </p:nvSpPr>
          <p:spPr bwMode="black">
            <a:xfrm>
              <a:off x="1051560" y="7000790"/>
              <a:ext cx="1005840" cy="39061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
        <p:nvSpPr>
          <p:cNvPr id="66" name="Picture Placeholder 65"/>
          <p:cNvSpPr>
            <a:spLocks noGrp="1"/>
          </p:cNvSpPr>
          <p:nvPr>
            <p:ph type="pic" sz="quarter" idx="11"/>
          </p:nvPr>
        </p:nvSpPr>
        <p:spPr>
          <a:xfrm>
            <a:off x="1432058" y="4403165"/>
            <a:ext cx="5269971" cy="4927351"/>
          </a:xfrm>
        </p:spPr>
        <p:txBody>
          <a:bodyPr/>
          <a:lstStyle/>
          <a:p>
            <a:r>
              <a:rPr lang="en-US" dirty="0" smtClean="0"/>
              <a:t>Click icon to add picture</a:t>
            </a: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6112021" y="1362886"/>
            <a:ext cx="1449242" cy="7967631"/>
          </a:xfrm>
          <a:prstGeom prst="rect">
            <a:avLst/>
          </a:prstGeom>
          <a:solidFill>
            <a:schemeClr val="tx2">
              <a:lumMod val="40000"/>
              <a:lumOff val="60000"/>
            </a:schemeClr>
          </a:solidFill>
          <a:ln w="0">
            <a:noFill/>
            <a:prstDash val="solid"/>
            <a:miter lim="800000"/>
            <a:headEnd/>
            <a:tailEnd/>
          </a:ln>
        </p:spPr>
        <p:txBody>
          <a:bodyPr vert="horz" wrap="square" lIns="101870" tIns="50935" rIns="101870" bIns="50935" numCol="1" anchor="t" anchorCtr="0" compatLnSpc="1">
            <a:prstTxWarp prst="textNoShape">
              <a:avLst/>
            </a:prstTxWarp>
          </a:bodyPr>
          <a:lstStyle/>
          <a:p>
            <a:endParaRPr lang="en-IN" noProof="0" dirty="0"/>
          </a:p>
        </p:txBody>
      </p:sp>
      <p:sp>
        <p:nvSpPr>
          <p:cNvPr id="81" name="Rectangle 648"/>
          <p:cNvSpPr>
            <a:spLocks noChangeArrowheads="1"/>
          </p:cNvSpPr>
          <p:nvPr/>
        </p:nvSpPr>
        <p:spPr bwMode="gray">
          <a:xfrm>
            <a:off x="1432058" y="2"/>
            <a:ext cx="4697148" cy="1362884"/>
          </a:xfrm>
          <a:prstGeom prst="rect">
            <a:avLst/>
          </a:prstGeom>
          <a:solidFill>
            <a:schemeClr val="tx2">
              <a:lumMod val="60000"/>
              <a:lumOff val="40000"/>
            </a:schemeClr>
          </a:solidFill>
          <a:ln w="0">
            <a:noFill/>
            <a:prstDash val="solid"/>
            <a:miter lim="800000"/>
            <a:headEnd/>
            <a:tailEnd/>
          </a:ln>
        </p:spPr>
        <p:txBody>
          <a:bodyPr vert="horz" wrap="square" lIns="101870" tIns="50935" rIns="101870" bIns="50935" numCol="1" anchor="t" anchorCtr="0" compatLnSpc="1">
            <a:prstTxWarp prst="textNoShape">
              <a:avLst/>
            </a:prstTxWarp>
          </a:bodyPr>
          <a:lstStyle/>
          <a:p>
            <a:endParaRPr lang="en-IN" noProof="0" dirty="0"/>
          </a:p>
        </p:txBody>
      </p:sp>
      <p:sp>
        <p:nvSpPr>
          <p:cNvPr id="83" name="Rectangle 650"/>
          <p:cNvSpPr>
            <a:spLocks noChangeArrowheads="1"/>
          </p:cNvSpPr>
          <p:nvPr/>
        </p:nvSpPr>
        <p:spPr bwMode="gray">
          <a:xfrm>
            <a:off x="1432058" y="1362885"/>
            <a:ext cx="4697148" cy="7967631"/>
          </a:xfrm>
          <a:prstGeom prst="rect">
            <a:avLst/>
          </a:prstGeom>
          <a:solidFill>
            <a:schemeClr val="tx2"/>
          </a:solidFill>
          <a:ln w="0">
            <a:noFill/>
            <a:prstDash val="solid"/>
            <a:miter lim="800000"/>
            <a:headEnd/>
            <a:tailEnd/>
          </a:ln>
        </p:spPr>
        <p:txBody>
          <a:bodyPr vert="horz" wrap="square" lIns="101870" tIns="50935" rIns="101870" bIns="50935" numCol="1" anchor="t" anchorCtr="0" compatLnSpc="1">
            <a:prstTxWarp prst="textNoShape">
              <a:avLst/>
            </a:prstTxWarp>
          </a:bodyPr>
          <a:lstStyle/>
          <a:p>
            <a:endParaRPr lang="en-IN" noProof="0" dirty="0"/>
          </a:p>
        </p:txBody>
      </p:sp>
      <p:grpSp>
        <p:nvGrpSpPr>
          <p:cNvPr id="2" name="Group 15"/>
          <p:cNvGrpSpPr/>
          <p:nvPr/>
        </p:nvGrpSpPr>
        <p:grpSpPr>
          <a:xfrm>
            <a:off x="790496" y="9330516"/>
            <a:ext cx="756126" cy="838698"/>
            <a:chOff x="1051560" y="6781800"/>
            <a:chExt cx="1005840" cy="609600"/>
          </a:xfrm>
        </p:grpSpPr>
        <p:sp>
          <p:nvSpPr>
            <p:cNvPr id="12" name="Rectangle 37"/>
            <p:cNvSpPr>
              <a:spLocks noChangeArrowheads="1"/>
            </p:cNvSpPr>
            <p:nvPr userDrawn="1"/>
          </p:nvSpPr>
          <p:spPr bwMode="black">
            <a:xfrm>
              <a:off x="1648968" y="6781800"/>
              <a:ext cx="256032" cy="54864"/>
            </a:xfrm>
            <a:prstGeom prst="rect">
              <a:avLst/>
            </a:prstGeom>
            <a:solidFill>
              <a:schemeClr val="tx2"/>
            </a:solidFill>
            <a:ln w="0">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solidFill>
                  <a:schemeClr val="tx2"/>
                </a:solidFill>
              </a:endParaRPr>
            </a:p>
          </p:txBody>
        </p:sp>
        <p:sp>
          <p:nvSpPr>
            <p:cNvPr id="13" name="Freeform 7"/>
            <p:cNvSpPr>
              <a:spLocks noEditPoints="1"/>
            </p:cNvSpPr>
            <p:nvPr userDrawn="1"/>
          </p:nvSpPr>
          <p:spPr bwMode="black">
            <a:xfrm>
              <a:off x="1051560" y="7000790"/>
              <a:ext cx="1005840" cy="39061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
        <p:nvSpPr>
          <p:cNvPr id="17" name="Title 1"/>
          <p:cNvSpPr>
            <a:spLocks noGrp="1"/>
          </p:cNvSpPr>
          <p:nvPr>
            <p:ph type="ctrTitle" hasCustomPrompt="1"/>
          </p:nvPr>
        </p:nvSpPr>
        <p:spPr bwMode="white">
          <a:xfrm>
            <a:off x="1546623" y="1572558"/>
            <a:ext cx="4468019" cy="1258048"/>
          </a:xfrm>
        </p:spPr>
        <p:txBody>
          <a:bodyPr anchor="t" anchorCtr="0">
            <a:noAutofit/>
          </a:bodyPr>
          <a:lstStyle>
            <a:lvl1pPr>
              <a:lnSpc>
                <a:spcPct val="90000"/>
              </a:lnSpc>
              <a:defRPr sz="3200" b="1" i="1" baseline="0">
                <a:solidFill>
                  <a:schemeClr val="bg1"/>
                </a:solidFill>
              </a:defRPr>
            </a:lvl1pPr>
          </a:lstStyle>
          <a:p>
            <a:r>
              <a:rPr lang="en-IN" noProof="0" dirty="0" smtClean="0"/>
              <a:t>Click to add the report’s main title</a:t>
            </a:r>
            <a:endParaRPr lang="en-IN" noProof="0" dirty="0"/>
          </a:p>
        </p:txBody>
      </p:sp>
      <p:sp>
        <p:nvSpPr>
          <p:cNvPr id="18" name="Subtitle 2"/>
          <p:cNvSpPr>
            <a:spLocks noGrp="1"/>
          </p:cNvSpPr>
          <p:nvPr>
            <p:ph type="subTitle" idx="1" hasCustomPrompt="1"/>
          </p:nvPr>
        </p:nvSpPr>
        <p:spPr bwMode="white">
          <a:xfrm>
            <a:off x="1546623" y="3040280"/>
            <a:ext cx="4468018" cy="1258048"/>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2000">
                <a:solidFill>
                  <a:schemeClr val="bg1"/>
                </a:solidFill>
                <a:latin typeface="+mj-lt"/>
              </a:defRPr>
            </a:lvl2pPr>
            <a:lvl3pPr marL="509352" indent="0" algn="l">
              <a:buNone/>
              <a:defRPr sz="2000">
                <a:solidFill>
                  <a:schemeClr val="bg1"/>
                </a:solidFill>
                <a:latin typeface="+mj-lt"/>
              </a:defRPr>
            </a:lvl3pPr>
            <a:lvl4pPr marL="1018705" indent="0" algn="l">
              <a:buNone/>
              <a:defRPr sz="2000">
                <a:solidFill>
                  <a:schemeClr val="bg1"/>
                </a:solidFill>
                <a:latin typeface="+mj-lt"/>
              </a:defRPr>
            </a:lvl4pPr>
            <a:lvl5pPr marL="1528058" indent="0" algn="l">
              <a:buNone/>
              <a:defRPr sz="2000">
                <a:solidFill>
                  <a:schemeClr val="bg1"/>
                </a:solidFill>
                <a:latin typeface="+mj-lt"/>
              </a:defRPr>
            </a:lvl5pPr>
            <a:lvl6pPr marL="2037411" indent="0" algn="l">
              <a:buNone/>
              <a:defRPr sz="2000">
                <a:solidFill>
                  <a:schemeClr val="bg1"/>
                </a:solidFill>
                <a:latin typeface="+mj-lt"/>
              </a:defRPr>
            </a:lvl6pPr>
            <a:lvl7pPr marL="2546764" indent="0" algn="l">
              <a:buNone/>
              <a:defRPr sz="2000">
                <a:solidFill>
                  <a:schemeClr val="bg1"/>
                </a:solidFill>
                <a:latin typeface="+mj-lt"/>
              </a:defRPr>
            </a:lvl7pPr>
            <a:lvl8pPr marL="3056116" indent="0" algn="l">
              <a:buNone/>
              <a:defRPr sz="2000">
                <a:solidFill>
                  <a:schemeClr val="bg1"/>
                </a:solidFill>
                <a:latin typeface="+mj-lt"/>
              </a:defRPr>
            </a:lvl8pPr>
            <a:lvl9pPr marL="3565469" indent="0" algn="l">
              <a:buNone/>
              <a:defRPr sz="2000">
                <a:solidFill>
                  <a:schemeClr val="bg1"/>
                </a:solidFill>
                <a:latin typeface="+mj-lt"/>
              </a:defRPr>
            </a:lvl9pPr>
          </a:lstStyle>
          <a:p>
            <a:r>
              <a:rPr lang="en-IN" noProof="0" dirty="0" smtClean="0"/>
              <a:t>Subtitle and date (move higher if title is only one line)</a:t>
            </a:r>
          </a:p>
        </p:txBody>
      </p:sp>
      <p:sp>
        <p:nvSpPr>
          <p:cNvPr id="19" name="Text Placeholder 31"/>
          <p:cNvSpPr>
            <a:spLocks noGrp="1"/>
          </p:cNvSpPr>
          <p:nvPr>
            <p:ph type="body" sz="quarter" idx="10" hasCustomPrompt="1"/>
          </p:nvPr>
        </p:nvSpPr>
        <p:spPr bwMode="white">
          <a:xfrm>
            <a:off x="1546622" y="733861"/>
            <a:ext cx="3436938" cy="209675"/>
          </a:xfrm>
        </p:spPr>
        <p:txBody>
          <a:bodyPr/>
          <a:lstStyle>
            <a:lvl1pPr>
              <a:defRPr sz="1200">
                <a:solidFill>
                  <a:schemeClr val="bg1"/>
                </a:solidFill>
                <a:latin typeface="Arial" pitchFamily="34" charset="0"/>
                <a:cs typeface="Arial" pitchFamily="34" charset="0"/>
              </a:defRPr>
            </a:lvl1pPr>
            <a:lvl2pPr>
              <a:defRPr sz="1100">
                <a:solidFill>
                  <a:schemeClr val="bg1"/>
                </a:solidFill>
                <a:latin typeface="Arial" pitchFamily="34" charset="0"/>
                <a:cs typeface="Arial" pitchFamily="34" charset="0"/>
              </a:defRPr>
            </a:lvl2pPr>
            <a:lvl3pPr>
              <a:defRPr sz="1100">
                <a:solidFill>
                  <a:schemeClr val="bg1"/>
                </a:solidFill>
                <a:latin typeface="Arial" pitchFamily="34" charset="0"/>
                <a:cs typeface="Arial" pitchFamily="34" charset="0"/>
              </a:defRPr>
            </a:lvl3pPr>
            <a:lvl4pPr>
              <a:defRPr sz="1100">
                <a:solidFill>
                  <a:schemeClr val="bg1"/>
                </a:solidFill>
                <a:latin typeface="Arial" pitchFamily="34" charset="0"/>
                <a:cs typeface="Arial" pitchFamily="34" charset="0"/>
              </a:defRPr>
            </a:lvl4pPr>
            <a:lvl5pPr>
              <a:defRPr sz="1100">
                <a:solidFill>
                  <a:schemeClr val="bg1"/>
                </a:solidFill>
                <a:latin typeface="Arial" pitchFamily="34" charset="0"/>
                <a:cs typeface="Arial" pitchFamily="34" charset="0"/>
              </a:defRPr>
            </a:lvl5pPr>
          </a:lstStyle>
          <a:p>
            <a:pPr lvl="0"/>
            <a:r>
              <a:rPr lang="en-IN" noProof="0" dirty="0" smtClean="0"/>
              <a:t>www.pwc.com</a:t>
            </a:r>
            <a:endParaRPr lang="en-IN" noProof="0"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00977" y="9120843"/>
            <a:ext cx="3436938" cy="1048373"/>
          </a:xfrm>
        </p:spPr>
        <p:txBody>
          <a:bodyPr anchor="b"/>
          <a:lstStyle>
            <a:lvl1pPr algn="l">
              <a:defRPr sz="900">
                <a:latin typeface="Arial" pitchFamily="34" charset="0"/>
                <a:cs typeface="Arial" pitchFamily="34" charset="0"/>
              </a:defRPr>
            </a:lvl1pPr>
          </a:lstStyle>
          <a:p>
            <a:pPr lvl="0"/>
            <a:r>
              <a:rPr lang="en-IN" noProof="0" dirty="0" smtClean="0"/>
              <a:t>Add legal and copyright disclaimers here.</a:t>
            </a:r>
            <a:endParaRPr lang="en-IN" noProof="0" dirty="0"/>
          </a:p>
        </p:txBody>
      </p:sp>
      <p:sp>
        <p:nvSpPr>
          <p:cNvPr id="5" name="Title Placeholder 1"/>
          <p:cNvSpPr>
            <a:spLocks noGrp="1"/>
          </p:cNvSpPr>
          <p:nvPr>
            <p:ph type="title"/>
          </p:nvPr>
        </p:nvSpPr>
        <p:spPr>
          <a:xfrm>
            <a:off x="400977" y="1572558"/>
            <a:ext cx="6759311" cy="1258048"/>
          </a:xfrm>
          <a:prstGeom prst="rect">
            <a:avLst/>
          </a:prstGeom>
        </p:spPr>
        <p:txBody>
          <a:bodyPr vert="horz" lIns="0" tIns="0" rIns="0" bIns="0" rtlCol="0" anchor="t" anchorCtr="0">
            <a:noAutofit/>
          </a:bodyPr>
          <a:lstStyle/>
          <a:p>
            <a:r>
              <a:rPr lang="en-IN" noProof="0" dirty="0" smtClean="0"/>
              <a:t>Click to edit Master title style</a:t>
            </a:r>
            <a:endParaRPr lang="en-IN" noProof="0" dirty="0"/>
          </a:p>
        </p:txBody>
      </p:sp>
      <p:cxnSp>
        <p:nvCxnSpPr>
          <p:cNvPr id="6" name="Shape 24"/>
          <p:cNvCxnSpPr/>
          <p:nvPr/>
        </p:nvCxnSpPr>
        <p:spPr>
          <a:xfrm flipV="1">
            <a:off x="286412" y="1467722"/>
            <a:ext cx="6873877" cy="239028"/>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400977" y="3040284"/>
            <a:ext cx="3316645" cy="6080559"/>
          </a:xfrm>
        </p:spPr>
        <p:txBody>
          <a:bodyPr/>
          <a:lstStyle/>
          <a:p>
            <a:pPr lvl="0"/>
            <a:r>
              <a:rPr lang="en-IN" noProof="0" dirty="0" smtClean="0"/>
              <a:t>Click to edit Master text styles</a:t>
            </a:r>
          </a:p>
          <a:p>
            <a:pPr lvl="1"/>
            <a:r>
              <a:rPr lang="en-IN" noProof="0" dirty="0" smtClean="0"/>
              <a:t>Second level</a:t>
            </a:r>
          </a:p>
          <a:p>
            <a:pPr lvl="2"/>
            <a:r>
              <a:rPr lang="en-IN" noProof="0" dirty="0" smtClean="0"/>
              <a:t>Third level</a:t>
            </a:r>
          </a:p>
          <a:p>
            <a:pPr lvl="3"/>
            <a:r>
              <a:rPr lang="en-IN" noProof="0" dirty="0" smtClean="0"/>
              <a:t>Fourth level</a:t>
            </a:r>
          </a:p>
          <a:p>
            <a:pPr lvl="4"/>
            <a:r>
              <a:rPr lang="en-IN" noProof="0" dirty="0" smtClean="0"/>
              <a:t>Fifth level</a:t>
            </a:r>
            <a:endParaRPr lang="en-IN" noProof="0" dirty="0"/>
          </a:p>
        </p:txBody>
      </p:sp>
      <p:sp>
        <p:nvSpPr>
          <p:cNvPr id="31" name="Content Placeholder 26"/>
          <p:cNvSpPr>
            <a:spLocks noGrp="1"/>
          </p:cNvSpPr>
          <p:nvPr>
            <p:ph sz="quarter" idx="15"/>
          </p:nvPr>
        </p:nvSpPr>
        <p:spPr>
          <a:xfrm>
            <a:off x="3843644" y="3040283"/>
            <a:ext cx="3316644" cy="6080560"/>
          </a:xfrm>
        </p:spPr>
        <p:txBody>
          <a:bodyPr/>
          <a:lstStyle/>
          <a:p>
            <a:pPr lvl="0"/>
            <a:r>
              <a:rPr lang="en-IN" noProof="0" dirty="0" smtClean="0"/>
              <a:t>Click to edit Master text styles</a:t>
            </a:r>
          </a:p>
          <a:p>
            <a:pPr lvl="1"/>
            <a:r>
              <a:rPr lang="en-IN" noProof="0" dirty="0" smtClean="0"/>
              <a:t>Second level</a:t>
            </a:r>
          </a:p>
          <a:p>
            <a:pPr lvl="2"/>
            <a:r>
              <a:rPr lang="en-IN" noProof="0" dirty="0" smtClean="0"/>
              <a:t>Third level</a:t>
            </a:r>
          </a:p>
          <a:p>
            <a:pPr lvl="3"/>
            <a:r>
              <a:rPr lang="en-IN" noProof="0" dirty="0" smtClean="0"/>
              <a:t>Fourth level</a:t>
            </a:r>
          </a:p>
          <a:p>
            <a:pPr lvl="4"/>
            <a:r>
              <a:rPr lang="en-IN" noProof="0" dirty="0" smtClean="0"/>
              <a:t>Fifth level</a:t>
            </a:r>
            <a:endParaRPr lang="en-IN" noProof="0" dirty="0"/>
          </a:p>
        </p:txBody>
      </p:sp>
      <p:sp>
        <p:nvSpPr>
          <p:cNvPr id="10" name="Title Placeholder 1"/>
          <p:cNvSpPr>
            <a:spLocks noGrp="1"/>
          </p:cNvSpPr>
          <p:nvPr>
            <p:ph type="title"/>
          </p:nvPr>
        </p:nvSpPr>
        <p:spPr>
          <a:xfrm>
            <a:off x="400977" y="1572558"/>
            <a:ext cx="6759311" cy="1258048"/>
          </a:xfrm>
          <a:prstGeom prst="rect">
            <a:avLst/>
          </a:prstGeom>
        </p:spPr>
        <p:txBody>
          <a:bodyPr vert="horz" lIns="0" tIns="0" rIns="0" bIns="0" rtlCol="0" anchor="t" anchorCtr="0">
            <a:noAutofit/>
          </a:bodyPr>
          <a:lstStyle/>
          <a:p>
            <a:r>
              <a:rPr lang="en-IN" noProof="0" dirty="0" smtClean="0"/>
              <a:t>Click to edit Master title style</a:t>
            </a:r>
            <a:endParaRPr lang="en-IN" noProof="0" dirty="0"/>
          </a:p>
        </p:txBody>
      </p:sp>
      <p:cxnSp>
        <p:nvCxnSpPr>
          <p:cNvPr id="12" name="Shape 24"/>
          <p:cNvCxnSpPr/>
          <p:nvPr/>
        </p:nvCxnSpPr>
        <p:spPr>
          <a:xfrm flipV="1">
            <a:off x="286412" y="1467722"/>
            <a:ext cx="6873877" cy="239028"/>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3"/>
          </p:nvPr>
        </p:nvSpPr>
        <p:spPr>
          <a:xfrm>
            <a:off x="405441" y="9749867"/>
            <a:ext cx="4345783" cy="20967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IN" dirty="0"/>
          </a:p>
        </p:txBody>
      </p:sp>
      <p:sp>
        <p:nvSpPr>
          <p:cNvPr id="13" name="Slide Number Placeholder 5"/>
          <p:cNvSpPr>
            <a:spLocks noGrp="1"/>
          </p:cNvSpPr>
          <p:nvPr>
            <p:ph type="sldNum" sz="quarter" idx="4"/>
          </p:nvPr>
        </p:nvSpPr>
        <p:spPr>
          <a:xfrm>
            <a:off x="5900076" y="9959541"/>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FEBD7F86-1881-4698-8703-FB80B0800997}" type="slidenum">
              <a:rPr lang="en-IN" smtClean="0"/>
              <a:pPr/>
              <a:t>‹#›</a:t>
            </a:fld>
            <a:endParaRPr lang="en-IN" dirty="0"/>
          </a:p>
        </p:txBody>
      </p:sp>
      <p:sp>
        <p:nvSpPr>
          <p:cNvPr id="14" name="Date Placeholder 3"/>
          <p:cNvSpPr>
            <a:spLocks noGrp="1"/>
          </p:cNvSpPr>
          <p:nvPr>
            <p:ph type="dt" sz="half" idx="2"/>
          </p:nvPr>
        </p:nvSpPr>
        <p:spPr>
          <a:xfrm>
            <a:off x="5900076" y="9749865"/>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IN" dirty="0" smtClean="0"/>
              <a:t>August 2013</a:t>
            </a:r>
            <a:endParaRPr lang="en-IN" dirty="0"/>
          </a:p>
        </p:txBody>
      </p:sp>
      <p:sp>
        <p:nvSpPr>
          <p:cNvPr id="15" name="PwCFirm"/>
          <p:cNvSpPr txBox="1"/>
          <p:nvPr userDrawn="1"/>
        </p:nvSpPr>
        <p:spPr>
          <a:xfrm>
            <a:off x="400977" y="9959541"/>
            <a:ext cx="2176727" cy="209675"/>
          </a:xfrm>
          <a:prstGeom prst="rect">
            <a:avLst/>
          </a:prstGeom>
          <a:noFill/>
        </p:spPr>
        <p:txBody>
          <a:bodyPr vert="horz" wrap="square" lIns="0" tIns="0" rIns="0" bIns="0" rtlCol="0" anchor="t" anchorCtr="0">
            <a:noAutofit/>
          </a:bodyPr>
          <a:lstStyle/>
          <a:p>
            <a:r>
              <a:rPr lang="ru-RU" sz="1000" noProof="0" dirty="0" smtClean="0">
                <a:latin typeface="Arial" pitchFamily="34" charset="0"/>
                <a:cs typeface="Arial" pitchFamily="34" charset="0"/>
              </a:rPr>
              <a:t>PwC</a:t>
            </a:r>
            <a:endParaRPr lang="ru-RU" sz="1000" noProof="0" dirty="0">
              <a:latin typeface="Arial" pitchFamily="34" charset="0"/>
              <a:cs typeface="Arial" pitchFamily="34" charset="0"/>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400977" y="3040284"/>
            <a:ext cx="2176727" cy="6080559"/>
          </a:xfrm>
        </p:spPr>
        <p:txBody>
          <a:bodyPr/>
          <a:lstStyle/>
          <a:p>
            <a:pPr lvl="0"/>
            <a:r>
              <a:rPr lang="en-IN" noProof="0" dirty="0" smtClean="0"/>
              <a:t>Click to edit Master text styles</a:t>
            </a:r>
          </a:p>
          <a:p>
            <a:pPr lvl="1"/>
            <a:r>
              <a:rPr lang="en-IN" noProof="0" dirty="0" smtClean="0"/>
              <a:t>Second level</a:t>
            </a:r>
          </a:p>
          <a:p>
            <a:pPr lvl="2"/>
            <a:r>
              <a:rPr lang="en-IN" noProof="0" dirty="0" smtClean="0"/>
              <a:t>Third level</a:t>
            </a:r>
          </a:p>
          <a:p>
            <a:pPr lvl="3"/>
            <a:r>
              <a:rPr lang="en-IN" noProof="0" dirty="0" smtClean="0"/>
              <a:t>Fourth level</a:t>
            </a:r>
          </a:p>
          <a:p>
            <a:pPr lvl="4"/>
            <a:r>
              <a:rPr lang="en-IN" noProof="0" dirty="0" smtClean="0"/>
              <a:t>Fifth level</a:t>
            </a:r>
            <a:endParaRPr lang="en-IN" noProof="0" dirty="0"/>
          </a:p>
        </p:txBody>
      </p:sp>
      <p:sp>
        <p:nvSpPr>
          <p:cNvPr id="28" name="Content Placeholder 26"/>
          <p:cNvSpPr>
            <a:spLocks noGrp="1"/>
          </p:cNvSpPr>
          <p:nvPr>
            <p:ph sz="quarter" idx="14"/>
          </p:nvPr>
        </p:nvSpPr>
        <p:spPr>
          <a:xfrm>
            <a:off x="2692269" y="3040283"/>
            <a:ext cx="2176727" cy="6080560"/>
          </a:xfrm>
        </p:spPr>
        <p:txBody>
          <a:bodyPr/>
          <a:lstStyle/>
          <a:p>
            <a:pPr lvl="0"/>
            <a:r>
              <a:rPr lang="en-IN" noProof="0" dirty="0" smtClean="0"/>
              <a:t>Click to edit Master text styles</a:t>
            </a:r>
          </a:p>
          <a:p>
            <a:pPr lvl="1"/>
            <a:r>
              <a:rPr lang="en-IN" noProof="0" dirty="0" smtClean="0"/>
              <a:t>Second level</a:t>
            </a:r>
          </a:p>
          <a:p>
            <a:pPr lvl="2"/>
            <a:r>
              <a:rPr lang="en-IN" noProof="0" dirty="0" smtClean="0"/>
              <a:t>Third level</a:t>
            </a:r>
          </a:p>
          <a:p>
            <a:pPr lvl="3"/>
            <a:r>
              <a:rPr lang="en-IN" noProof="0" dirty="0" smtClean="0"/>
              <a:t>Fourth level</a:t>
            </a:r>
          </a:p>
          <a:p>
            <a:pPr lvl="4"/>
            <a:r>
              <a:rPr lang="en-IN" noProof="0" dirty="0" smtClean="0"/>
              <a:t>Fifth level</a:t>
            </a:r>
            <a:endParaRPr lang="en-IN" noProof="0" dirty="0"/>
          </a:p>
        </p:txBody>
      </p:sp>
      <p:sp>
        <p:nvSpPr>
          <p:cNvPr id="31" name="Content Placeholder 26"/>
          <p:cNvSpPr>
            <a:spLocks noGrp="1"/>
          </p:cNvSpPr>
          <p:nvPr>
            <p:ph sz="quarter" idx="15"/>
          </p:nvPr>
        </p:nvSpPr>
        <p:spPr>
          <a:xfrm>
            <a:off x="4983560" y="3040279"/>
            <a:ext cx="2176727" cy="6080563"/>
          </a:xfrm>
        </p:spPr>
        <p:txBody>
          <a:bodyPr/>
          <a:lstStyle/>
          <a:p>
            <a:pPr lvl="0"/>
            <a:r>
              <a:rPr lang="en-IN" noProof="0" dirty="0" smtClean="0"/>
              <a:t>Click to edit Master text styles</a:t>
            </a:r>
          </a:p>
          <a:p>
            <a:pPr lvl="1"/>
            <a:r>
              <a:rPr lang="en-IN" noProof="0" dirty="0" smtClean="0"/>
              <a:t>Second level</a:t>
            </a:r>
          </a:p>
          <a:p>
            <a:pPr lvl="2"/>
            <a:r>
              <a:rPr lang="en-IN" noProof="0" dirty="0" smtClean="0"/>
              <a:t>Third level</a:t>
            </a:r>
          </a:p>
          <a:p>
            <a:pPr lvl="3"/>
            <a:r>
              <a:rPr lang="en-IN" noProof="0" dirty="0" smtClean="0"/>
              <a:t>Fourth level</a:t>
            </a:r>
          </a:p>
          <a:p>
            <a:pPr lvl="4"/>
            <a:r>
              <a:rPr lang="en-IN" noProof="0" dirty="0" smtClean="0"/>
              <a:t>Fifth level</a:t>
            </a:r>
            <a:endParaRPr lang="en-IN" noProof="0" dirty="0"/>
          </a:p>
        </p:txBody>
      </p:sp>
      <p:sp>
        <p:nvSpPr>
          <p:cNvPr id="11" name="Title Placeholder 1"/>
          <p:cNvSpPr>
            <a:spLocks noGrp="1"/>
          </p:cNvSpPr>
          <p:nvPr>
            <p:ph type="title"/>
          </p:nvPr>
        </p:nvSpPr>
        <p:spPr>
          <a:xfrm>
            <a:off x="400977" y="1572558"/>
            <a:ext cx="6759311" cy="1258048"/>
          </a:xfrm>
          <a:prstGeom prst="rect">
            <a:avLst/>
          </a:prstGeom>
        </p:spPr>
        <p:txBody>
          <a:bodyPr vert="horz" lIns="0" tIns="0" rIns="0" bIns="0" rtlCol="0" anchor="t" anchorCtr="0">
            <a:noAutofit/>
          </a:bodyPr>
          <a:lstStyle/>
          <a:p>
            <a:r>
              <a:rPr lang="en-IN" noProof="0" dirty="0" smtClean="0"/>
              <a:t>Click to edit Master title style</a:t>
            </a:r>
            <a:endParaRPr lang="en-IN" noProof="0" dirty="0"/>
          </a:p>
        </p:txBody>
      </p:sp>
      <p:cxnSp>
        <p:nvCxnSpPr>
          <p:cNvPr id="14" name="Shape 24"/>
          <p:cNvCxnSpPr/>
          <p:nvPr/>
        </p:nvCxnSpPr>
        <p:spPr>
          <a:xfrm flipV="1">
            <a:off x="286412" y="1467722"/>
            <a:ext cx="6873877" cy="239028"/>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Footer Placeholder 4"/>
          <p:cNvSpPr>
            <a:spLocks noGrp="1"/>
          </p:cNvSpPr>
          <p:nvPr>
            <p:ph type="ftr" sz="quarter" idx="3"/>
          </p:nvPr>
        </p:nvSpPr>
        <p:spPr>
          <a:xfrm>
            <a:off x="405441" y="9749867"/>
            <a:ext cx="4345783" cy="20967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IN" dirty="0"/>
          </a:p>
        </p:txBody>
      </p:sp>
      <p:sp>
        <p:nvSpPr>
          <p:cNvPr id="17" name="Slide Number Placeholder 5"/>
          <p:cNvSpPr>
            <a:spLocks noGrp="1"/>
          </p:cNvSpPr>
          <p:nvPr>
            <p:ph type="sldNum" sz="quarter" idx="4"/>
          </p:nvPr>
        </p:nvSpPr>
        <p:spPr>
          <a:xfrm>
            <a:off x="5900076" y="9959541"/>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FEBD7F86-1881-4698-8703-FB80B0800997}" type="slidenum">
              <a:rPr lang="en-IN" smtClean="0"/>
              <a:pPr/>
              <a:t>‹#›</a:t>
            </a:fld>
            <a:endParaRPr lang="en-IN" dirty="0"/>
          </a:p>
        </p:txBody>
      </p:sp>
      <p:sp>
        <p:nvSpPr>
          <p:cNvPr id="18" name="Date Placeholder 3"/>
          <p:cNvSpPr>
            <a:spLocks noGrp="1"/>
          </p:cNvSpPr>
          <p:nvPr>
            <p:ph type="dt" sz="half" idx="2"/>
          </p:nvPr>
        </p:nvSpPr>
        <p:spPr>
          <a:xfrm>
            <a:off x="5900076" y="9749865"/>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IN" dirty="0" smtClean="0"/>
              <a:t>August 2013</a:t>
            </a:r>
            <a:endParaRPr lang="en-IN" dirty="0"/>
          </a:p>
        </p:txBody>
      </p:sp>
      <p:sp>
        <p:nvSpPr>
          <p:cNvPr id="13" name="PwCFirm"/>
          <p:cNvSpPr txBox="1"/>
          <p:nvPr userDrawn="1"/>
        </p:nvSpPr>
        <p:spPr>
          <a:xfrm>
            <a:off x="400977" y="9959541"/>
            <a:ext cx="2176727" cy="209675"/>
          </a:xfrm>
          <a:prstGeom prst="rect">
            <a:avLst/>
          </a:prstGeom>
          <a:noFill/>
        </p:spPr>
        <p:txBody>
          <a:bodyPr vert="horz" wrap="square" lIns="0" tIns="0" rIns="0" bIns="0" rtlCol="0" anchor="t" anchorCtr="0">
            <a:noAutofit/>
          </a:bodyPr>
          <a:lstStyle/>
          <a:p>
            <a:r>
              <a:rPr lang="ru-RU" sz="1000" noProof="0" dirty="0" smtClean="0">
                <a:latin typeface="Arial" pitchFamily="34" charset="0"/>
                <a:cs typeface="Arial" pitchFamily="34" charset="0"/>
              </a:rPr>
              <a:t>PwC</a:t>
            </a:r>
            <a:endParaRPr lang="ru-RU" sz="1000" noProof="0" dirty="0">
              <a:latin typeface="Arial" pitchFamily="34" charset="0"/>
              <a:cs typeface="Arial" pitchFamily="34" charset="0"/>
            </a:endParaRPr>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Four">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400977" y="3040283"/>
            <a:ext cx="3322373" cy="2935442"/>
          </a:xfrm>
        </p:spPr>
        <p:txBody>
          <a:bodyPr/>
          <a:lstStyle/>
          <a:p>
            <a:pPr lvl="0"/>
            <a:r>
              <a:rPr lang="en-IN" noProof="0" dirty="0" smtClean="0"/>
              <a:t>Click to edit Master text styles</a:t>
            </a:r>
          </a:p>
          <a:p>
            <a:pPr lvl="1"/>
            <a:r>
              <a:rPr lang="en-IN" noProof="0" dirty="0" smtClean="0"/>
              <a:t>Second level</a:t>
            </a:r>
          </a:p>
          <a:p>
            <a:pPr lvl="2"/>
            <a:r>
              <a:rPr lang="en-IN" noProof="0" dirty="0" smtClean="0"/>
              <a:t>Third level</a:t>
            </a:r>
          </a:p>
          <a:p>
            <a:pPr lvl="3"/>
            <a:r>
              <a:rPr lang="en-IN" noProof="0" dirty="0" smtClean="0"/>
              <a:t>Fourth level</a:t>
            </a:r>
          </a:p>
          <a:p>
            <a:pPr lvl="4"/>
            <a:r>
              <a:rPr lang="en-IN" noProof="0" dirty="0" smtClean="0"/>
              <a:t>Fifth level</a:t>
            </a:r>
            <a:endParaRPr lang="en-IN" noProof="0" dirty="0"/>
          </a:p>
        </p:txBody>
      </p:sp>
      <p:sp>
        <p:nvSpPr>
          <p:cNvPr id="28" name="Content Placeholder 26"/>
          <p:cNvSpPr>
            <a:spLocks noGrp="1"/>
          </p:cNvSpPr>
          <p:nvPr>
            <p:ph sz="quarter" idx="14"/>
          </p:nvPr>
        </p:nvSpPr>
        <p:spPr>
          <a:xfrm>
            <a:off x="3837914" y="3040281"/>
            <a:ext cx="3322373" cy="2935443"/>
          </a:xfrm>
        </p:spPr>
        <p:txBody>
          <a:bodyPr/>
          <a:lstStyle/>
          <a:p>
            <a:pPr lvl="0"/>
            <a:r>
              <a:rPr lang="en-IN" noProof="0" dirty="0" smtClean="0"/>
              <a:t>Click to edit Master text styles</a:t>
            </a:r>
          </a:p>
          <a:p>
            <a:pPr lvl="1"/>
            <a:r>
              <a:rPr lang="en-IN" noProof="0" dirty="0" smtClean="0"/>
              <a:t>Second level</a:t>
            </a:r>
          </a:p>
          <a:p>
            <a:pPr lvl="2"/>
            <a:r>
              <a:rPr lang="en-IN" noProof="0" dirty="0" smtClean="0"/>
              <a:t>Third level</a:t>
            </a:r>
          </a:p>
          <a:p>
            <a:pPr lvl="3"/>
            <a:r>
              <a:rPr lang="en-IN" noProof="0" dirty="0" smtClean="0"/>
              <a:t>Fourth level</a:t>
            </a:r>
          </a:p>
          <a:p>
            <a:pPr lvl="4"/>
            <a:r>
              <a:rPr lang="en-IN" noProof="0" dirty="0" smtClean="0"/>
              <a:t>Fifth level</a:t>
            </a:r>
            <a:endParaRPr lang="en-IN" noProof="0" dirty="0"/>
          </a:p>
        </p:txBody>
      </p:sp>
      <p:sp>
        <p:nvSpPr>
          <p:cNvPr id="31" name="Content Placeholder 26"/>
          <p:cNvSpPr>
            <a:spLocks noGrp="1"/>
          </p:cNvSpPr>
          <p:nvPr>
            <p:ph sz="quarter" idx="15"/>
          </p:nvPr>
        </p:nvSpPr>
        <p:spPr>
          <a:xfrm>
            <a:off x="400977" y="6185400"/>
            <a:ext cx="3322373" cy="2935443"/>
          </a:xfrm>
        </p:spPr>
        <p:txBody>
          <a:bodyPr/>
          <a:lstStyle/>
          <a:p>
            <a:pPr lvl="0"/>
            <a:r>
              <a:rPr lang="en-IN" noProof="0" dirty="0" smtClean="0"/>
              <a:t>Click to edit Master text styles</a:t>
            </a:r>
          </a:p>
          <a:p>
            <a:pPr lvl="1"/>
            <a:r>
              <a:rPr lang="en-IN" noProof="0" dirty="0" smtClean="0"/>
              <a:t>Second level</a:t>
            </a:r>
          </a:p>
          <a:p>
            <a:pPr lvl="2"/>
            <a:r>
              <a:rPr lang="en-IN" noProof="0" dirty="0" smtClean="0"/>
              <a:t>Third level</a:t>
            </a:r>
          </a:p>
          <a:p>
            <a:pPr lvl="3"/>
            <a:r>
              <a:rPr lang="en-IN" noProof="0" dirty="0" smtClean="0"/>
              <a:t>Fourth level</a:t>
            </a:r>
          </a:p>
          <a:p>
            <a:pPr lvl="4"/>
            <a:r>
              <a:rPr lang="en-IN" noProof="0" dirty="0" smtClean="0"/>
              <a:t>Fifth level</a:t>
            </a:r>
            <a:endParaRPr lang="en-IN" noProof="0" dirty="0"/>
          </a:p>
        </p:txBody>
      </p:sp>
      <p:sp>
        <p:nvSpPr>
          <p:cNvPr id="11" name="Title Placeholder 1"/>
          <p:cNvSpPr>
            <a:spLocks noGrp="1"/>
          </p:cNvSpPr>
          <p:nvPr>
            <p:ph type="title"/>
          </p:nvPr>
        </p:nvSpPr>
        <p:spPr>
          <a:xfrm>
            <a:off x="400977" y="1572558"/>
            <a:ext cx="6759311" cy="1258048"/>
          </a:xfrm>
          <a:prstGeom prst="rect">
            <a:avLst/>
          </a:prstGeom>
        </p:spPr>
        <p:txBody>
          <a:bodyPr vert="horz" lIns="0" tIns="0" rIns="0" bIns="0" rtlCol="0" anchor="t" anchorCtr="0">
            <a:noAutofit/>
          </a:bodyPr>
          <a:lstStyle/>
          <a:p>
            <a:r>
              <a:rPr lang="en-IN" noProof="0" dirty="0" smtClean="0"/>
              <a:t>Click to edit Master title style</a:t>
            </a:r>
            <a:endParaRPr lang="en-IN" noProof="0" dirty="0"/>
          </a:p>
        </p:txBody>
      </p:sp>
      <p:cxnSp>
        <p:nvCxnSpPr>
          <p:cNvPr id="14" name="Shape 24"/>
          <p:cNvCxnSpPr/>
          <p:nvPr/>
        </p:nvCxnSpPr>
        <p:spPr>
          <a:xfrm flipV="1">
            <a:off x="286412" y="1467722"/>
            <a:ext cx="6873877" cy="239028"/>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sz="quarter" idx="16"/>
          </p:nvPr>
        </p:nvSpPr>
        <p:spPr>
          <a:xfrm>
            <a:off x="3837914" y="6185397"/>
            <a:ext cx="3322373" cy="2935443"/>
          </a:xfrm>
        </p:spPr>
        <p:txBody>
          <a:bodyPr/>
          <a:lstStyle/>
          <a:p>
            <a:pPr lvl="0"/>
            <a:r>
              <a:rPr lang="en-IN" dirty="0" smtClean="0"/>
              <a:t>Click to edit Master text styles</a:t>
            </a:r>
          </a:p>
          <a:p>
            <a:pPr lvl="1"/>
            <a:r>
              <a:rPr lang="en-IN" dirty="0" smtClean="0"/>
              <a:t>Second level</a:t>
            </a:r>
          </a:p>
          <a:p>
            <a:pPr lvl="2"/>
            <a:r>
              <a:rPr lang="en-IN" dirty="0" smtClean="0"/>
              <a:t>Third level</a:t>
            </a:r>
          </a:p>
          <a:p>
            <a:pPr lvl="3"/>
            <a:r>
              <a:rPr lang="en-IN" dirty="0" smtClean="0"/>
              <a:t>Fourth level</a:t>
            </a:r>
          </a:p>
          <a:p>
            <a:pPr lvl="4"/>
            <a:r>
              <a:rPr lang="en-IN" dirty="0" smtClean="0"/>
              <a:t>Fifth level</a:t>
            </a:r>
            <a:endParaRPr lang="en-IN" dirty="0"/>
          </a:p>
        </p:txBody>
      </p:sp>
      <p:sp>
        <p:nvSpPr>
          <p:cNvPr id="17" name="Footer Placeholder 4"/>
          <p:cNvSpPr>
            <a:spLocks noGrp="1"/>
          </p:cNvSpPr>
          <p:nvPr>
            <p:ph type="ftr" sz="quarter" idx="3"/>
          </p:nvPr>
        </p:nvSpPr>
        <p:spPr>
          <a:xfrm>
            <a:off x="405441" y="9749867"/>
            <a:ext cx="4345783" cy="20967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IN" dirty="0"/>
          </a:p>
        </p:txBody>
      </p:sp>
      <p:sp>
        <p:nvSpPr>
          <p:cNvPr id="18" name="Slide Number Placeholder 5"/>
          <p:cNvSpPr>
            <a:spLocks noGrp="1"/>
          </p:cNvSpPr>
          <p:nvPr>
            <p:ph type="sldNum" sz="quarter" idx="4"/>
          </p:nvPr>
        </p:nvSpPr>
        <p:spPr>
          <a:xfrm>
            <a:off x="5900076" y="9959541"/>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FEBD7F86-1881-4698-8703-FB80B0800997}" type="slidenum">
              <a:rPr lang="en-IN" smtClean="0"/>
              <a:pPr/>
              <a:t>‹#›</a:t>
            </a:fld>
            <a:endParaRPr lang="en-IN" dirty="0"/>
          </a:p>
        </p:txBody>
      </p:sp>
      <p:sp>
        <p:nvSpPr>
          <p:cNvPr id="19" name="Date Placeholder 3"/>
          <p:cNvSpPr>
            <a:spLocks noGrp="1"/>
          </p:cNvSpPr>
          <p:nvPr>
            <p:ph type="dt" sz="half" idx="2"/>
          </p:nvPr>
        </p:nvSpPr>
        <p:spPr>
          <a:xfrm>
            <a:off x="5900076" y="9749865"/>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IN" dirty="0" smtClean="0"/>
              <a:t>August 2013</a:t>
            </a:r>
            <a:endParaRPr lang="en-IN" dirty="0"/>
          </a:p>
        </p:txBody>
      </p:sp>
      <p:sp>
        <p:nvSpPr>
          <p:cNvPr id="15" name="PwCFirm"/>
          <p:cNvSpPr txBox="1"/>
          <p:nvPr userDrawn="1"/>
        </p:nvSpPr>
        <p:spPr>
          <a:xfrm>
            <a:off x="400977" y="9959541"/>
            <a:ext cx="2176727" cy="209675"/>
          </a:xfrm>
          <a:prstGeom prst="rect">
            <a:avLst/>
          </a:prstGeom>
          <a:noFill/>
        </p:spPr>
        <p:txBody>
          <a:bodyPr vert="horz" wrap="square" lIns="0" tIns="0" rIns="0" bIns="0" rtlCol="0" anchor="t" anchorCtr="0">
            <a:noAutofit/>
          </a:bodyPr>
          <a:lstStyle/>
          <a:p>
            <a:r>
              <a:rPr lang="ru-RU" sz="1000" noProof="0" dirty="0" smtClean="0">
                <a:latin typeface="Arial" pitchFamily="34" charset="0"/>
                <a:cs typeface="Arial" pitchFamily="34" charset="0"/>
              </a:rPr>
              <a:t>PwC</a:t>
            </a:r>
            <a:endParaRPr lang="ru-RU" sz="1000" noProof="0" dirty="0">
              <a:latin typeface="Arial" pitchFamily="34" charset="0"/>
              <a:cs typeface="Arial" pitchFamily="34" charset="0"/>
            </a:endParaRPr>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ix">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400977" y="3040283"/>
            <a:ext cx="2176727" cy="2935442"/>
          </a:xfrm>
        </p:spPr>
        <p:txBody>
          <a:bodyPr/>
          <a:lstStyle/>
          <a:p>
            <a:pPr lvl="0"/>
            <a:r>
              <a:rPr lang="en-IN" noProof="0" dirty="0" smtClean="0"/>
              <a:t>Click to edit Master text styles</a:t>
            </a:r>
          </a:p>
          <a:p>
            <a:pPr lvl="1"/>
            <a:r>
              <a:rPr lang="en-IN" noProof="0" dirty="0" smtClean="0"/>
              <a:t>Second level</a:t>
            </a:r>
          </a:p>
          <a:p>
            <a:pPr lvl="2"/>
            <a:r>
              <a:rPr lang="en-IN" noProof="0" dirty="0" smtClean="0"/>
              <a:t>Third level</a:t>
            </a:r>
          </a:p>
          <a:p>
            <a:pPr lvl="3"/>
            <a:r>
              <a:rPr lang="en-IN" noProof="0" dirty="0" smtClean="0"/>
              <a:t>Fourth level</a:t>
            </a:r>
          </a:p>
          <a:p>
            <a:pPr lvl="4"/>
            <a:r>
              <a:rPr lang="en-IN" noProof="0" dirty="0" smtClean="0"/>
              <a:t>Fifth level</a:t>
            </a:r>
            <a:endParaRPr lang="en-IN" noProof="0" dirty="0"/>
          </a:p>
        </p:txBody>
      </p:sp>
      <p:sp>
        <p:nvSpPr>
          <p:cNvPr id="28" name="Content Placeholder 26"/>
          <p:cNvSpPr>
            <a:spLocks noGrp="1"/>
          </p:cNvSpPr>
          <p:nvPr>
            <p:ph sz="quarter" idx="14"/>
          </p:nvPr>
        </p:nvSpPr>
        <p:spPr>
          <a:xfrm>
            <a:off x="2692269" y="3040281"/>
            <a:ext cx="2176727" cy="2935443"/>
          </a:xfrm>
        </p:spPr>
        <p:txBody>
          <a:bodyPr/>
          <a:lstStyle/>
          <a:p>
            <a:pPr lvl="0"/>
            <a:r>
              <a:rPr lang="en-IN" noProof="0" dirty="0" smtClean="0"/>
              <a:t>Click to edit Master text styles</a:t>
            </a:r>
          </a:p>
          <a:p>
            <a:pPr lvl="1"/>
            <a:r>
              <a:rPr lang="en-IN" noProof="0" dirty="0" smtClean="0"/>
              <a:t>Second level</a:t>
            </a:r>
          </a:p>
          <a:p>
            <a:pPr lvl="2"/>
            <a:r>
              <a:rPr lang="en-IN" noProof="0" dirty="0" smtClean="0"/>
              <a:t>Third level</a:t>
            </a:r>
          </a:p>
          <a:p>
            <a:pPr lvl="3"/>
            <a:r>
              <a:rPr lang="en-IN" noProof="0" dirty="0" smtClean="0"/>
              <a:t>Fourth level</a:t>
            </a:r>
          </a:p>
          <a:p>
            <a:pPr lvl="4"/>
            <a:r>
              <a:rPr lang="en-IN" noProof="0" dirty="0" smtClean="0"/>
              <a:t>Fifth level</a:t>
            </a:r>
            <a:endParaRPr lang="en-IN" noProof="0" dirty="0"/>
          </a:p>
        </p:txBody>
      </p:sp>
      <p:sp>
        <p:nvSpPr>
          <p:cNvPr id="31" name="Content Placeholder 26"/>
          <p:cNvSpPr>
            <a:spLocks noGrp="1"/>
          </p:cNvSpPr>
          <p:nvPr>
            <p:ph sz="quarter" idx="15"/>
          </p:nvPr>
        </p:nvSpPr>
        <p:spPr>
          <a:xfrm>
            <a:off x="4983560" y="3040281"/>
            <a:ext cx="2176727" cy="2935443"/>
          </a:xfrm>
        </p:spPr>
        <p:txBody>
          <a:bodyPr/>
          <a:lstStyle/>
          <a:p>
            <a:pPr lvl="0"/>
            <a:r>
              <a:rPr lang="en-IN" noProof="0" dirty="0" smtClean="0"/>
              <a:t>Click to edit Master text styles</a:t>
            </a:r>
          </a:p>
          <a:p>
            <a:pPr lvl="1"/>
            <a:r>
              <a:rPr lang="en-IN" noProof="0" dirty="0" smtClean="0"/>
              <a:t>Second level</a:t>
            </a:r>
          </a:p>
          <a:p>
            <a:pPr lvl="2"/>
            <a:r>
              <a:rPr lang="en-IN" noProof="0" dirty="0" smtClean="0"/>
              <a:t>Third level</a:t>
            </a:r>
          </a:p>
          <a:p>
            <a:pPr lvl="3"/>
            <a:r>
              <a:rPr lang="en-IN" noProof="0" dirty="0" smtClean="0"/>
              <a:t>Fourth level</a:t>
            </a:r>
          </a:p>
          <a:p>
            <a:pPr lvl="4"/>
            <a:r>
              <a:rPr lang="en-IN" noProof="0" dirty="0" smtClean="0"/>
              <a:t>Fifth level</a:t>
            </a:r>
            <a:endParaRPr lang="en-IN" noProof="0" dirty="0"/>
          </a:p>
        </p:txBody>
      </p:sp>
      <p:sp>
        <p:nvSpPr>
          <p:cNvPr id="11" name="Title Placeholder 1"/>
          <p:cNvSpPr>
            <a:spLocks noGrp="1"/>
          </p:cNvSpPr>
          <p:nvPr>
            <p:ph type="title"/>
          </p:nvPr>
        </p:nvSpPr>
        <p:spPr>
          <a:xfrm>
            <a:off x="400977" y="1572558"/>
            <a:ext cx="6759311" cy="1258048"/>
          </a:xfrm>
          <a:prstGeom prst="rect">
            <a:avLst/>
          </a:prstGeom>
        </p:spPr>
        <p:txBody>
          <a:bodyPr vert="horz" lIns="0" tIns="0" rIns="0" bIns="0" rtlCol="0" anchor="t" anchorCtr="0">
            <a:noAutofit/>
          </a:bodyPr>
          <a:lstStyle/>
          <a:p>
            <a:r>
              <a:rPr lang="en-IN" noProof="0" dirty="0" smtClean="0"/>
              <a:t>Click to edit Master title style</a:t>
            </a:r>
            <a:endParaRPr lang="en-IN" noProof="0" dirty="0"/>
          </a:p>
        </p:txBody>
      </p:sp>
      <p:cxnSp>
        <p:nvCxnSpPr>
          <p:cNvPr id="14" name="Shape 24"/>
          <p:cNvCxnSpPr/>
          <p:nvPr/>
        </p:nvCxnSpPr>
        <p:spPr>
          <a:xfrm flipV="1">
            <a:off x="286412" y="1467722"/>
            <a:ext cx="6873877" cy="239028"/>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sz="quarter" idx="16"/>
          </p:nvPr>
        </p:nvSpPr>
        <p:spPr>
          <a:xfrm>
            <a:off x="400977" y="6185397"/>
            <a:ext cx="2176727" cy="2935443"/>
          </a:xfrm>
        </p:spPr>
        <p:txBody>
          <a:bodyPr/>
          <a:lstStyle/>
          <a:p>
            <a:pPr lvl="0"/>
            <a:r>
              <a:rPr lang="en-IN" dirty="0" smtClean="0"/>
              <a:t>Click to edit Master text styles</a:t>
            </a:r>
          </a:p>
          <a:p>
            <a:pPr lvl="1"/>
            <a:r>
              <a:rPr lang="en-IN" dirty="0" smtClean="0"/>
              <a:t>Second level</a:t>
            </a:r>
          </a:p>
          <a:p>
            <a:pPr lvl="2"/>
            <a:r>
              <a:rPr lang="en-IN" dirty="0" smtClean="0"/>
              <a:t>Third level</a:t>
            </a:r>
          </a:p>
          <a:p>
            <a:pPr lvl="3"/>
            <a:r>
              <a:rPr lang="en-IN" dirty="0" smtClean="0"/>
              <a:t>Fourth level</a:t>
            </a:r>
          </a:p>
          <a:p>
            <a:pPr lvl="4"/>
            <a:r>
              <a:rPr lang="en-IN" dirty="0" smtClean="0"/>
              <a:t>Fifth level</a:t>
            </a:r>
            <a:endParaRPr lang="en-IN" dirty="0"/>
          </a:p>
        </p:txBody>
      </p:sp>
      <p:sp>
        <p:nvSpPr>
          <p:cNvPr id="17" name="Footer Placeholder 4"/>
          <p:cNvSpPr>
            <a:spLocks noGrp="1"/>
          </p:cNvSpPr>
          <p:nvPr>
            <p:ph type="ftr" sz="quarter" idx="3"/>
          </p:nvPr>
        </p:nvSpPr>
        <p:spPr>
          <a:xfrm>
            <a:off x="405441" y="9749867"/>
            <a:ext cx="4345783" cy="20967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IN" dirty="0"/>
          </a:p>
        </p:txBody>
      </p:sp>
      <p:sp>
        <p:nvSpPr>
          <p:cNvPr id="19" name="Content Placeholder 18"/>
          <p:cNvSpPr>
            <a:spLocks noGrp="1"/>
          </p:cNvSpPr>
          <p:nvPr>
            <p:ph sz="quarter" idx="17"/>
          </p:nvPr>
        </p:nvSpPr>
        <p:spPr>
          <a:xfrm>
            <a:off x="2692269" y="6185397"/>
            <a:ext cx="2176727" cy="2935443"/>
          </a:xfrm>
        </p:spPr>
        <p:txBody>
          <a:bodyPr/>
          <a:lstStyle/>
          <a:p>
            <a:pPr lvl="0"/>
            <a:r>
              <a:rPr lang="en-IN" dirty="0" smtClean="0"/>
              <a:t>Click to edit Master text styles</a:t>
            </a:r>
          </a:p>
          <a:p>
            <a:pPr lvl="1"/>
            <a:r>
              <a:rPr lang="en-IN" dirty="0" smtClean="0"/>
              <a:t>Second level</a:t>
            </a:r>
          </a:p>
          <a:p>
            <a:pPr lvl="2"/>
            <a:r>
              <a:rPr lang="en-IN" dirty="0" smtClean="0"/>
              <a:t>Third level</a:t>
            </a:r>
          </a:p>
          <a:p>
            <a:pPr lvl="3"/>
            <a:r>
              <a:rPr lang="en-IN" dirty="0" smtClean="0"/>
              <a:t>Fourth level</a:t>
            </a:r>
          </a:p>
          <a:p>
            <a:pPr lvl="4"/>
            <a:r>
              <a:rPr lang="en-IN" dirty="0" smtClean="0"/>
              <a:t>Fifth level</a:t>
            </a:r>
            <a:endParaRPr lang="en-IN" dirty="0"/>
          </a:p>
        </p:txBody>
      </p:sp>
      <p:sp>
        <p:nvSpPr>
          <p:cNvPr id="21" name="Content Placeholder 20"/>
          <p:cNvSpPr>
            <a:spLocks noGrp="1"/>
          </p:cNvSpPr>
          <p:nvPr>
            <p:ph sz="quarter" idx="18"/>
          </p:nvPr>
        </p:nvSpPr>
        <p:spPr>
          <a:xfrm>
            <a:off x="4983560" y="6185397"/>
            <a:ext cx="2176727" cy="2935443"/>
          </a:xfrm>
        </p:spPr>
        <p:txBody>
          <a:bodyPr/>
          <a:lstStyle/>
          <a:p>
            <a:pPr lvl="0"/>
            <a:r>
              <a:rPr lang="en-IN" dirty="0" smtClean="0"/>
              <a:t>Click to edit Master text styles</a:t>
            </a:r>
          </a:p>
          <a:p>
            <a:pPr lvl="1"/>
            <a:r>
              <a:rPr lang="en-IN" dirty="0" smtClean="0"/>
              <a:t>Second level</a:t>
            </a:r>
          </a:p>
          <a:p>
            <a:pPr lvl="2"/>
            <a:r>
              <a:rPr lang="en-IN" dirty="0" smtClean="0"/>
              <a:t>Third level</a:t>
            </a:r>
          </a:p>
          <a:p>
            <a:pPr lvl="3"/>
            <a:r>
              <a:rPr lang="en-IN" dirty="0" smtClean="0"/>
              <a:t>Fourth level</a:t>
            </a:r>
          </a:p>
          <a:p>
            <a:pPr lvl="4"/>
            <a:r>
              <a:rPr lang="en-IN" dirty="0" smtClean="0"/>
              <a:t>Fifth level</a:t>
            </a:r>
            <a:endParaRPr lang="en-IN" dirty="0"/>
          </a:p>
        </p:txBody>
      </p:sp>
      <p:sp>
        <p:nvSpPr>
          <p:cNvPr id="18" name="Slide Number Placeholder 5"/>
          <p:cNvSpPr>
            <a:spLocks noGrp="1"/>
          </p:cNvSpPr>
          <p:nvPr>
            <p:ph type="sldNum" sz="quarter" idx="4"/>
          </p:nvPr>
        </p:nvSpPr>
        <p:spPr>
          <a:xfrm>
            <a:off x="5900076" y="9959541"/>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FEBD7F86-1881-4698-8703-FB80B0800997}" type="slidenum">
              <a:rPr lang="en-IN" smtClean="0"/>
              <a:pPr/>
              <a:t>‹#›</a:t>
            </a:fld>
            <a:endParaRPr lang="en-IN" dirty="0"/>
          </a:p>
        </p:txBody>
      </p:sp>
      <p:sp>
        <p:nvSpPr>
          <p:cNvPr id="20" name="Date Placeholder 3"/>
          <p:cNvSpPr>
            <a:spLocks noGrp="1"/>
          </p:cNvSpPr>
          <p:nvPr>
            <p:ph type="dt" sz="half" idx="2"/>
          </p:nvPr>
        </p:nvSpPr>
        <p:spPr>
          <a:xfrm>
            <a:off x="5900076" y="9749865"/>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IN" dirty="0" smtClean="0"/>
              <a:t>August 2013</a:t>
            </a:r>
            <a:endParaRPr lang="en-IN" dirty="0"/>
          </a:p>
        </p:txBody>
      </p:sp>
      <p:sp>
        <p:nvSpPr>
          <p:cNvPr id="15" name="PwCFirm"/>
          <p:cNvSpPr txBox="1"/>
          <p:nvPr userDrawn="1"/>
        </p:nvSpPr>
        <p:spPr>
          <a:xfrm>
            <a:off x="400977" y="9959541"/>
            <a:ext cx="2176727" cy="209675"/>
          </a:xfrm>
          <a:prstGeom prst="rect">
            <a:avLst/>
          </a:prstGeom>
          <a:noFill/>
        </p:spPr>
        <p:txBody>
          <a:bodyPr vert="horz" wrap="square" lIns="0" tIns="0" rIns="0" bIns="0" rtlCol="0" anchor="t" anchorCtr="0">
            <a:noAutofit/>
          </a:bodyPr>
          <a:lstStyle/>
          <a:p>
            <a:r>
              <a:rPr lang="ru-RU" sz="1000" noProof="0" dirty="0" smtClean="0">
                <a:latin typeface="Arial" pitchFamily="34" charset="0"/>
                <a:cs typeface="Arial" pitchFamily="34" charset="0"/>
              </a:rPr>
              <a:t>PwC</a:t>
            </a:r>
            <a:endParaRPr lang="ru-RU" sz="1000" noProof="0" dirty="0">
              <a:latin typeface="Arial" pitchFamily="34" charset="0"/>
              <a:cs typeface="Arial" pitchFamily="34" charset="0"/>
            </a:endParaRPr>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400977" y="5137026"/>
            <a:ext cx="3322373" cy="3983816"/>
          </a:xfrm>
        </p:spPr>
        <p:txBody>
          <a:bodyPr/>
          <a:lstStyle/>
          <a:p>
            <a:pPr lvl="0"/>
            <a:r>
              <a:rPr lang="en-IN" noProof="0" dirty="0" smtClean="0"/>
              <a:t>Click to edit Master text styles</a:t>
            </a:r>
          </a:p>
          <a:p>
            <a:pPr lvl="1"/>
            <a:r>
              <a:rPr lang="en-IN" noProof="0" dirty="0" smtClean="0"/>
              <a:t>Second level</a:t>
            </a:r>
          </a:p>
          <a:p>
            <a:pPr lvl="2"/>
            <a:r>
              <a:rPr lang="en-IN" noProof="0" dirty="0" smtClean="0"/>
              <a:t>Third level</a:t>
            </a:r>
          </a:p>
          <a:p>
            <a:pPr lvl="3"/>
            <a:r>
              <a:rPr lang="en-IN" noProof="0" dirty="0" smtClean="0"/>
              <a:t>Fourth level</a:t>
            </a:r>
          </a:p>
          <a:p>
            <a:pPr lvl="4"/>
            <a:r>
              <a:rPr lang="en-IN" noProof="0" dirty="0" smtClean="0"/>
              <a:t>Fifth level</a:t>
            </a:r>
            <a:endParaRPr lang="en-IN" noProof="0" dirty="0"/>
          </a:p>
        </p:txBody>
      </p:sp>
      <p:sp>
        <p:nvSpPr>
          <p:cNvPr id="31" name="Content Placeholder 26"/>
          <p:cNvSpPr>
            <a:spLocks noGrp="1"/>
          </p:cNvSpPr>
          <p:nvPr>
            <p:ph sz="quarter" idx="15"/>
          </p:nvPr>
        </p:nvSpPr>
        <p:spPr>
          <a:xfrm>
            <a:off x="3837914" y="5137026"/>
            <a:ext cx="3322373" cy="3983816"/>
          </a:xfrm>
        </p:spPr>
        <p:txBody>
          <a:bodyPr/>
          <a:lstStyle/>
          <a:p>
            <a:pPr lvl="0"/>
            <a:r>
              <a:rPr lang="en-IN" noProof="0" dirty="0" smtClean="0"/>
              <a:t>Click to edit Master text styles</a:t>
            </a:r>
          </a:p>
          <a:p>
            <a:pPr lvl="1"/>
            <a:r>
              <a:rPr lang="en-IN" noProof="0" dirty="0" smtClean="0"/>
              <a:t>Second level</a:t>
            </a:r>
          </a:p>
          <a:p>
            <a:pPr lvl="2"/>
            <a:r>
              <a:rPr lang="en-IN" noProof="0" dirty="0" smtClean="0"/>
              <a:t>Third level</a:t>
            </a:r>
          </a:p>
          <a:p>
            <a:pPr lvl="3"/>
            <a:r>
              <a:rPr lang="en-IN" noProof="0" dirty="0" smtClean="0"/>
              <a:t>Fourth level</a:t>
            </a:r>
          </a:p>
          <a:p>
            <a:pPr lvl="4"/>
            <a:r>
              <a:rPr lang="en-IN" noProof="0" dirty="0" smtClean="0"/>
              <a:t>Fifth level</a:t>
            </a:r>
            <a:endParaRPr lang="en-IN" noProof="0" dirty="0"/>
          </a:p>
        </p:txBody>
      </p:sp>
      <p:sp>
        <p:nvSpPr>
          <p:cNvPr id="13" name="Text Placeholder 12"/>
          <p:cNvSpPr>
            <a:spLocks noGrp="1"/>
          </p:cNvSpPr>
          <p:nvPr>
            <p:ph type="body" sz="quarter" idx="16"/>
          </p:nvPr>
        </p:nvSpPr>
        <p:spPr>
          <a:xfrm>
            <a:off x="400977" y="3040281"/>
            <a:ext cx="6759311" cy="1887071"/>
          </a:xfrm>
        </p:spPr>
        <p:txBody>
          <a:bodyPr/>
          <a:lstStyle/>
          <a:p>
            <a:pPr lvl="0"/>
            <a:r>
              <a:rPr lang="en-IN" noProof="0" dirty="0" smtClean="0"/>
              <a:t>Click to edit Master text styles</a:t>
            </a:r>
          </a:p>
        </p:txBody>
      </p:sp>
      <p:sp>
        <p:nvSpPr>
          <p:cNvPr id="11" name="Title Placeholder 1"/>
          <p:cNvSpPr>
            <a:spLocks noGrp="1"/>
          </p:cNvSpPr>
          <p:nvPr>
            <p:ph type="title"/>
          </p:nvPr>
        </p:nvSpPr>
        <p:spPr>
          <a:xfrm>
            <a:off x="400977" y="1572558"/>
            <a:ext cx="6759311" cy="1258048"/>
          </a:xfrm>
          <a:prstGeom prst="rect">
            <a:avLst/>
          </a:prstGeom>
        </p:spPr>
        <p:txBody>
          <a:bodyPr vert="horz" lIns="0" tIns="0" rIns="0" bIns="0" rtlCol="0" anchor="t" anchorCtr="0">
            <a:noAutofit/>
          </a:bodyPr>
          <a:lstStyle/>
          <a:p>
            <a:r>
              <a:rPr lang="en-IN" noProof="0" dirty="0" smtClean="0"/>
              <a:t>Click to edit Master title style</a:t>
            </a:r>
            <a:endParaRPr lang="en-IN" noProof="0" dirty="0"/>
          </a:p>
        </p:txBody>
      </p:sp>
      <p:cxnSp>
        <p:nvCxnSpPr>
          <p:cNvPr id="12" name="Shape 24"/>
          <p:cNvCxnSpPr/>
          <p:nvPr/>
        </p:nvCxnSpPr>
        <p:spPr>
          <a:xfrm flipV="1">
            <a:off x="286412" y="1467722"/>
            <a:ext cx="6873877" cy="239028"/>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Footer Placeholder 4"/>
          <p:cNvSpPr>
            <a:spLocks noGrp="1"/>
          </p:cNvSpPr>
          <p:nvPr>
            <p:ph type="ftr" sz="quarter" idx="3"/>
          </p:nvPr>
        </p:nvSpPr>
        <p:spPr>
          <a:xfrm>
            <a:off x="405441" y="9749867"/>
            <a:ext cx="4345783" cy="20967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IN" dirty="0"/>
          </a:p>
        </p:txBody>
      </p:sp>
      <p:sp>
        <p:nvSpPr>
          <p:cNvPr id="14" name="Slide Number Placeholder 5"/>
          <p:cNvSpPr>
            <a:spLocks noGrp="1"/>
          </p:cNvSpPr>
          <p:nvPr>
            <p:ph type="sldNum" sz="quarter" idx="4"/>
          </p:nvPr>
        </p:nvSpPr>
        <p:spPr>
          <a:xfrm>
            <a:off x="5900076" y="9959541"/>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FEBD7F86-1881-4698-8703-FB80B0800997}" type="slidenum">
              <a:rPr lang="en-IN" smtClean="0"/>
              <a:pPr/>
              <a:t>‹#›</a:t>
            </a:fld>
            <a:endParaRPr lang="en-IN" dirty="0"/>
          </a:p>
        </p:txBody>
      </p:sp>
      <p:sp>
        <p:nvSpPr>
          <p:cNvPr id="17" name="Date Placeholder 3"/>
          <p:cNvSpPr>
            <a:spLocks noGrp="1"/>
          </p:cNvSpPr>
          <p:nvPr>
            <p:ph type="dt" sz="half" idx="2"/>
          </p:nvPr>
        </p:nvSpPr>
        <p:spPr>
          <a:xfrm>
            <a:off x="5900076" y="9749865"/>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IN" dirty="0" smtClean="0"/>
              <a:t>August 2013</a:t>
            </a:r>
            <a:endParaRPr lang="en-IN" dirty="0"/>
          </a:p>
        </p:txBody>
      </p:sp>
      <p:sp>
        <p:nvSpPr>
          <p:cNvPr id="16" name="PwCFirm"/>
          <p:cNvSpPr txBox="1"/>
          <p:nvPr userDrawn="1"/>
        </p:nvSpPr>
        <p:spPr>
          <a:xfrm>
            <a:off x="400977" y="9959541"/>
            <a:ext cx="2176727" cy="209675"/>
          </a:xfrm>
          <a:prstGeom prst="rect">
            <a:avLst/>
          </a:prstGeom>
          <a:noFill/>
        </p:spPr>
        <p:txBody>
          <a:bodyPr vert="horz" wrap="square" lIns="0" tIns="0" rIns="0" bIns="0" rtlCol="0" anchor="t" anchorCtr="0">
            <a:noAutofit/>
          </a:bodyPr>
          <a:lstStyle/>
          <a:p>
            <a:r>
              <a:rPr lang="ru-RU" sz="1000" noProof="0" dirty="0" smtClean="0">
                <a:latin typeface="Arial" pitchFamily="34" charset="0"/>
                <a:cs typeface="Arial" pitchFamily="34" charset="0"/>
              </a:rPr>
              <a:t>PwC</a:t>
            </a:r>
            <a:endParaRPr lang="ru-RU" sz="1000" noProof="0" dirty="0">
              <a:latin typeface="Arial" pitchFamily="34" charset="0"/>
              <a:cs typeface="Arial" pitchFamily="34" charset="0"/>
            </a:endParaRP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Large Lef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4983560" y="3040281"/>
            <a:ext cx="2176727" cy="2935443"/>
          </a:xfrm>
        </p:spPr>
        <p:txBody>
          <a:bodyPr/>
          <a:lstStyle/>
          <a:p>
            <a:pPr lvl="0"/>
            <a:r>
              <a:rPr lang="en-IN" noProof="0" dirty="0" smtClean="0"/>
              <a:t>Click to edit Master text styles</a:t>
            </a:r>
          </a:p>
        </p:txBody>
      </p:sp>
      <p:sp>
        <p:nvSpPr>
          <p:cNvPr id="31" name="Content Placeholder 26"/>
          <p:cNvSpPr>
            <a:spLocks noGrp="1"/>
          </p:cNvSpPr>
          <p:nvPr>
            <p:ph sz="quarter" idx="15"/>
          </p:nvPr>
        </p:nvSpPr>
        <p:spPr>
          <a:xfrm>
            <a:off x="4983560" y="6185397"/>
            <a:ext cx="2176727" cy="2935443"/>
          </a:xfrm>
        </p:spPr>
        <p:txBody>
          <a:bodyPr/>
          <a:lstStyle/>
          <a:p>
            <a:pPr lvl="0"/>
            <a:r>
              <a:rPr lang="en-IN" noProof="0" dirty="0" smtClean="0"/>
              <a:t>Click to edit Master text styles</a:t>
            </a:r>
          </a:p>
        </p:txBody>
      </p:sp>
      <p:sp>
        <p:nvSpPr>
          <p:cNvPr id="13" name="Text Placeholder 12"/>
          <p:cNvSpPr>
            <a:spLocks noGrp="1"/>
          </p:cNvSpPr>
          <p:nvPr>
            <p:ph type="body" sz="quarter" idx="16"/>
          </p:nvPr>
        </p:nvSpPr>
        <p:spPr>
          <a:xfrm>
            <a:off x="400976" y="3040283"/>
            <a:ext cx="4468019" cy="6080560"/>
          </a:xfrm>
        </p:spPr>
        <p:txBody>
          <a:bodyPr/>
          <a:lstStyle/>
          <a:p>
            <a:pPr lvl="0"/>
            <a:r>
              <a:rPr lang="en-IN" noProof="0" dirty="0" smtClean="0"/>
              <a:t>Click to edit Master text styles</a:t>
            </a:r>
          </a:p>
        </p:txBody>
      </p:sp>
      <p:sp>
        <p:nvSpPr>
          <p:cNvPr id="11" name="Title Placeholder 1"/>
          <p:cNvSpPr>
            <a:spLocks noGrp="1"/>
          </p:cNvSpPr>
          <p:nvPr>
            <p:ph type="title"/>
          </p:nvPr>
        </p:nvSpPr>
        <p:spPr>
          <a:xfrm>
            <a:off x="400977" y="1572558"/>
            <a:ext cx="6759311" cy="1258048"/>
          </a:xfrm>
          <a:prstGeom prst="rect">
            <a:avLst/>
          </a:prstGeom>
        </p:spPr>
        <p:txBody>
          <a:bodyPr vert="horz" lIns="0" tIns="0" rIns="0" bIns="0" rtlCol="0" anchor="t" anchorCtr="0">
            <a:noAutofit/>
          </a:bodyPr>
          <a:lstStyle/>
          <a:p>
            <a:r>
              <a:rPr lang="en-IN" noProof="0" dirty="0" smtClean="0"/>
              <a:t>Click to edit Master title style</a:t>
            </a:r>
            <a:endParaRPr lang="en-IN" noProof="0" dirty="0"/>
          </a:p>
        </p:txBody>
      </p:sp>
      <p:cxnSp>
        <p:nvCxnSpPr>
          <p:cNvPr id="12" name="Shape 24"/>
          <p:cNvCxnSpPr/>
          <p:nvPr/>
        </p:nvCxnSpPr>
        <p:spPr>
          <a:xfrm flipV="1">
            <a:off x="286412" y="1467722"/>
            <a:ext cx="6873877" cy="239028"/>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Footer Placeholder 4"/>
          <p:cNvSpPr>
            <a:spLocks noGrp="1"/>
          </p:cNvSpPr>
          <p:nvPr>
            <p:ph type="ftr" sz="quarter" idx="3"/>
          </p:nvPr>
        </p:nvSpPr>
        <p:spPr>
          <a:xfrm>
            <a:off x="405441" y="9749867"/>
            <a:ext cx="4345783" cy="20967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IN" dirty="0"/>
          </a:p>
        </p:txBody>
      </p:sp>
      <p:sp>
        <p:nvSpPr>
          <p:cNvPr id="14" name="Slide Number Placeholder 5"/>
          <p:cNvSpPr>
            <a:spLocks noGrp="1"/>
          </p:cNvSpPr>
          <p:nvPr>
            <p:ph type="sldNum" sz="quarter" idx="4"/>
          </p:nvPr>
        </p:nvSpPr>
        <p:spPr>
          <a:xfrm>
            <a:off x="5900076" y="9959541"/>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FEBD7F86-1881-4698-8703-FB80B0800997}" type="slidenum">
              <a:rPr lang="en-IN" smtClean="0"/>
              <a:pPr/>
              <a:t>‹#›</a:t>
            </a:fld>
            <a:endParaRPr lang="en-IN" dirty="0"/>
          </a:p>
        </p:txBody>
      </p:sp>
      <p:sp>
        <p:nvSpPr>
          <p:cNvPr id="18" name="Date Placeholder 3"/>
          <p:cNvSpPr>
            <a:spLocks noGrp="1"/>
          </p:cNvSpPr>
          <p:nvPr>
            <p:ph type="dt" sz="half" idx="2"/>
          </p:nvPr>
        </p:nvSpPr>
        <p:spPr>
          <a:xfrm>
            <a:off x="5900076" y="9749865"/>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IN" dirty="0" smtClean="0"/>
              <a:t>August 2013</a:t>
            </a:r>
            <a:endParaRPr lang="en-IN" dirty="0"/>
          </a:p>
        </p:txBody>
      </p:sp>
      <p:sp>
        <p:nvSpPr>
          <p:cNvPr id="16" name="PwCFirm"/>
          <p:cNvSpPr txBox="1"/>
          <p:nvPr userDrawn="1"/>
        </p:nvSpPr>
        <p:spPr>
          <a:xfrm>
            <a:off x="400977" y="9959541"/>
            <a:ext cx="2176727" cy="209675"/>
          </a:xfrm>
          <a:prstGeom prst="rect">
            <a:avLst/>
          </a:prstGeom>
          <a:noFill/>
        </p:spPr>
        <p:txBody>
          <a:bodyPr vert="horz" wrap="square" lIns="0" tIns="0" rIns="0" bIns="0" rtlCol="0" anchor="t" anchorCtr="0">
            <a:noAutofit/>
          </a:bodyPr>
          <a:lstStyle/>
          <a:p>
            <a:r>
              <a:rPr lang="ru-RU" sz="1000" noProof="0" dirty="0" smtClean="0">
                <a:latin typeface="Arial" pitchFamily="34" charset="0"/>
                <a:cs typeface="Arial" pitchFamily="34" charset="0"/>
              </a:rPr>
              <a:t>PwC</a:t>
            </a:r>
            <a:endParaRPr lang="ru-RU" sz="1000" noProof="0" dirty="0">
              <a:latin typeface="Arial" pitchFamily="34" charset="0"/>
              <a:cs typeface="Arial" pitchFamily="34" charset="0"/>
            </a:endParaRP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Large Righ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400977" y="3040281"/>
            <a:ext cx="2176727" cy="2935443"/>
          </a:xfrm>
        </p:spPr>
        <p:txBody>
          <a:bodyPr/>
          <a:lstStyle/>
          <a:p>
            <a:pPr lvl="0"/>
            <a:r>
              <a:rPr lang="en-IN" noProof="0" dirty="0" smtClean="0"/>
              <a:t>Click to edit Master text styles</a:t>
            </a:r>
          </a:p>
        </p:txBody>
      </p:sp>
      <p:sp>
        <p:nvSpPr>
          <p:cNvPr id="31" name="Content Placeholder 26"/>
          <p:cNvSpPr>
            <a:spLocks noGrp="1"/>
          </p:cNvSpPr>
          <p:nvPr>
            <p:ph sz="quarter" idx="15"/>
          </p:nvPr>
        </p:nvSpPr>
        <p:spPr>
          <a:xfrm>
            <a:off x="400977" y="6185397"/>
            <a:ext cx="2176727" cy="2935443"/>
          </a:xfrm>
        </p:spPr>
        <p:txBody>
          <a:bodyPr/>
          <a:lstStyle/>
          <a:p>
            <a:pPr lvl="0"/>
            <a:r>
              <a:rPr lang="en-IN" noProof="0" dirty="0" smtClean="0"/>
              <a:t>Click to edit Master text styles</a:t>
            </a:r>
          </a:p>
        </p:txBody>
      </p:sp>
      <p:sp>
        <p:nvSpPr>
          <p:cNvPr id="13" name="Text Placeholder 12"/>
          <p:cNvSpPr>
            <a:spLocks noGrp="1"/>
          </p:cNvSpPr>
          <p:nvPr>
            <p:ph type="body" sz="quarter" idx="16"/>
          </p:nvPr>
        </p:nvSpPr>
        <p:spPr>
          <a:xfrm>
            <a:off x="2692268" y="3040283"/>
            <a:ext cx="4468019" cy="6080560"/>
          </a:xfrm>
        </p:spPr>
        <p:txBody>
          <a:bodyPr/>
          <a:lstStyle/>
          <a:p>
            <a:pPr lvl="0"/>
            <a:r>
              <a:rPr lang="en-IN" noProof="0" dirty="0" smtClean="0"/>
              <a:t>Click to edit Master text styles</a:t>
            </a:r>
          </a:p>
        </p:txBody>
      </p:sp>
      <p:sp>
        <p:nvSpPr>
          <p:cNvPr id="11" name="Title Placeholder 1"/>
          <p:cNvSpPr>
            <a:spLocks noGrp="1"/>
          </p:cNvSpPr>
          <p:nvPr>
            <p:ph type="title"/>
          </p:nvPr>
        </p:nvSpPr>
        <p:spPr>
          <a:xfrm>
            <a:off x="400977" y="1572558"/>
            <a:ext cx="6759311" cy="1258048"/>
          </a:xfrm>
          <a:prstGeom prst="rect">
            <a:avLst/>
          </a:prstGeom>
        </p:spPr>
        <p:txBody>
          <a:bodyPr vert="horz" lIns="0" tIns="0" rIns="0" bIns="0" rtlCol="0" anchor="t" anchorCtr="0">
            <a:noAutofit/>
          </a:bodyPr>
          <a:lstStyle/>
          <a:p>
            <a:r>
              <a:rPr lang="en-IN" noProof="0" dirty="0" smtClean="0"/>
              <a:t>Click to edit Master title style</a:t>
            </a:r>
            <a:endParaRPr lang="en-IN" noProof="0" dirty="0"/>
          </a:p>
        </p:txBody>
      </p:sp>
      <p:cxnSp>
        <p:nvCxnSpPr>
          <p:cNvPr id="12" name="Shape 24"/>
          <p:cNvCxnSpPr/>
          <p:nvPr/>
        </p:nvCxnSpPr>
        <p:spPr>
          <a:xfrm flipV="1">
            <a:off x="286412" y="1467722"/>
            <a:ext cx="6873877" cy="239028"/>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Footer Placeholder 4"/>
          <p:cNvSpPr>
            <a:spLocks noGrp="1"/>
          </p:cNvSpPr>
          <p:nvPr>
            <p:ph type="ftr" sz="quarter" idx="3"/>
          </p:nvPr>
        </p:nvSpPr>
        <p:spPr>
          <a:xfrm>
            <a:off x="405441" y="9749867"/>
            <a:ext cx="4345783" cy="20967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IN" dirty="0"/>
          </a:p>
        </p:txBody>
      </p:sp>
      <p:sp>
        <p:nvSpPr>
          <p:cNvPr id="14" name="Slide Number Placeholder 5"/>
          <p:cNvSpPr>
            <a:spLocks noGrp="1"/>
          </p:cNvSpPr>
          <p:nvPr>
            <p:ph type="sldNum" sz="quarter" idx="4"/>
          </p:nvPr>
        </p:nvSpPr>
        <p:spPr>
          <a:xfrm>
            <a:off x="5900076" y="9959541"/>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FEBD7F86-1881-4698-8703-FB80B0800997}" type="slidenum">
              <a:rPr lang="en-IN" smtClean="0"/>
              <a:pPr/>
              <a:t>‹#›</a:t>
            </a:fld>
            <a:endParaRPr lang="en-IN" dirty="0"/>
          </a:p>
        </p:txBody>
      </p:sp>
      <p:sp>
        <p:nvSpPr>
          <p:cNvPr id="18" name="Date Placeholder 3"/>
          <p:cNvSpPr>
            <a:spLocks noGrp="1"/>
          </p:cNvSpPr>
          <p:nvPr>
            <p:ph type="dt" sz="half" idx="2"/>
          </p:nvPr>
        </p:nvSpPr>
        <p:spPr>
          <a:xfrm>
            <a:off x="5900076" y="9749865"/>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IN" dirty="0" smtClean="0"/>
              <a:t>August 2013</a:t>
            </a:r>
            <a:endParaRPr lang="en-IN" dirty="0"/>
          </a:p>
        </p:txBody>
      </p:sp>
      <p:sp>
        <p:nvSpPr>
          <p:cNvPr id="16" name="PwCFirm"/>
          <p:cNvSpPr txBox="1"/>
          <p:nvPr userDrawn="1"/>
        </p:nvSpPr>
        <p:spPr>
          <a:xfrm>
            <a:off x="400977" y="9959541"/>
            <a:ext cx="2176727" cy="209675"/>
          </a:xfrm>
          <a:prstGeom prst="rect">
            <a:avLst/>
          </a:prstGeom>
          <a:noFill/>
        </p:spPr>
        <p:txBody>
          <a:bodyPr vert="horz" wrap="square" lIns="0" tIns="0" rIns="0" bIns="0" rtlCol="0" anchor="t" anchorCtr="0">
            <a:noAutofit/>
          </a:bodyPr>
          <a:lstStyle/>
          <a:p>
            <a:r>
              <a:rPr lang="ru-RU" sz="1000" noProof="0" dirty="0" smtClean="0">
                <a:latin typeface="Arial" pitchFamily="34" charset="0"/>
                <a:cs typeface="Arial" pitchFamily="34" charset="0"/>
              </a:rPr>
              <a:t>PwC</a:t>
            </a:r>
            <a:endParaRPr lang="ru-RU" sz="1000" noProof="0" dirty="0">
              <a:latin typeface="Arial" pitchFamily="34" charset="0"/>
              <a:cs typeface="Arial" pitchFamily="34" charset="0"/>
            </a:endParaRPr>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0977" y="1572558"/>
            <a:ext cx="6759311" cy="1258048"/>
          </a:xfrm>
          <a:prstGeom prst="rect">
            <a:avLst/>
          </a:prstGeom>
        </p:spPr>
        <p:txBody>
          <a:bodyPr vert="horz" lIns="0" tIns="0" rIns="0" bIns="0" rtlCol="0" anchor="t" anchorCtr="0">
            <a:noAutofit/>
          </a:bodyPr>
          <a:lstStyle/>
          <a:p>
            <a:r>
              <a:rPr lang="en-IN" noProof="0" dirty="0" smtClean="0"/>
              <a:t>Click to edit</a:t>
            </a:r>
            <a:br>
              <a:rPr lang="en-IN" noProof="0" dirty="0" smtClean="0"/>
            </a:br>
            <a:r>
              <a:rPr lang="en-IN" noProof="0" dirty="0" smtClean="0"/>
              <a:t>Master title style</a:t>
            </a:r>
            <a:endParaRPr lang="en-IN" noProof="0" dirty="0"/>
          </a:p>
        </p:txBody>
      </p:sp>
      <p:sp>
        <p:nvSpPr>
          <p:cNvPr id="3" name="Text Placeholder 2"/>
          <p:cNvSpPr>
            <a:spLocks noGrp="1"/>
          </p:cNvSpPr>
          <p:nvPr>
            <p:ph type="body" idx="1"/>
          </p:nvPr>
        </p:nvSpPr>
        <p:spPr>
          <a:xfrm>
            <a:off x="400977" y="3040283"/>
            <a:ext cx="6759311" cy="6080560"/>
          </a:xfrm>
          <a:prstGeom prst="rect">
            <a:avLst/>
          </a:prstGeom>
        </p:spPr>
        <p:txBody>
          <a:bodyPr vert="horz" lIns="0" tIns="0" rIns="0" bIns="0" rtlCol="0">
            <a:noAutofit/>
          </a:bodyPr>
          <a:lstStyle/>
          <a:p>
            <a:pPr lvl="0"/>
            <a:r>
              <a:rPr lang="en-IN" noProof="0" dirty="0" smtClean="0"/>
              <a:t>Click to edit Master text styles</a:t>
            </a:r>
          </a:p>
          <a:p>
            <a:pPr lvl="1"/>
            <a:r>
              <a:rPr lang="en-IN" noProof="0" dirty="0" smtClean="0"/>
              <a:t>Second level</a:t>
            </a:r>
          </a:p>
          <a:p>
            <a:pPr lvl="2"/>
            <a:r>
              <a:rPr lang="en-IN" noProof="0" dirty="0" smtClean="0"/>
              <a:t>Third level</a:t>
            </a:r>
          </a:p>
          <a:p>
            <a:pPr lvl="3"/>
            <a:r>
              <a:rPr lang="en-IN" noProof="0" dirty="0" smtClean="0"/>
              <a:t>Fourth level</a:t>
            </a:r>
          </a:p>
          <a:p>
            <a:pPr lvl="4"/>
            <a:r>
              <a:rPr lang="en-IN" noProof="0" dirty="0" smtClean="0"/>
              <a:t>Fifth level</a:t>
            </a:r>
          </a:p>
        </p:txBody>
      </p:sp>
      <p:sp>
        <p:nvSpPr>
          <p:cNvPr id="49" name="Slide Number Placeholder 5"/>
          <p:cNvSpPr>
            <a:spLocks noGrp="1"/>
          </p:cNvSpPr>
          <p:nvPr>
            <p:ph type="sldNum" sz="quarter" idx="4"/>
          </p:nvPr>
        </p:nvSpPr>
        <p:spPr>
          <a:xfrm>
            <a:off x="5900076" y="9959541"/>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FEBD7F86-1881-4698-8703-FB80B0800997}" type="slidenum">
              <a:rPr lang="en-IN" smtClean="0"/>
              <a:pPr/>
              <a:t>‹#›</a:t>
            </a:fld>
            <a:endParaRPr lang="en-IN" dirty="0"/>
          </a:p>
        </p:txBody>
      </p:sp>
      <p:sp>
        <p:nvSpPr>
          <p:cNvPr id="50" name="Date Placeholder 3"/>
          <p:cNvSpPr>
            <a:spLocks noGrp="1"/>
          </p:cNvSpPr>
          <p:nvPr>
            <p:ph type="dt" sz="half" idx="2"/>
          </p:nvPr>
        </p:nvSpPr>
        <p:spPr>
          <a:xfrm>
            <a:off x="5900076" y="9749865"/>
            <a:ext cx="1260211" cy="209675"/>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IN" dirty="0" smtClean="0"/>
              <a:t>August 2013</a:t>
            </a:r>
            <a:endParaRPr lang="en-IN" dirty="0"/>
          </a:p>
        </p:txBody>
      </p:sp>
      <p:sp>
        <p:nvSpPr>
          <p:cNvPr id="51" name="Footer Placeholder 4"/>
          <p:cNvSpPr>
            <a:spLocks noGrp="1"/>
          </p:cNvSpPr>
          <p:nvPr>
            <p:ph type="ftr" sz="quarter" idx="3"/>
          </p:nvPr>
        </p:nvSpPr>
        <p:spPr>
          <a:xfrm>
            <a:off x="405441" y="9749867"/>
            <a:ext cx="4345783" cy="20967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IN"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Lst>
  <p:hf hdr="0"/>
  <p:txStyles>
    <p:titleStyle>
      <a:lvl1pPr algn="l" defTabSz="1018705" rtl="0" eaLnBrk="1" latinLnBrk="0" hangingPunct="1">
        <a:lnSpc>
          <a:spcPct val="100000"/>
        </a:lnSpc>
        <a:spcBef>
          <a:spcPct val="0"/>
        </a:spcBef>
        <a:buNone/>
        <a:defRPr sz="2000" b="1" i="1" kern="1200">
          <a:solidFill>
            <a:schemeClr val="tx1"/>
          </a:solidFill>
          <a:latin typeface="+mj-lt"/>
          <a:ea typeface="+mj-ea"/>
          <a:cs typeface="+mj-cs"/>
        </a:defRPr>
      </a:lvl1pPr>
    </p:titleStyle>
    <p:body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1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1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1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1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1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p:bodyStyle>
    <p:otherStyle>
      <a:defPPr>
        <a:defRPr lang="en-US"/>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5" Type="http://schemas.openxmlformats.org/officeDocument/2006/relationships/comments" Target="../comments/comment1.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5.xml"/><Relationship Id="rId5" Type="http://schemas.openxmlformats.org/officeDocument/2006/relationships/comments" Target="../comments/comment2.xml"/><Relationship Id="rId4" Type="http://schemas.openxmlformats.org/officeDocument/2006/relationships/hyperlink" Target="http://www.economicscorecard.e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chart" Target="../charts/char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86" t="18273" r="-1370" b="2031"/>
          <a:stretch/>
        </p:blipFill>
        <p:spPr bwMode="auto">
          <a:xfrm>
            <a:off x="0" y="1902272"/>
            <a:ext cx="2762259" cy="343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8" name="Group 27"/>
          <p:cNvGrpSpPr/>
          <p:nvPr/>
        </p:nvGrpSpPr>
        <p:grpSpPr>
          <a:xfrm>
            <a:off x="2480140" y="10078413"/>
            <a:ext cx="4841100" cy="415065"/>
            <a:chOff x="3369913" y="9006369"/>
            <a:chExt cx="3811687" cy="415065"/>
          </a:xfrm>
        </p:grpSpPr>
        <p:cxnSp>
          <p:nvCxnSpPr>
            <p:cNvPr id="22" name="Shape 24"/>
            <p:cNvCxnSpPr/>
            <p:nvPr/>
          </p:nvCxnSpPr>
          <p:spPr>
            <a:xfrm flipV="1">
              <a:off x="3369913" y="9006369"/>
              <a:ext cx="3684843" cy="144000"/>
            </a:xfrm>
            <a:prstGeom prst="bentConnector3">
              <a:avLst>
                <a:gd name="adj1" fmla="val 0"/>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437600" y="9057232"/>
              <a:ext cx="3744000" cy="364202"/>
            </a:xfrm>
            <a:prstGeom prst="rect">
              <a:avLst/>
            </a:prstGeom>
            <a:noFill/>
          </p:spPr>
          <p:txBody>
            <a:bodyPr wrap="square" lIns="0" tIns="0" rIns="0" bIns="0" rtlCol="0">
              <a:spAutoFit/>
            </a:bodyPr>
            <a:lstStyle/>
            <a:p>
              <a:pPr>
                <a:spcAft>
                  <a:spcPts val="100"/>
                </a:spcAft>
              </a:pPr>
              <a:r>
                <a:rPr lang="ru-RU" sz="1000" i="1" dirty="0">
                  <a:solidFill>
                    <a:schemeClr val="tx2"/>
                  </a:solidFill>
                  <a:latin typeface="Georgia" pitchFamily="18" charset="0"/>
                </a:rPr>
                <a:t>Периодически обновляемые данные можно найти в нашем блоге по адресу:</a:t>
              </a:r>
            </a:p>
            <a:p>
              <a:pPr>
                <a:spcAft>
                  <a:spcPts val="100"/>
                </a:spcAft>
              </a:pPr>
              <a:r>
                <a:rPr lang="ru-RU" sz="1200" b="1" i="1" dirty="0">
                  <a:solidFill>
                    <a:schemeClr val="tx2"/>
                  </a:solidFill>
                  <a:latin typeface="Georgia" pitchFamily="18" charset="0"/>
                </a:rPr>
                <a:t>pwc.blogs.com/economics_in_business</a:t>
              </a:r>
              <a:endParaRPr lang="ru-RU" sz="1200" b="1" i="1" dirty="0" smtClean="0">
                <a:solidFill>
                  <a:schemeClr val="tx2"/>
                </a:solidFill>
                <a:latin typeface="Georgia" pitchFamily="18" charset="0"/>
              </a:endParaRPr>
            </a:p>
          </p:txBody>
        </p:sp>
      </p:grpSp>
      <p:cxnSp>
        <p:nvCxnSpPr>
          <p:cNvPr id="61" name="Straight Connector 60"/>
          <p:cNvCxnSpPr/>
          <p:nvPr/>
        </p:nvCxnSpPr>
        <p:spPr>
          <a:xfrm>
            <a:off x="1081429" y="5570853"/>
            <a:ext cx="3960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111383" y="5868055"/>
            <a:ext cx="3960000"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130638" y="8332945"/>
            <a:ext cx="3960000"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130638" y="8531145"/>
            <a:ext cx="3960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39276" y="5612664"/>
            <a:ext cx="3904213" cy="246221"/>
          </a:xfrm>
          <a:prstGeom prst="rect">
            <a:avLst/>
          </a:prstGeom>
          <a:noFill/>
        </p:spPr>
        <p:txBody>
          <a:bodyPr wrap="square" lIns="0" tIns="0" rIns="0" bIns="0" rtlCol="0">
            <a:spAutoFit/>
          </a:bodyPr>
          <a:lstStyle/>
          <a:p>
            <a:pPr>
              <a:spcAft>
                <a:spcPts val="900"/>
              </a:spcAft>
            </a:pPr>
            <a:r>
              <a:rPr lang="ru-RU" sz="800" b="1" dirty="0"/>
              <a:t>График </a:t>
            </a:r>
            <a:r>
              <a:rPr lang="ru-RU" sz="800" b="1" dirty="0" smtClean="0"/>
              <a:t>1. Уточненная </a:t>
            </a:r>
            <a:r>
              <a:rPr lang="ru-RU" sz="800" b="1" dirty="0"/>
              <a:t>информация по очагам </a:t>
            </a:r>
            <a:r>
              <a:rPr lang="ru-RU" sz="800" b="1" dirty="0" smtClean="0"/>
              <a:t>возможностей: </a:t>
            </a:r>
            <a:r>
              <a:rPr lang="ru-RU" sz="800" b="1" dirty="0"/>
              <a:t>Канада, Польша, Австралия и Южная Корея</a:t>
            </a:r>
          </a:p>
        </p:txBody>
      </p:sp>
      <p:sp>
        <p:nvSpPr>
          <p:cNvPr id="78" name="TextBox 77"/>
          <p:cNvSpPr txBox="1"/>
          <p:nvPr/>
        </p:nvSpPr>
        <p:spPr>
          <a:xfrm>
            <a:off x="1130638" y="8368617"/>
            <a:ext cx="2664000" cy="123111"/>
          </a:xfrm>
          <a:prstGeom prst="rect">
            <a:avLst/>
          </a:prstGeom>
          <a:noFill/>
        </p:spPr>
        <p:txBody>
          <a:bodyPr wrap="square" lIns="0" tIns="0" rIns="0" bIns="0" rtlCol="0">
            <a:spAutoFit/>
          </a:bodyPr>
          <a:lstStyle/>
          <a:p>
            <a:pPr>
              <a:spcAft>
                <a:spcPts val="900"/>
              </a:spcAft>
            </a:pPr>
            <a:r>
              <a:rPr lang="ru-RU" sz="800" i="1" dirty="0">
                <a:latin typeface="Georgia" pitchFamily="18" charset="0"/>
              </a:rPr>
              <a:t>Источник: </a:t>
            </a:r>
            <a:r>
              <a:rPr lang="ru-RU" sz="800" i="1" dirty="0" smtClean="0">
                <a:latin typeface="Georgia" pitchFamily="18" charset="0"/>
              </a:rPr>
              <a:t>анализ </a:t>
            </a:r>
            <a:r>
              <a:rPr lang="ru-RU" sz="800" i="1" dirty="0">
                <a:latin typeface="Georgia" pitchFamily="18" charset="0"/>
              </a:rPr>
              <a:t>PwC</a:t>
            </a:r>
          </a:p>
        </p:txBody>
      </p:sp>
      <p:grpSp>
        <p:nvGrpSpPr>
          <p:cNvPr id="19" name="Group 679"/>
          <p:cNvGrpSpPr>
            <a:grpSpLocks noChangeAspect="1"/>
          </p:cNvGrpSpPr>
          <p:nvPr/>
        </p:nvGrpSpPr>
        <p:grpSpPr>
          <a:xfrm>
            <a:off x="937413" y="5986611"/>
            <a:ext cx="4191864" cy="2311658"/>
            <a:chOff x="5867400" y="5502272"/>
            <a:chExt cx="3333755" cy="1838320"/>
          </a:xfrm>
        </p:grpSpPr>
        <p:sp>
          <p:nvSpPr>
            <p:cNvPr id="20" name="Freeform 6"/>
            <p:cNvSpPr>
              <a:spLocks/>
            </p:cNvSpPr>
            <p:nvPr/>
          </p:nvSpPr>
          <p:spPr bwMode="auto">
            <a:xfrm>
              <a:off x="8124824" y="6532554"/>
              <a:ext cx="1588" cy="4762"/>
            </a:xfrm>
            <a:custGeom>
              <a:avLst/>
              <a:gdLst/>
              <a:ahLst/>
              <a:cxnLst>
                <a:cxn ang="0">
                  <a:pos x="1" y="2"/>
                </a:cxn>
                <a:cxn ang="0">
                  <a:pos x="1" y="2"/>
                </a:cxn>
                <a:cxn ang="0">
                  <a:pos x="1" y="3"/>
                </a:cxn>
                <a:cxn ang="0">
                  <a:pos x="0" y="3"/>
                </a:cxn>
                <a:cxn ang="0">
                  <a:pos x="0" y="2"/>
                </a:cxn>
                <a:cxn ang="0">
                  <a:pos x="0" y="1"/>
                </a:cxn>
                <a:cxn ang="0">
                  <a:pos x="0" y="0"/>
                </a:cxn>
                <a:cxn ang="0">
                  <a:pos x="0" y="1"/>
                </a:cxn>
                <a:cxn ang="0">
                  <a:pos x="1" y="2"/>
                </a:cxn>
                <a:cxn ang="0">
                  <a:pos x="1" y="2"/>
                </a:cxn>
              </a:cxnLst>
              <a:rect l="0" t="0" r="r" b="b"/>
              <a:pathLst>
                <a:path w="1" h="3">
                  <a:moveTo>
                    <a:pt x="1" y="2"/>
                  </a:moveTo>
                  <a:lnTo>
                    <a:pt x="1" y="2"/>
                  </a:lnTo>
                  <a:lnTo>
                    <a:pt x="1" y="3"/>
                  </a:lnTo>
                  <a:lnTo>
                    <a:pt x="0" y="3"/>
                  </a:lnTo>
                  <a:lnTo>
                    <a:pt x="0" y="2"/>
                  </a:lnTo>
                  <a:lnTo>
                    <a:pt x="0" y="1"/>
                  </a:lnTo>
                  <a:lnTo>
                    <a:pt x="0" y="0"/>
                  </a:lnTo>
                  <a:lnTo>
                    <a:pt x="0" y="1"/>
                  </a:lnTo>
                  <a:lnTo>
                    <a:pt x="1" y="2"/>
                  </a:lnTo>
                  <a:lnTo>
                    <a:pt x="1"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1" name="Freeform 7"/>
            <p:cNvSpPr>
              <a:spLocks/>
            </p:cNvSpPr>
            <p:nvPr/>
          </p:nvSpPr>
          <p:spPr bwMode="auto">
            <a:xfrm>
              <a:off x="8118475" y="6615104"/>
              <a:ext cx="3175" cy="4762"/>
            </a:xfrm>
            <a:custGeom>
              <a:avLst/>
              <a:gdLst/>
              <a:ahLst/>
              <a:cxnLst>
                <a:cxn ang="0">
                  <a:pos x="2" y="3"/>
                </a:cxn>
                <a:cxn ang="0">
                  <a:pos x="2" y="3"/>
                </a:cxn>
                <a:cxn ang="0">
                  <a:pos x="2" y="3"/>
                </a:cxn>
                <a:cxn ang="0">
                  <a:pos x="1" y="3"/>
                </a:cxn>
                <a:cxn ang="0">
                  <a:pos x="1" y="3"/>
                </a:cxn>
                <a:cxn ang="0">
                  <a:pos x="0" y="3"/>
                </a:cxn>
                <a:cxn ang="0">
                  <a:pos x="0" y="1"/>
                </a:cxn>
                <a:cxn ang="0">
                  <a:pos x="1" y="0"/>
                </a:cxn>
                <a:cxn ang="0">
                  <a:pos x="1" y="0"/>
                </a:cxn>
                <a:cxn ang="0">
                  <a:pos x="2" y="1"/>
                </a:cxn>
                <a:cxn ang="0">
                  <a:pos x="2" y="3"/>
                </a:cxn>
                <a:cxn ang="0">
                  <a:pos x="2" y="3"/>
                </a:cxn>
              </a:cxnLst>
              <a:rect l="0" t="0" r="r" b="b"/>
              <a:pathLst>
                <a:path w="2" h="3">
                  <a:moveTo>
                    <a:pt x="2" y="3"/>
                  </a:moveTo>
                  <a:lnTo>
                    <a:pt x="2" y="3"/>
                  </a:lnTo>
                  <a:lnTo>
                    <a:pt x="2" y="3"/>
                  </a:lnTo>
                  <a:lnTo>
                    <a:pt x="1" y="3"/>
                  </a:lnTo>
                  <a:lnTo>
                    <a:pt x="1" y="3"/>
                  </a:lnTo>
                  <a:lnTo>
                    <a:pt x="0" y="3"/>
                  </a:lnTo>
                  <a:lnTo>
                    <a:pt x="0" y="1"/>
                  </a:lnTo>
                  <a:lnTo>
                    <a:pt x="1" y="0"/>
                  </a:lnTo>
                  <a:lnTo>
                    <a:pt x="1" y="0"/>
                  </a:lnTo>
                  <a:lnTo>
                    <a:pt x="2" y="1"/>
                  </a:lnTo>
                  <a:lnTo>
                    <a:pt x="2" y="3"/>
                  </a:lnTo>
                  <a:lnTo>
                    <a:pt x="2"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4" name="Freeform 8"/>
            <p:cNvSpPr>
              <a:spLocks/>
            </p:cNvSpPr>
            <p:nvPr/>
          </p:nvSpPr>
          <p:spPr bwMode="auto">
            <a:xfrm>
              <a:off x="8127999" y="6646854"/>
              <a:ext cx="1588" cy="3175"/>
            </a:xfrm>
            <a:custGeom>
              <a:avLst/>
              <a:gdLst/>
              <a:ahLst/>
              <a:cxnLst>
                <a:cxn ang="0">
                  <a:pos x="1" y="2"/>
                </a:cxn>
                <a:cxn ang="0">
                  <a:pos x="1" y="2"/>
                </a:cxn>
                <a:cxn ang="0">
                  <a:pos x="1" y="2"/>
                </a:cxn>
                <a:cxn ang="0">
                  <a:pos x="1" y="2"/>
                </a:cxn>
                <a:cxn ang="0">
                  <a:pos x="0" y="2"/>
                </a:cxn>
                <a:cxn ang="0">
                  <a:pos x="0" y="2"/>
                </a:cxn>
                <a:cxn ang="0">
                  <a:pos x="0" y="1"/>
                </a:cxn>
                <a:cxn ang="0">
                  <a:pos x="0" y="0"/>
                </a:cxn>
                <a:cxn ang="0">
                  <a:pos x="0" y="0"/>
                </a:cxn>
                <a:cxn ang="0">
                  <a:pos x="1" y="0"/>
                </a:cxn>
                <a:cxn ang="0">
                  <a:pos x="1" y="1"/>
                </a:cxn>
                <a:cxn ang="0">
                  <a:pos x="1" y="2"/>
                </a:cxn>
                <a:cxn ang="0">
                  <a:pos x="1" y="2"/>
                </a:cxn>
              </a:cxnLst>
              <a:rect l="0" t="0" r="r" b="b"/>
              <a:pathLst>
                <a:path w="1" h="2">
                  <a:moveTo>
                    <a:pt x="1" y="2"/>
                  </a:moveTo>
                  <a:lnTo>
                    <a:pt x="1" y="2"/>
                  </a:lnTo>
                  <a:lnTo>
                    <a:pt x="1" y="2"/>
                  </a:lnTo>
                  <a:lnTo>
                    <a:pt x="1" y="2"/>
                  </a:lnTo>
                  <a:lnTo>
                    <a:pt x="0" y="2"/>
                  </a:lnTo>
                  <a:lnTo>
                    <a:pt x="0" y="2"/>
                  </a:lnTo>
                  <a:lnTo>
                    <a:pt x="0" y="1"/>
                  </a:lnTo>
                  <a:lnTo>
                    <a:pt x="0" y="0"/>
                  </a:lnTo>
                  <a:lnTo>
                    <a:pt x="0" y="0"/>
                  </a:lnTo>
                  <a:lnTo>
                    <a:pt x="1" y="0"/>
                  </a:lnTo>
                  <a:lnTo>
                    <a:pt x="1" y="1"/>
                  </a:lnTo>
                  <a:lnTo>
                    <a:pt x="1" y="2"/>
                  </a:lnTo>
                  <a:lnTo>
                    <a:pt x="1"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6" name="Freeform 9"/>
            <p:cNvSpPr>
              <a:spLocks/>
            </p:cNvSpPr>
            <p:nvPr/>
          </p:nvSpPr>
          <p:spPr bwMode="auto">
            <a:xfrm>
              <a:off x="8118475" y="6716703"/>
              <a:ext cx="1588" cy="1588"/>
            </a:xfrm>
            <a:custGeom>
              <a:avLst/>
              <a:gdLst/>
              <a:ahLst/>
              <a:cxnLst>
                <a:cxn ang="0">
                  <a:pos x="1" y="1"/>
                </a:cxn>
                <a:cxn ang="0">
                  <a:pos x="1" y="1"/>
                </a:cxn>
                <a:cxn ang="0">
                  <a:pos x="0" y="1"/>
                </a:cxn>
                <a:cxn ang="0">
                  <a:pos x="0" y="1"/>
                </a:cxn>
                <a:cxn ang="0">
                  <a:pos x="0" y="0"/>
                </a:cxn>
                <a:cxn ang="0">
                  <a:pos x="0" y="0"/>
                </a:cxn>
                <a:cxn ang="0">
                  <a:pos x="1" y="0"/>
                </a:cxn>
                <a:cxn ang="0">
                  <a:pos x="1" y="0"/>
                </a:cxn>
                <a:cxn ang="0">
                  <a:pos x="1" y="1"/>
                </a:cxn>
                <a:cxn ang="0">
                  <a:pos x="1" y="1"/>
                </a:cxn>
              </a:cxnLst>
              <a:rect l="0" t="0" r="r" b="b"/>
              <a:pathLst>
                <a:path w="1" h="1">
                  <a:moveTo>
                    <a:pt x="1" y="1"/>
                  </a:moveTo>
                  <a:lnTo>
                    <a:pt x="1" y="1"/>
                  </a:lnTo>
                  <a:lnTo>
                    <a:pt x="0" y="1"/>
                  </a:lnTo>
                  <a:lnTo>
                    <a:pt x="0" y="1"/>
                  </a:lnTo>
                  <a:lnTo>
                    <a:pt x="0" y="0"/>
                  </a:lnTo>
                  <a:lnTo>
                    <a:pt x="0" y="0"/>
                  </a:lnTo>
                  <a:lnTo>
                    <a:pt x="1" y="0"/>
                  </a:lnTo>
                  <a:lnTo>
                    <a:pt x="1" y="0"/>
                  </a:lnTo>
                  <a:lnTo>
                    <a:pt x="1" y="1"/>
                  </a:lnTo>
                  <a:lnTo>
                    <a:pt x="1"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7" name="Freeform 10"/>
            <p:cNvSpPr>
              <a:spLocks/>
            </p:cNvSpPr>
            <p:nvPr/>
          </p:nvSpPr>
          <p:spPr bwMode="auto">
            <a:xfrm>
              <a:off x="8120062" y="6742104"/>
              <a:ext cx="3175" cy="3175"/>
            </a:xfrm>
            <a:custGeom>
              <a:avLst/>
              <a:gdLst/>
              <a:ahLst/>
              <a:cxnLst>
                <a:cxn ang="0">
                  <a:pos x="2" y="1"/>
                </a:cxn>
                <a:cxn ang="0">
                  <a:pos x="2" y="1"/>
                </a:cxn>
                <a:cxn ang="0">
                  <a:pos x="2" y="1"/>
                </a:cxn>
                <a:cxn ang="0">
                  <a:pos x="1" y="2"/>
                </a:cxn>
                <a:cxn ang="0">
                  <a:pos x="0" y="1"/>
                </a:cxn>
                <a:cxn ang="0">
                  <a:pos x="0" y="1"/>
                </a:cxn>
                <a:cxn ang="0">
                  <a:pos x="0" y="1"/>
                </a:cxn>
                <a:cxn ang="0">
                  <a:pos x="1" y="0"/>
                </a:cxn>
                <a:cxn ang="0">
                  <a:pos x="2" y="1"/>
                </a:cxn>
                <a:cxn ang="0">
                  <a:pos x="2" y="1"/>
                </a:cxn>
                <a:cxn ang="0">
                  <a:pos x="2" y="1"/>
                </a:cxn>
              </a:cxnLst>
              <a:rect l="0" t="0" r="r" b="b"/>
              <a:pathLst>
                <a:path w="2" h="2">
                  <a:moveTo>
                    <a:pt x="2" y="1"/>
                  </a:moveTo>
                  <a:lnTo>
                    <a:pt x="2" y="1"/>
                  </a:lnTo>
                  <a:lnTo>
                    <a:pt x="2" y="1"/>
                  </a:lnTo>
                  <a:lnTo>
                    <a:pt x="1" y="2"/>
                  </a:lnTo>
                  <a:lnTo>
                    <a:pt x="0" y="1"/>
                  </a:lnTo>
                  <a:lnTo>
                    <a:pt x="0" y="1"/>
                  </a:lnTo>
                  <a:lnTo>
                    <a:pt x="0" y="1"/>
                  </a:lnTo>
                  <a:lnTo>
                    <a:pt x="1" y="0"/>
                  </a:lnTo>
                  <a:lnTo>
                    <a:pt x="2" y="1"/>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9" name="Freeform 11"/>
            <p:cNvSpPr>
              <a:spLocks/>
            </p:cNvSpPr>
            <p:nvPr/>
          </p:nvSpPr>
          <p:spPr bwMode="auto">
            <a:xfrm>
              <a:off x="8864599" y="6378566"/>
              <a:ext cx="3175" cy="3175"/>
            </a:xfrm>
            <a:custGeom>
              <a:avLst/>
              <a:gdLst/>
              <a:ahLst/>
              <a:cxnLst>
                <a:cxn ang="0">
                  <a:pos x="2" y="1"/>
                </a:cxn>
                <a:cxn ang="0">
                  <a:pos x="2" y="1"/>
                </a:cxn>
                <a:cxn ang="0">
                  <a:pos x="2" y="0"/>
                </a:cxn>
                <a:cxn ang="0">
                  <a:pos x="2" y="0"/>
                </a:cxn>
                <a:cxn ang="0">
                  <a:pos x="1" y="0"/>
                </a:cxn>
                <a:cxn ang="0">
                  <a:pos x="1" y="0"/>
                </a:cxn>
                <a:cxn ang="0">
                  <a:pos x="0" y="1"/>
                </a:cxn>
                <a:cxn ang="0">
                  <a:pos x="1" y="2"/>
                </a:cxn>
                <a:cxn ang="0">
                  <a:pos x="1" y="2"/>
                </a:cxn>
                <a:cxn ang="0">
                  <a:pos x="2" y="2"/>
                </a:cxn>
                <a:cxn ang="0">
                  <a:pos x="2" y="2"/>
                </a:cxn>
                <a:cxn ang="0">
                  <a:pos x="2" y="1"/>
                </a:cxn>
                <a:cxn ang="0">
                  <a:pos x="2" y="1"/>
                </a:cxn>
              </a:cxnLst>
              <a:rect l="0" t="0" r="r" b="b"/>
              <a:pathLst>
                <a:path w="2" h="2">
                  <a:moveTo>
                    <a:pt x="2" y="1"/>
                  </a:moveTo>
                  <a:lnTo>
                    <a:pt x="2" y="1"/>
                  </a:lnTo>
                  <a:lnTo>
                    <a:pt x="2" y="0"/>
                  </a:lnTo>
                  <a:lnTo>
                    <a:pt x="2" y="0"/>
                  </a:lnTo>
                  <a:lnTo>
                    <a:pt x="1" y="0"/>
                  </a:lnTo>
                  <a:lnTo>
                    <a:pt x="1" y="0"/>
                  </a:lnTo>
                  <a:lnTo>
                    <a:pt x="0" y="1"/>
                  </a:lnTo>
                  <a:lnTo>
                    <a:pt x="1" y="2"/>
                  </a:lnTo>
                  <a:lnTo>
                    <a:pt x="1" y="2"/>
                  </a:lnTo>
                  <a:lnTo>
                    <a:pt x="2" y="2"/>
                  </a:lnTo>
                  <a:lnTo>
                    <a:pt x="2" y="2"/>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0" name="Freeform 12"/>
            <p:cNvSpPr>
              <a:spLocks/>
            </p:cNvSpPr>
            <p:nvPr/>
          </p:nvSpPr>
          <p:spPr bwMode="auto">
            <a:xfrm>
              <a:off x="8799512" y="6677016"/>
              <a:ext cx="9525" cy="6350"/>
            </a:xfrm>
            <a:custGeom>
              <a:avLst/>
              <a:gdLst/>
              <a:ahLst/>
              <a:cxnLst>
                <a:cxn ang="0">
                  <a:pos x="0" y="3"/>
                </a:cxn>
                <a:cxn ang="0">
                  <a:pos x="0" y="3"/>
                </a:cxn>
                <a:cxn ang="0">
                  <a:pos x="0" y="2"/>
                </a:cxn>
                <a:cxn ang="0">
                  <a:pos x="0" y="1"/>
                </a:cxn>
                <a:cxn ang="0">
                  <a:pos x="1" y="0"/>
                </a:cxn>
                <a:cxn ang="0">
                  <a:pos x="1" y="0"/>
                </a:cxn>
                <a:cxn ang="0">
                  <a:pos x="2" y="0"/>
                </a:cxn>
                <a:cxn ang="0">
                  <a:pos x="2" y="0"/>
                </a:cxn>
                <a:cxn ang="0">
                  <a:pos x="5" y="1"/>
                </a:cxn>
                <a:cxn ang="0">
                  <a:pos x="6" y="2"/>
                </a:cxn>
                <a:cxn ang="0">
                  <a:pos x="6" y="3"/>
                </a:cxn>
                <a:cxn ang="0">
                  <a:pos x="6" y="3"/>
                </a:cxn>
                <a:cxn ang="0">
                  <a:pos x="5" y="4"/>
                </a:cxn>
                <a:cxn ang="0">
                  <a:pos x="5" y="4"/>
                </a:cxn>
                <a:cxn ang="0">
                  <a:pos x="3" y="3"/>
                </a:cxn>
                <a:cxn ang="0">
                  <a:pos x="2" y="3"/>
                </a:cxn>
                <a:cxn ang="0">
                  <a:pos x="0" y="3"/>
                </a:cxn>
                <a:cxn ang="0">
                  <a:pos x="0" y="3"/>
                </a:cxn>
              </a:cxnLst>
              <a:rect l="0" t="0" r="r" b="b"/>
              <a:pathLst>
                <a:path w="6" h="4">
                  <a:moveTo>
                    <a:pt x="0" y="3"/>
                  </a:moveTo>
                  <a:lnTo>
                    <a:pt x="0" y="3"/>
                  </a:lnTo>
                  <a:lnTo>
                    <a:pt x="0" y="2"/>
                  </a:lnTo>
                  <a:lnTo>
                    <a:pt x="0" y="1"/>
                  </a:lnTo>
                  <a:lnTo>
                    <a:pt x="1" y="0"/>
                  </a:lnTo>
                  <a:lnTo>
                    <a:pt x="1" y="0"/>
                  </a:lnTo>
                  <a:lnTo>
                    <a:pt x="2" y="0"/>
                  </a:lnTo>
                  <a:lnTo>
                    <a:pt x="2" y="0"/>
                  </a:lnTo>
                  <a:lnTo>
                    <a:pt x="5" y="1"/>
                  </a:lnTo>
                  <a:lnTo>
                    <a:pt x="6" y="2"/>
                  </a:lnTo>
                  <a:lnTo>
                    <a:pt x="6" y="3"/>
                  </a:lnTo>
                  <a:lnTo>
                    <a:pt x="6" y="3"/>
                  </a:lnTo>
                  <a:lnTo>
                    <a:pt x="5" y="4"/>
                  </a:lnTo>
                  <a:lnTo>
                    <a:pt x="5" y="4"/>
                  </a:lnTo>
                  <a:lnTo>
                    <a:pt x="3" y="3"/>
                  </a:lnTo>
                  <a:lnTo>
                    <a:pt x="2" y="3"/>
                  </a:lnTo>
                  <a:lnTo>
                    <a:pt x="0" y="3"/>
                  </a:lnTo>
                  <a:lnTo>
                    <a:pt x="0"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1" name="Freeform 13"/>
            <p:cNvSpPr>
              <a:spLocks/>
            </p:cNvSpPr>
            <p:nvPr/>
          </p:nvSpPr>
          <p:spPr bwMode="auto">
            <a:xfrm>
              <a:off x="8829675" y="6673841"/>
              <a:ext cx="1588" cy="1588"/>
            </a:xfrm>
            <a:custGeom>
              <a:avLst/>
              <a:gdLst/>
              <a:ahLst/>
              <a:cxnLst>
                <a:cxn ang="0">
                  <a:pos x="1" y="1"/>
                </a:cxn>
                <a:cxn ang="0">
                  <a:pos x="1" y="1"/>
                </a:cxn>
                <a:cxn ang="0">
                  <a:pos x="1" y="0"/>
                </a:cxn>
                <a:cxn ang="0">
                  <a:pos x="0" y="0"/>
                </a:cxn>
                <a:cxn ang="0">
                  <a:pos x="0" y="0"/>
                </a:cxn>
                <a:cxn ang="0">
                  <a:pos x="0" y="0"/>
                </a:cxn>
                <a:cxn ang="0">
                  <a:pos x="0" y="1"/>
                </a:cxn>
                <a:cxn ang="0">
                  <a:pos x="0" y="1"/>
                </a:cxn>
                <a:cxn ang="0">
                  <a:pos x="0" y="1"/>
                </a:cxn>
                <a:cxn ang="0">
                  <a:pos x="0" y="1"/>
                </a:cxn>
                <a:cxn ang="0">
                  <a:pos x="1" y="1"/>
                </a:cxn>
                <a:cxn ang="0">
                  <a:pos x="1" y="1"/>
                </a:cxn>
              </a:cxnLst>
              <a:rect l="0" t="0" r="r" b="b"/>
              <a:pathLst>
                <a:path w="1" h="1">
                  <a:moveTo>
                    <a:pt x="1" y="1"/>
                  </a:moveTo>
                  <a:lnTo>
                    <a:pt x="1" y="1"/>
                  </a:lnTo>
                  <a:lnTo>
                    <a:pt x="1" y="0"/>
                  </a:lnTo>
                  <a:lnTo>
                    <a:pt x="0" y="0"/>
                  </a:lnTo>
                  <a:lnTo>
                    <a:pt x="0" y="0"/>
                  </a:lnTo>
                  <a:lnTo>
                    <a:pt x="0" y="0"/>
                  </a:lnTo>
                  <a:lnTo>
                    <a:pt x="0" y="1"/>
                  </a:lnTo>
                  <a:lnTo>
                    <a:pt x="0" y="1"/>
                  </a:lnTo>
                  <a:lnTo>
                    <a:pt x="0" y="1"/>
                  </a:lnTo>
                  <a:lnTo>
                    <a:pt x="0" y="1"/>
                  </a:lnTo>
                  <a:lnTo>
                    <a:pt x="1" y="1"/>
                  </a:lnTo>
                  <a:lnTo>
                    <a:pt x="1"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2" name="Freeform 14"/>
            <p:cNvSpPr>
              <a:spLocks/>
            </p:cNvSpPr>
            <p:nvPr/>
          </p:nvSpPr>
          <p:spPr bwMode="auto">
            <a:xfrm>
              <a:off x="8832849" y="6683366"/>
              <a:ext cx="3175" cy="4762"/>
            </a:xfrm>
            <a:custGeom>
              <a:avLst/>
              <a:gdLst/>
              <a:ahLst/>
              <a:cxnLst>
                <a:cxn ang="0">
                  <a:pos x="2" y="1"/>
                </a:cxn>
                <a:cxn ang="0">
                  <a:pos x="2" y="1"/>
                </a:cxn>
                <a:cxn ang="0">
                  <a:pos x="2" y="0"/>
                </a:cxn>
                <a:cxn ang="0">
                  <a:pos x="2" y="0"/>
                </a:cxn>
                <a:cxn ang="0">
                  <a:pos x="1" y="0"/>
                </a:cxn>
                <a:cxn ang="0">
                  <a:pos x="0" y="0"/>
                </a:cxn>
                <a:cxn ang="0">
                  <a:pos x="0" y="0"/>
                </a:cxn>
                <a:cxn ang="0">
                  <a:pos x="0" y="1"/>
                </a:cxn>
                <a:cxn ang="0">
                  <a:pos x="0" y="2"/>
                </a:cxn>
                <a:cxn ang="0">
                  <a:pos x="0" y="3"/>
                </a:cxn>
                <a:cxn ang="0">
                  <a:pos x="1" y="2"/>
                </a:cxn>
                <a:cxn ang="0">
                  <a:pos x="2" y="1"/>
                </a:cxn>
                <a:cxn ang="0">
                  <a:pos x="2" y="1"/>
                </a:cxn>
              </a:cxnLst>
              <a:rect l="0" t="0" r="r" b="b"/>
              <a:pathLst>
                <a:path w="2" h="3">
                  <a:moveTo>
                    <a:pt x="2" y="1"/>
                  </a:moveTo>
                  <a:lnTo>
                    <a:pt x="2" y="1"/>
                  </a:lnTo>
                  <a:lnTo>
                    <a:pt x="2" y="0"/>
                  </a:lnTo>
                  <a:lnTo>
                    <a:pt x="2" y="0"/>
                  </a:lnTo>
                  <a:lnTo>
                    <a:pt x="1" y="0"/>
                  </a:lnTo>
                  <a:lnTo>
                    <a:pt x="0" y="0"/>
                  </a:lnTo>
                  <a:lnTo>
                    <a:pt x="0" y="0"/>
                  </a:lnTo>
                  <a:lnTo>
                    <a:pt x="0" y="1"/>
                  </a:lnTo>
                  <a:lnTo>
                    <a:pt x="0" y="2"/>
                  </a:lnTo>
                  <a:lnTo>
                    <a:pt x="0" y="3"/>
                  </a:lnTo>
                  <a:lnTo>
                    <a:pt x="1" y="2"/>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3" name="Freeform 15"/>
            <p:cNvSpPr>
              <a:spLocks/>
            </p:cNvSpPr>
            <p:nvPr/>
          </p:nvSpPr>
          <p:spPr bwMode="auto">
            <a:xfrm>
              <a:off x="9128124" y="6326179"/>
              <a:ext cx="6350" cy="4762"/>
            </a:xfrm>
            <a:custGeom>
              <a:avLst/>
              <a:gdLst/>
              <a:ahLst/>
              <a:cxnLst>
                <a:cxn ang="0">
                  <a:pos x="3" y="3"/>
                </a:cxn>
                <a:cxn ang="0">
                  <a:pos x="3" y="3"/>
                </a:cxn>
                <a:cxn ang="0">
                  <a:pos x="4" y="2"/>
                </a:cxn>
                <a:cxn ang="0">
                  <a:pos x="4" y="0"/>
                </a:cxn>
                <a:cxn ang="0">
                  <a:pos x="3" y="0"/>
                </a:cxn>
                <a:cxn ang="0">
                  <a:pos x="2" y="0"/>
                </a:cxn>
                <a:cxn ang="0">
                  <a:pos x="1" y="2"/>
                </a:cxn>
                <a:cxn ang="0">
                  <a:pos x="0" y="3"/>
                </a:cxn>
                <a:cxn ang="0">
                  <a:pos x="1" y="3"/>
                </a:cxn>
                <a:cxn ang="0">
                  <a:pos x="1" y="3"/>
                </a:cxn>
                <a:cxn ang="0">
                  <a:pos x="2" y="3"/>
                </a:cxn>
                <a:cxn ang="0">
                  <a:pos x="3" y="3"/>
                </a:cxn>
                <a:cxn ang="0">
                  <a:pos x="3" y="3"/>
                </a:cxn>
              </a:cxnLst>
              <a:rect l="0" t="0" r="r" b="b"/>
              <a:pathLst>
                <a:path w="4" h="3">
                  <a:moveTo>
                    <a:pt x="3" y="3"/>
                  </a:moveTo>
                  <a:lnTo>
                    <a:pt x="3" y="3"/>
                  </a:lnTo>
                  <a:lnTo>
                    <a:pt x="4" y="2"/>
                  </a:lnTo>
                  <a:lnTo>
                    <a:pt x="4" y="0"/>
                  </a:lnTo>
                  <a:lnTo>
                    <a:pt x="3" y="0"/>
                  </a:lnTo>
                  <a:lnTo>
                    <a:pt x="2" y="0"/>
                  </a:lnTo>
                  <a:lnTo>
                    <a:pt x="1" y="2"/>
                  </a:lnTo>
                  <a:lnTo>
                    <a:pt x="0" y="3"/>
                  </a:lnTo>
                  <a:lnTo>
                    <a:pt x="1" y="3"/>
                  </a:lnTo>
                  <a:lnTo>
                    <a:pt x="1" y="3"/>
                  </a:lnTo>
                  <a:lnTo>
                    <a:pt x="2" y="3"/>
                  </a:lnTo>
                  <a:lnTo>
                    <a:pt x="3" y="3"/>
                  </a:lnTo>
                  <a:lnTo>
                    <a:pt x="3"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4" name="Freeform 16"/>
            <p:cNvSpPr>
              <a:spLocks/>
            </p:cNvSpPr>
            <p:nvPr/>
          </p:nvSpPr>
          <p:spPr bwMode="auto">
            <a:xfrm>
              <a:off x="9070974" y="6323004"/>
              <a:ext cx="3175" cy="6350"/>
            </a:xfrm>
            <a:custGeom>
              <a:avLst/>
              <a:gdLst/>
              <a:ahLst/>
              <a:cxnLst>
                <a:cxn ang="0">
                  <a:pos x="2" y="2"/>
                </a:cxn>
                <a:cxn ang="0">
                  <a:pos x="2" y="2"/>
                </a:cxn>
                <a:cxn ang="0">
                  <a:pos x="2" y="1"/>
                </a:cxn>
                <a:cxn ang="0">
                  <a:pos x="2" y="1"/>
                </a:cxn>
                <a:cxn ang="0">
                  <a:pos x="1" y="0"/>
                </a:cxn>
                <a:cxn ang="0">
                  <a:pos x="1" y="1"/>
                </a:cxn>
                <a:cxn ang="0">
                  <a:pos x="0" y="1"/>
                </a:cxn>
                <a:cxn ang="0">
                  <a:pos x="0" y="2"/>
                </a:cxn>
                <a:cxn ang="0">
                  <a:pos x="0" y="3"/>
                </a:cxn>
                <a:cxn ang="0">
                  <a:pos x="1" y="4"/>
                </a:cxn>
                <a:cxn ang="0">
                  <a:pos x="1" y="4"/>
                </a:cxn>
                <a:cxn ang="0">
                  <a:pos x="2" y="4"/>
                </a:cxn>
                <a:cxn ang="0">
                  <a:pos x="2" y="3"/>
                </a:cxn>
                <a:cxn ang="0">
                  <a:pos x="2" y="2"/>
                </a:cxn>
              </a:cxnLst>
              <a:rect l="0" t="0" r="r" b="b"/>
              <a:pathLst>
                <a:path w="2" h="4">
                  <a:moveTo>
                    <a:pt x="2" y="2"/>
                  </a:moveTo>
                  <a:lnTo>
                    <a:pt x="2" y="2"/>
                  </a:lnTo>
                  <a:lnTo>
                    <a:pt x="2" y="1"/>
                  </a:lnTo>
                  <a:lnTo>
                    <a:pt x="2" y="1"/>
                  </a:lnTo>
                  <a:lnTo>
                    <a:pt x="1" y="0"/>
                  </a:lnTo>
                  <a:lnTo>
                    <a:pt x="1" y="1"/>
                  </a:lnTo>
                  <a:lnTo>
                    <a:pt x="0" y="1"/>
                  </a:lnTo>
                  <a:lnTo>
                    <a:pt x="0" y="2"/>
                  </a:lnTo>
                  <a:lnTo>
                    <a:pt x="0" y="3"/>
                  </a:lnTo>
                  <a:lnTo>
                    <a:pt x="1" y="4"/>
                  </a:lnTo>
                  <a:lnTo>
                    <a:pt x="1" y="4"/>
                  </a:lnTo>
                  <a:lnTo>
                    <a:pt x="2" y="4"/>
                  </a:lnTo>
                  <a:lnTo>
                    <a:pt x="2" y="3"/>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5" name="Freeform 17"/>
            <p:cNvSpPr>
              <a:spLocks/>
            </p:cNvSpPr>
            <p:nvPr/>
          </p:nvSpPr>
          <p:spPr bwMode="auto">
            <a:xfrm>
              <a:off x="9055099" y="6310305"/>
              <a:ext cx="3175" cy="3175"/>
            </a:xfrm>
            <a:custGeom>
              <a:avLst/>
              <a:gdLst/>
              <a:ahLst/>
              <a:cxnLst>
                <a:cxn ang="0">
                  <a:pos x="2" y="0"/>
                </a:cxn>
                <a:cxn ang="0">
                  <a:pos x="2" y="0"/>
                </a:cxn>
                <a:cxn ang="0">
                  <a:pos x="2" y="0"/>
                </a:cxn>
                <a:cxn ang="0">
                  <a:pos x="1" y="0"/>
                </a:cxn>
                <a:cxn ang="0">
                  <a:pos x="0" y="0"/>
                </a:cxn>
                <a:cxn ang="0">
                  <a:pos x="0" y="0"/>
                </a:cxn>
                <a:cxn ang="0">
                  <a:pos x="0" y="0"/>
                </a:cxn>
                <a:cxn ang="0">
                  <a:pos x="0" y="0"/>
                </a:cxn>
                <a:cxn ang="0">
                  <a:pos x="0" y="1"/>
                </a:cxn>
                <a:cxn ang="0">
                  <a:pos x="1" y="2"/>
                </a:cxn>
                <a:cxn ang="0">
                  <a:pos x="2" y="1"/>
                </a:cxn>
                <a:cxn ang="0">
                  <a:pos x="2" y="0"/>
                </a:cxn>
                <a:cxn ang="0">
                  <a:pos x="2" y="0"/>
                </a:cxn>
              </a:cxnLst>
              <a:rect l="0" t="0" r="r" b="b"/>
              <a:pathLst>
                <a:path w="2" h="2">
                  <a:moveTo>
                    <a:pt x="2" y="0"/>
                  </a:moveTo>
                  <a:lnTo>
                    <a:pt x="2" y="0"/>
                  </a:lnTo>
                  <a:lnTo>
                    <a:pt x="2" y="0"/>
                  </a:lnTo>
                  <a:lnTo>
                    <a:pt x="1" y="0"/>
                  </a:lnTo>
                  <a:lnTo>
                    <a:pt x="0" y="0"/>
                  </a:lnTo>
                  <a:lnTo>
                    <a:pt x="0" y="0"/>
                  </a:lnTo>
                  <a:lnTo>
                    <a:pt x="0" y="0"/>
                  </a:lnTo>
                  <a:lnTo>
                    <a:pt x="0" y="0"/>
                  </a:lnTo>
                  <a:lnTo>
                    <a:pt x="0" y="1"/>
                  </a:lnTo>
                  <a:lnTo>
                    <a:pt x="1" y="2"/>
                  </a:lnTo>
                  <a:lnTo>
                    <a:pt x="2" y="1"/>
                  </a:lnTo>
                  <a:lnTo>
                    <a:pt x="2" y="0"/>
                  </a:lnTo>
                  <a:lnTo>
                    <a:pt x="2"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6" name="Freeform 18"/>
            <p:cNvSpPr>
              <a:spLocks/>
            </p:cNvSpPr>
            <p:nvPr/>
          </p:nvSpPr>
          <p:spPr bwMode="auto">
            <a:xfrm>
              <a:off x="8875712" y="6718291"/>
              <a:ext cx="11112" cy="15875"/>
            </a:xfrm>
            <a:custGeom>
              <a:avLst/>
              <a:gdLst/>
              <a:ahLst/>
              <a:cxnLst>
                <a:cxn ang="0">
                  <a:pos x="5" y="5"/>
                </a:cxn>
                <a:cxn ang="0">
                  <a:pos x="5" y="5"/>
                </a:cxn>
                <a:cxn ang="0">
                  <a:pos x="5" y="7"/>
                </a:cxn>
                <a:cxn ang="0">
                  <a:pos x="6" y="8"/>
                </a:cxn>
                <a:cxn ang="0">
                  <a:pos x="7" y="8"/>
                </a:cxn>
                <a:cxn ang="0">
                  <a:pos x="7" y="9"/>
                </a:cxn>
                <a:cxn ang="0">
                  <a:pos x="6" y="10"/>
                </a:cxn>
                <a:cxn ang="0">
                  <a:pos x="5" y="10"/>
                </a:cxn>
                <a:cxn ang="0">
                  <a:pos x="5" y="10"/>
                </a:cxn>
                <a:cxn ang="0">
                  <a:pos x="4" y="10"/>
                </a:cxn>
                <a:cxn ang="0">
                  <a:pos x="3" y="9"/>
                </a:cxn>
                <a:cxn ang="0">
                  <a:pos x="2" y="8"/>
                </a:cxn>
                <a:cxn ang="0">
                  <a:pos x="1" y="7"/>
                </a:cxn>
                <a:cxn ang="0">
                  <a:pos x="0" y="5"/>
                </a:cxn>
                <a:cxn ang="0">
                  <a:pos x="0" y="4"/>
                </a:cxn>
                <a:cxn ang="0">
                  <a:pos x="0" y="3"/>
                </a:cxn>
                <a:cxn ang="0">
                  <a:pos x="0" y="1"/>
                </a:cxn>
                <a:cxn ang="0">
                  <a:pos x="1" y="1"/>
                </a:cxn>
                <a:cxn ang="0">
                  <a:pos x="2" y="0"/>
                </a:cxn>
                <a:cxn ang="0">
                  <a:pos x="2" y="0"/>
                </a:cxn>
                <a:cxn ang="0">
                  <a:pos x="2" y="1"/>
                </a:cxn>
                <a:cxn ang="0">
                  <a:pos x="4" y="3"/>
                </a:cxn>
                <a:cxn ang="0">
                  <a:pos x="5" y="5"/>
                </a:cxn>
                <a:cxn ang="0">
                  <a:pos x="5" y="5"/>
                </a:cxn>
              </a:cxnLst>
              <a:rect l="0" t="0" r="r" b="b"/>
              <a:pathLst>
                <a:path w="7" h="10">
                  <a:moveTo>
                    <a:pt x="5" y="5"/>
                  </a:moveTo>
                  <a:lnTo>
                    <a:pt x="5" y="5"/>
                  </a:lnTo>
                  <a:lnTo>
                    <a:pt x="5" y="7"/>
                  </a:lnTo>
                  <a:lnTo>
                    <a:pt x="6" y="8"/>
                  </a:lnTo>
                  <a:lnTo>
                    <a:pt x="7" y="8"/>
                  </a:lnTo>
                  <a:lnTo>
                    <a:pt x="7" y="9"/>
                  </a:lnTo>
                  <a:lnTo>
                    <a:pt x="6" y="10"/>
                  </a:lnTo>
                  <a:lnTo>
                    <a:pt x="5" y="10"/>
                  </a:lnTo>
                  <a:lnTo>
                    <a:pt x="5" y="10"/>
                  </a:lnTo>
                  <a:lnTo>
                    <a:pt x="4" y="10"/>
                  </a:lnTo>
                  <a:lnTo>
                    <a:pt x="3" y="9"/>
                  </a:lnTo>
                  <a:lnTo>
                    <a:pt x="2" y="8"/>
                  </a:lnTo>
                  <a:lnTo>
                    <a:pt x="1" y="7"/>
                  </a:lnTo>
                  <a:lnTo>
                    <a:pt x="0" y="5"/>
                  </a:lnTo>
                  <a:lnTo>
                    <a:pt x="0" y="4"/>
                  </a:lnTo>
                  <a:lnTo>
                    <a:pt x="0" y="3"/>
                  </a:lnTo>
                  <a:lnTo>
                    <a:pt x="0" y="1"/>
                  </a:lnTo>
                  <a:lnTo>
                    <a:pt x="1" y="1"/>
                  </a:lnTo>
                  <a:lnTo>
                    <a:pt x="2" y="0"/>
                  </a:lnTo>
                  <a:lnTo>
                    <a:pt x="2" y="0"/>
                  </a:lnTo>
                  <a:lnTo>
                    <a:pt x="2" y="1"/>
                  </a:lnTo>
                  <a:lnTo>
                    <a:pt x="4" y="3"/>
                  </a:lnTo>
                  <a:lnTo>
                    <a:pt x="5" y="5"/>
                  </a:lnTo>
                  <a:lnTo>
                    <a:pt x="5"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7" name="Freeform 19"/>
            <p:cNvSpPr>
              <a:spLocks/>
            </p:cNvSpPr>
            <p:nvPr/>
          </p:nvSpPr>
          <p:spPr bwMode="auto">
            <a:xfrm>
              <a:off x="8893174" y="6732579"/>
              <a:ext cx="11112" cy="11113"/>
            </a:xfrm>
            <a:custGeom>
              <a:avLst/>
              <a:gdLst/>
              <a:ahLst/>
              <a:cxnLst>
                <a:cxn ang="0">
                  <a:pos x="7" y="4"/>
                </a:cxn>
                <a:cxn ang="0">
                  <a:pos x="7" y="4"/>
                </a:cxn>
                <a:cxn ang="0">
                  <a:pos x="7" y="6"/>
                </a:cxn>
                <a:cxn ang="0">
                  <a:pos x="7" y="7"/>
                </a:cxn>
                <a:cxn ang="0">
                  <a:pos x="7" y="7"/>
                </a:cxn>
                <a:cxn ang="0">
                  <a:pos x="5" y="7"/>
                </a:cxn>
                <a:cxn ang="0">
                  <a:pos x="3" y="7"/>
                </a:cxn>
                <a:cxn ang="0">
                  <a:pos x="1" y="6"/>
                </a:cxn>
                <a:cxn ang="0">
                  <a:pos x="0" y="4"/>
                </a:cxn>
                <a:cxn ang="0">
                  <a:pos x="0" y="1"/>
                </a:cxn>
                <a:cxn ang="0">
                  <a:pos x="0" y="0"/>
                </a:cxn>
                <a:cxn ang="0">
                  <a:pos x="0" y="0"/>
                </a:cxn>
                <a:cxn ang="0">
                  <a:pos x="1" y="0"/>
                </a:cxn>
                <a:cxn ang="0">
                  <a:pos x="1" y="0"/>
                </a:cxn>
                <a:cxn ang="0">
                  <a:pos x="3" y="0"/>
                </a:cxn>
                <a:cxn ang="0">
                  <a:pos x="4" y="2"/>
                </a:cxn>
                <a:cxn ang="0">
                  <a:pos x="5" y="4"/>
                </a:cxn>
                <a:cxn ang="0">
                  <a:pos x="5" y="4"/>
                </a:cxn>
                <a:cxn ang="0">
                  <a:pos x="7" y="4"/>
                </a:cxn>
                <a:cxn ang="0">
                  <a:pos x="7" y="4"/>
                </a:cxn>
              </a:cxnLst>
              <a:rect l="0" t="0" r="r" b="b"/>
              <a:pathLst>
                <a:path w="7" h="7">
                  <a:moveTo>
                    <a:pt x="7" y="4"/>
                  </a:moveTo>
                  <a:lnTo>
                    <a:pt x="7" y="4"/>
                  </a:lnTo>
                  <a:lnTo>
                    <a:pt x="7" y="6"/>
                  </a:lnTo>
                  <a:lnTo>
                    <a:pt x="7" y="7"/>
                  </a:lnTo>
                  <a:lnTo>
                    <a:pt x="7" y="7"/>
                  </a:lnTo>
                  <a:lnTo>
                    <a:pt x="5" y="7"/>
                  </a:lnTo>
                  <a:lnTo>
                    <a:pt x="3" y="7"/>
                  </a:lnTo>
                  <a:lnTo>
                    <a:pt x="1" y="6"/>
                  </a:lnTo>
                  <a:lnTo>
                    <a:pt x="0" y="4"/>
                  </a:lnTo>
                  <a:lnTo>
                    <a:pt x="0" y="1"/>
                  </a:lnTo>
                  <a:lnTo>
                    <a:pt x="0" y="0"/>
                  </a:lnTo>
                  <a:lnTo>
                    <a:pt x="0" y="0"/>
                  </a:lnTo>
                  <a:lnTo>
                    <a:pt x="1" y="0"/>
                  </a:lnTo>
                  <a:lnTo>
                    <a:pt x="1" y="0"/>
                  </a:lnTo>
                  <a:lnTo>
                    <a:pt x="3" y="0"/>
                  </a:lnTo>
                  <a:lnTo>
                    <a:pt x="4" y="2"/>
                  </a:lnTo>
                  <a:lnTo>
                    <a:pt x="5" y="4"/>
                  </a:lnTo>
                  <a:lnTo>
                    <a:pt x="5" y="4"/>
                  </a:lnTo>
                  <a:lnTo>
                    <a:pt x="7" y="4"/>
                  </a:lnTo>
                  <a:lnTo>
                    <a:pt x="7"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8" name="Freeform 20"/>
            <p:cNvSpPr>
              <a:spLocks/>
            </p:cNvSpPr>
            <p:nvPr/>
          </p:nvSpPr>
          <p:spPr bwMode="auto">
            <a:xfrm>
              <a:off x="8889999" y="6742104"/>
              <a:ext cx="3175" cy="4762"/>
            </a:xfrm>
            <a:custGeom>
              <a:avLst/>
              <a:gdLst/>
              <a:ahLst/>
              <a:cxnLst>
                <a:cxn ang="0">
                  <a:pos x="2" y="2"/>
                </a:cxn>
                <a:cxn ang="0">
                  <a:pos x="2" y="2"/>
                </a:cxn>
                <a:cxn ang="0">
                  <a:pos x="2" y="3"/>
                </a:cxn>
                <a:cxn ang="0">
                  <a:pos x="1" y="3"/>
                </a:cxn>
                <a:cxn ang="0">
                  <a:pos x="1" y="2"/>
                </a:cxn>
                <a:cxn ang="0">
                  <a:pos x="0" y="2"/>
                </a:cxn>
                <a:cxn ang="0">
                  <a:pos x="0" y="1"/>
                </a:cxn>
                <a:cxn ang="0">
                  <a:pos x="0" y="1"/>
                </a:cxn>
                <a:cxn ang="0">
                  <a:pos x="1" y="0"/>
                </a:cxn>
                <a:cxn ang="0">
                  <a:pos x="1" y="0"/>
                </a:cxn>
                <a:cxn ang="0">
                  <a:pos x="2" y="0"/>
                </a:cxn>
                <a:cxn ang="0">
                  <a:pos x="2" y="1"/>
                </a:cxn>
                <a:cxn ang="0">
                  <a:pos x="2" y="1"/>
                </a:cxn>
                <a:cxn ang="0">
                  <a:pos x="2" y="1"/>
                </a:cxn>
                <a:cxn ang="0">
                  <a:pos x="2" y="2"/>
                </a:cxn>
                <a:cxn ang="0">
                  <a:pos x="2" y="2"/>
                </a:cxn>
              </a:cxnLst>
              <a:rect l="0" t="0" r="r" b="b"/>
              <a:pathLst>
                <a:path w="2" h="3">
                  <a:moveTo>
                    <a:pt x="2" y="2"/>
                  </a:moveTo>
                  <a:lnTo>
                    <a:pt x="2" y="2"/>
                  </a:lnTo>
                  <a:lnTo>
                    <a:pt x="2" y="3"/>
                  </a:lnTo>
                  <a:lnTo>
                    <a:pt x="1" y="3"/>
                  </a:lnTo>
                  <a:lnTo>
                    <a:pt x="1" y="2"/>
                  </a:lnTo>
                  <a:lnTo>
                    <a:pt x="0" y="2"/>
                  </a:lnTo>
                  <a:lnTo>
                    <a:pt x="0" y="1"/>
                  </a:lnTo>
                  <a:lnTo>
                    <a:pt x="0" y="1"/>
                  </a:lnTo>
                  <a:lnTo>
                    <a:pt x="1" y="0"/>
                  </a:lnTo>
                  <a:lnTo>
                    <a:pt x="1" y="0"/>
                  </a:lnTo>
                  <a:lnTo>
                    <a:pt x="2" y="0"/>
                  </a:lnTo>
                  <a:lnTo>
                    <a:pt x="2" y="1"/>
                  </a:lnTo>
                  <a:lnTo>
                    <a:pt x="2" y="1"/>
                  </a:lnTo>
                  <a:lnTo>
                    <a:pt x="2" y="1"/>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9" name="Freeform 21"/>
            <p:cNvSpPr>
              <a:spLocks/>
            </p:cNvSpPr>
            <p:nvPr/>
          </p:nvSpPr>
          <p:spPr bwMode="auto">
            <a:xfrm>
              <a:off x="8897937" y="6746866"/>
              <a:ext cx="7938" cy="9525"/>
            </a:xfrm>
            <a:custGeom>
              <a:avLst/>
              <a:gdLst/>
              <a:ahLst/>
              <a:cxnLst>
                <a:cxn ang="0">
                  <a:pos x="4" y="3"/>
                </a:cxn>
                <a:cxn ang="0">
                  <a:pos x="4" y="3"/>
                </a:cxn>
                <a:cxn ang="0">
                  <a:pos x="5" y="5"/>
                </a:cxn>
                <a:cxn ang="0">
                  <a:pos x="5" y="5"/>
                </a:cxn>
                <a:cxn ang="0">
                  <a:pos x="4" y="6"/>
                </a:cxn>
                <a:cxn ang="0">
                  <a:pos x="3" y="6"/>
                </a:cxn>
                <a:cxn ang="0">
                  <a:pos x="1" y="5"/>
                </a:cxn>
                <a:cxn ang="0">
                  <a:pos x="0" y="4"/>
                </a:cxn>
                <a:cxn ang="0">
                  <a:pos x="0" y="4"/>
                </a:cxn>
                <a:cxn ang="0">
                  <a:pos x="0" y="3"/>
                </a:cxn>
                <a:cxn ang="0">
                  <a:pos x="0" y="2"/>
                </a:cxn>
                <a:cxn ang="0">
                  <a:pos x="1" y="2"/>
                </a:cxn>
                <a:cxn ang="0">
                  <a:pos x="3" y="0"/>
                </a:cxn>
                <a:cxn ang="0">
                  <a:pos x="3" y="0"/>
                </a:cxn>
                <a:cxn ang="0">
                  <a:pos x="4" y="0"/>
                </a:cxn>
                <a:cxn ang="0">
                  <a:pos x="4" y="1"/>
                </a:cxn>
                <a:cxn ang="0">
                  <a:pos x="4" y="2"/>
                </a:cxn>
                <a:cxn ang="0">
                  <a:pos x="4" y="3"/>
                </a:cxn>
                <a:cxn ang="0">
                  <a:pos x="4" y="3"/>
                </a:cxn>
              </a:cxnLst>
              <a:rect l="0" t="0" r="r" b="b"/>
              <a:pathLst>
                <a:path w="5" h="6">
                  <a:moveTo>
                    <a:pt x="4" y="3"/>
                  </a:moveTo>
                  <a:lnTo>
                    <a:pt x="4" y="3"/>
                  </a:lnTo>
                  <a:lnTo>
                    <a:pt x="5" y="5"/>
                  </a:lnTo>
                  <a:lnTo>
                    <a:pt x="5" y="5"/>
                  </a:lnTo>
                  <a:lnTo>
                    <a:pt x="4" y="6"/>
                  </a:lnTo>
                  <a:lnTo>
                    <a:pt x="3" y="6"/>
                  </a:lnTo>
                  <a:lnTo>
                    <a:pt x="1" y="5"/>
                  </a:lnTo>
                  <a:lnTo>
                    <a:pt x="0" y="4"/>
                  </a:lnTo>
                  <a:lnTo>
                    <a:pt x="0" y="4"/>
                  </a:lnTo>
                  <a:lnTo>
                    <a:pt x="0" y="3"/>
                  </a:lnTo>
                  <a:lnTo>
                    <a:pt x="0" y="2"/>
                  </a:lnTo>
                  <a:lnTo>
                    <a:pt x="1" y="2"/>
                  </a:lnTo>
                  <a:lnTo>
                    <a:pt x="3" y="0"/>
                  </a:lnTo>
                  <a:lnTo>
                    <a:pt x="3" y="0"/>
                  </a:lnTo>
                  <a:lnTo>
                    <a:pt x="4" y="0"/>
                  </a:lnTo>
                  <a:lnTo>
                    <a:pt x="4" y="1"/>
                  </a:lnTo>
                  <a:lnTo>
                    <a:pt x="4" y="2"/>
                  </a:lnTo>
                  <a:lnTo>
                    <a:pt x="4" y="3"/>
                  </a:lnTo>
                  <a:lnTo>
                    <a:pt x="4"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0" name="Freeform 22"/>
            <p:cNvSpPr>
              <a:spLocks/>
            </p:cNvSpPr>
            <p:nvPr/>
          </p:nvSpPr>
          <p:spPr bwMode="auto">
            <a:xfrm>
              <a:off x="8910637" y="6743690"/>
              <a:ext cx="9525" cy="11113"/>
            </a:xfrm>
            <a:custGeom>
              <a:avLst/>
              <a:gdLst/>
              <a:ahLst/>
              <a:cxnLst>
                <a:cxn ang="0">
                  <a:pos x="6" y="6"/>
                </a:cxn>
                <a:cxn ang="0">
                  <a:pos x="6" y="6"/>
                </a:cxn>
                <a:cxn ang="0">
                  <a:pos x="6" y="7"/>
                </a:cxn>
                <a:cxn ang="0">
                  <a:pos x="6" y="7"/>
                </a:cxn>
                <a:cxn ang="0">
                  <a:pos x="5" y="7"/>
                </a:cxn>
                <a:cxn ang="0">
                  <a:pos x="2" y="6"/>
                </a:cxn>
                <a:cxn ang="0">
                  <a:pos x="2" y="4"/>
                </a:cxn>
                <a:cxn ang="0">
                  <a:pos x="0" y="1"/>
                </a:cxn>
                <a:cxn ang="0">
                  <a:pos x="0" y="1"/>
                </a:cxn>
                <a:cxn ang="0">
                  <a:pos x="0" y="0"/>
                </a:cxn>
                <a:cxn ang="0">
                  <a:pos x="2" y="1"/>
                </a:cxn>
                <a:cxn ang="0">
                  <a:pos x="3" y="3"/>
                </a:cxn>
                <a:cxn ang="0">
                  <a:pos x="5" y="5"/>
                </a:cxn>
                <a:cxn ang="0">
                  <a:pos x="6" y="6"/>
                </a:cxn>
                <a:cxn ang="0">
                  <a:pos x="6" y="6"/>
                </a:cxn>
              </a:cxnLst>
              <a:rect l="0" t="0" r="r" b="b"/>
              <a:pathLst>
                <a:path w="6" h="7">
                  <a:moveTo>
                    <a:pt x="6" y="6"/>
                  </a:moveTo>
                  <a:lnTo>
                    <a:pt x="6" y="6"/>
                  </a:lnTo>
                  <a:lnTo>
                    <a:pt x="6" y="7"/>
                  </a:lnTo>
                  <a:lnTo>
                    <a:pt x="6" y="7"/>
                  </a:lnTo>
                  <a:lnTo>
                    <a:pt x="5" y="7"/>
                  </a:lnTo>
                  <a:lnTo>
                    <a:pt x="2" y="6"/>
                  </a:lnTo>
                  <a:lnTo>
                    <a:pt x="2" y="4"/>
                  </a:lnTo>
                  <a:lnTo>
                    <a:pt x="0" y="1"/>
                  </a:lnTo>
                  <a:lnTo>
                    <a:pt x="0" y="1"/>
                  </a:lnTo>
                  <a:lnTo>
                    <a:pt x="0" y="0"/>
                  </a:lnTo>
                  <a:lnTo>
                    <a:pt x="2" y="1"/>
                  </a:lnTo>
                  <a:lnTo>
                    <a:pt x="3" y="3"/>
                  </a:lnTo>
                  <a:lnTo>
                    <a:pt x="5" y="5"/>
                  </a:lnTo>
                  <a:lnTo>
                    <a:pt x="6" y="6"/>
                  </a:lnTo>
                  <a:lnTo>
                    <a:pt x="6" y="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1" name="Freeform 23"/>
            <p:cNvSpPr>
              <a:spLocks/>
            </p:cNvSpPr>
            <p:nvPr/>
          </p:nvSpPr>
          <p:spPr bwMode="auto">
            <a:xfrm>
              <a:off x="8991599" y="6813541"/>
              <a:ext cx="4763" cy="3175"/>
            </a:xfrm>
            <a:custGeom>
              <a:avLst/>
              <a:gdLst/>
              <a:ahLst/>
              <a:cxnLst>
                <a:cxn ang="0">
                  <a:pos x="3" y="1"/>
                </a:cxn>
                <a:cxn ang="0">
                  <a:pos x="3" y="1"/>
                </a:cxn>
                <a:cxn ang="0">
                  <a:pos x="3" y="1"/>
                </a:cxn>
                <a:cxn ang="0">
                  <a:pos x="3" y="2"/>
                </a:cxn>
                <a:cxn ang="0">
                  <a:pos x="2" y="2"/>
                </a:cxn>
                <a:cxn ang="0">
                  <a:pos x="1" y="2"/>
                </a:cxn>
                <a:cxn ang="0">
                  <a:pos x="0" y="1"/>
                </a:cxn>
                <a:cxn ang="0">
                  <a:pos x="1" y="1"/>
                </a:cxn>
                <a:cxn ang="0">
                  <a:pos x="2" y="0"/>
                </a:cxn>
                <a:cxn ang="0">
                  <a:pos x="2" y="0"/>
                </a:cxn>
                <a:cxn ang="0">
                  <a:pos x="3" y="1"/>
                </a:cxn>
                <a:cxn ang="0">
                  <a:pos x="3" y="1"/>
                </a:cxn>
              </a:cxnLst>
              <a:rect l="0" t="0" r="r" b="b"/>
              <a:pathLst>
                <a:path w="3" h="2">
                  <a:moveTo>
                    <a:pt x="3" y="1"/>
                  </a:moveTo>
                  <a:lnTo>
                    <a:pt x="3" y="1"/>
                  </a:lnTo>
                  <a:lnTo>
                    <a:pt x="3" y="1"/>
                  </a:lnTo>
                  <a:lnTo>
                    <a:pt x="3" y="2"/>
                  </a:lnTo>
                  <a:lnTo>
                    <a:pt x="2" y="2"/>
                  </a:lnTo>
                  <a:lnTo>
                    <a:pt x="1" y="2"/>
                  </a:lnTo>
                  <a:lnTo>
                    <a:pt x="0" y="1"/>
                  </a:lnTo>
                  <a:lnTo>
                    <a:pt x="1" y="1"/>
                  </a:lnTo>
                  <a:lnTo>
                    <a:pt x="2" y="0"/>
                  </a:lnTo>
                  <a:lnTo>
                    <a:pt x="2" y="0"/>
                  </a:lnTo>
                  <a:lnTo>
                    <a:pt x="3" y="1"/>
                  </a:lnTo>
                  <a:lnTo>
                    <a:pt x="3"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2" name="Freeform 24"/>
            <p:cNvSpPr>
              <a:spLocks/>
            </p:cNvSpPr>
            <p:nvPr/>
          </p:nvSpPr>
          <p:spPr bwMode="auto">
            <a:xfrm>
              <a:off x="8983662" y="6821478"/>
              <a:ext cx="11112" cy="11113"/>
            </a:xfrm>
            <a:custGeom>
              <a:avLst/>
              <a:gdLst/>
              <a:ahLst/>
              <a:cxnLst>
                <a:cxn ang="0">
                  <a:pos x="5" y="1"/>
                </a:cxn>
                <a:cxn ang="0">
                  <a:pos x="5" y="1"/>
                </a:cxn>
                <a:cxn ang="0">
                  <a:pos x="6" y="3"/>
                </a:cxn>
                <a:cxn ang="0">
                  <a:pos x="6" y="4"/>
                </a:cxn>
                <a:cxn ang="0">
                  <a:pos x="7" y="5"/>
                </a:cxn>
                <a:cxn ang="0">
                  <a:pos x="6" y="7"/>
                </a:cxn>
                <a:cxn ang="0">
                  <a:pos x="5" y="7"/>
                </a:cxn>
                <a:cxn ang="0">
                  <a:pos x="5" y="7"/>
                </a:cxn>
                <a:cxn ang="0">
                  <a:pos x="4" y="7"/>
                </a:cxn>
                <a:cxn ang="0">
                  <a:pos x="3" y="7"/>
                </a:cxn>
                <a:cxn ang="0">
                  <a:pos x="2" y="7"/>
                </a:cxn>
                <a:cxn ang="0">
                  <a:pos x="0" y="4"/>
                </a:cxn>
                <a:cxn ang="0">
                  <a:pos x="0" y="1"/>
                </a:cxn>
                <a:cxn ang="0">
                  <a:pos x="1" y="1"/>
                </a:cxn>
                <a:cxn ang="0">
                  <a:pos x="1" y="0"/>
                </a:cxn>
                <a:cxn ang="0">
                  <a:pos x="3" y="0"/>
                </a:cxn>
                <a:cxn ang="0">
                  <a:pos x="4" y="0"/>
                </a:cxn>
                <a:cxn ang="0">
                  <a:pos x="5" y="1"/>
                </a:cxn>
                <a:cxn ang="0">
                  <a:pos x="5" y="1"/>
                </a:cxn>
                <a:cxn ang="0">
                  <a:pos x="5" y="1"/>
                </a:cxn>
              </a:cxnLst>
              <a:rect l="0" t="0" r="r" b="b"/>
              <a:pathLst>
                <a:path w="7" h="7">
                  <a:moveTo>
                    <a:pt x="5" y="1"/>
                  </a:moveTo>
                  <a:lnTo>
                    <a:pt x="5" y="1"/>
                  </a:lnTo>
                  <a:lnTo>
                    <a:pt x="6" y="3"/>
                  </a:lnTo>
                  <a:lnTo>
                    <a:pt x="6" y="4"/>
                  </a:lnTo>
                  <a:lnTo>
                    <a:pt x="7" y="5"/>
                  </a:lnTo>
                  <a:lnTo>
                    <a:pt x="6" y="7"/>
                  </a:lnTo>
                  <a:lnTo>
                    <a:pt x="5" y="7"/>
                  </a:lnTo>
                  <a:lnTo>
                    <a:pt x="5" y="7"/>
                  </a:lnTo>
                  <a:lnTo>
                    <a:pt x="4" y="7"/>
                  </a:lnTo>
                  <a:lnTo>
                    <a:pt x="3" y="7"/>
                  </a:lnTo>
                  <a:lnTo>
                    <a:pt x="2" y="7"/>
                  </a:lnTo>
                  <a:lnTo>
                    <a:pt x="0" y="4"/>
                  </a:lnTo>
                  <a:lnTo>
                    <a:pt x="0" y="1"/>
                  </a:lnTo>
                  <a:lnTo>
                    <a:pt x="1" y="1"/>
                  </a:lnTo>
                  <a:lnTo>
                    <a:pt x="1" y="0"/>
                  </a:lnTo>
                  <a:lnTo>
                    <a:pt x="3" y="0"/>
                  </a:lnTo>
                  <a:lnTo>
                    <a:pt x="4" y="0"/>
                  </a:lnTo>
                  <a:lnTo>
                    <a:pt x="5" y="1"/>
                  </a:lnTo>
                  <a:lnTo>
                    <a:pt x="5" y="1"/>
                  </a:lnTo>
                  <a:lnTo>
                    <a:pt x="5"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3" name="Freeform 25"/>
            <p:cNvSpPr>
              <a:spLocks/>
            </p:cNvSpPr>
            <p:nvPr/>
          </p:nvSpPr>
          <p:spPr bwMode="auto">
            <a:xfrm>
              <a:off x="8996362" y="6824654"/>
              <a:ext cx="7938" cy="12700"/>
            </a:xfrm>
            <a:custGeom>
              <a:avLst/>
              <a:gdLst/>
              <a:ahLst/>
              <a:cxnLst>
                <a:cxn ang="0">
                  <a:pos x="4" y="5"/>
                </a:cxn>
                <a:cxn ang="0">
                  <a:pos x="4" y="5"/>
                </a:cxn>
                <a:cxn ang="0">
                  <a:pos x="5" y="7"/>
                </a:cxn>
                <a:cxn ang="0">
                  <a:pos x="4" y="8"/>
                </a:cxn>
                <a:cxn ang="0">
                  <a:pos x="4" y="8"/>
                </a:cxn>
                <a:cxn ang="0">
                  <a:pos x="3" y="8"/>
                </a:cxn>
                <a:cxn ang="0">
                  <a:pos x="3" y="7"/>
                </a:cxn>
                <a:cxn ang="0">
                  <a:pos x="1" y="6"/>
                </a:cxn>
                <a:cxn ang="0">
                  <a:pos x="1" y="5"/>
                </a:cxn>
                <a:cxn ang="0">
                  <a:pos x="0" y="2"/>
                </a:cxn>
                <a:cxn ang="0">
                  <a:pos x="0" y="1"/>
                </a:cxn>
                <a:cxn ang="0">
                  <a:pos x="0" y="0"/>
                </a:cxn>
                <a:cxn ang="0">
                  <a:pos x="1" y="0"/>
                </a:cxn>
                <a:cxn ang="0">
                  <a:pos x="3" y="1"/>
                </a:cxn>
                <a:cxn ang="0">
                  <a:pos x="3" y="2"/>
                </a:cxn>
                <a:cxn ang="0">
                  <a:pos x="4" y="3"/>
                </a:cxn>
                <a:cxn ang="0">
                  <a:pos x="4" y="5"/>
                </a:cxn>
                <a:cxn ang="0">
                  <a:pos x="4" y="5"/>
                </a:cxn>
              </a:cxnLst>
              <a:rect l="0" t="0" r="r" b="b"/>
              <a:pathLst>
                <a:path w="5" h="8">
                  <a:moveTo>
                    <a:pt x="4" y="5"/>
                  </a:moveTo>
                  <a:lnTo>
                    <a:pt x="4" y="5"/>
                  </a:lnTo>
                  <a:lnTo>
                    <a:pt x="5" y="7"/>
                  </a:lnTo>
                  <a:lnTo>
                    <a:pt x="4" y="8"/>
                  </a:lnTo>
                  <a:lnTo>
                    <a:pt x="4" y="8"/>
                  </a:lnTo>
                  <a:lnTo>
                    <a:pt x="3" y="8"/>
                  </a:lnTo>
                  <a:lnTo>
                    <a:pt x="3" y="7"/>
                  </a:lnTo>
                  <a:lnTo>
                    <a:pt x="1" y="6"/>
                  </a:lnTo>
                  <a:lnTo>
                    <a:pt x="1" y="5"/>
                  </a:lnTo>
                  <a:lnTo>
                    <a:pt x="0" y="2"/>
                  </a:lnTo>
                  <a:lnTo>
                    <a:pt x="0" y="1"/>
                  </a:lnTo>
                  <a:lnTo>
                    <a:pt x="0" y="0"/>
                  </a:lnTo>
                  <a:lnTo>
                    <a:pt x="1" y="0"/>
                  </a:lnTo>
                  <a:lnTo>
                    <a:pt x="3" y="1"/>
                  </a:lnTo>
                  <a:lnTo>
                    <a:pt x="3" y="2"/>
                  </a:lnTo>
                  <a:lnTo>
                    <a:pt x="4" y="3"/>
                  </a:lnTo>
                  <a:lnTo>
                    <a:pt x="4" y="5"/>
                  </a:lnTo>
                  <a:lnTo>
                    <a:pt x="4"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4" name="Freeform 26"/>
            <p:cNvSpPr>
              <a:spLocks/>
            </p:cNvSpPr>
            <p:nvPr/>
          </p:nvSpPr>
          <p:spPr bwMode="auto">
            <a:xfrm>
              <a:off x="8999537" y="6840528"/>
              <a:ext cx="4763" cy="3175"/>
            </a:xfrm>
            <a:custGeom>
              <a:avLst/>
              <a:gdLst/>
              <a:ahLst/>
              <a:cxnLst>
                <a:cxn ang="0">
                  <a:pos x="3" y="2"/>
                </a:cxn>
                <a:cxn ang="0">
                  <a:pos x="3" y="2"/>
                </a:cxn>
                <a:cxn ang="0">
                  <a:pos x="2" y="2"/>
                </a:cxn>
                <a:cxn ang="0">
                  <a:pos x="2" y="2"/>
                </a:cxn>
                <a:cxn ang="0">
                  <a:pos x="1" y="2"/>
                </a:cxn>
                <a:cxn ang="0">
                  <a:pos x="0" y="1"/>
                </a:cxn>
                <a:cxn ang="0">
                  <a:pos x="1" y="0"/>
                </a:cxn>
                <a:cxn ang="0">
                  <a:pos x="1" y="0"/>
                </a:cxn>
                <a:cxn ang="0">
                  <a:pos x="2" y="0"/>
                </a:cxn>
                <a:cxn ang="0">
                  <a:pos x="2" y="1"/>
                </a:cxn>
                <a:cxn ang="0">
                  <a:pos x="3" y="2"/>
                </a:cxn>
                <a:cxn ang="0">
                  <a:pos x="3" y="2"/>
                </a:cxn>
              </a:cxnLst>
              <a:rect l="0" t="0" r="r" b="b"/>
              <a:pathLst>
                <a:path w="3" h="2">
                  <a:moveTo>
                    <a:pt x="3" y="2"/>
                  </a:moveTo>
                  <a:lnTo>
                    <a:pt x="3" y="2"/>
                  </a:lnTo>
                  <a:lnTo>
                    <a:pt x="2" y="2"/>
                  </a:lnTo>
                  <a:lnTo>
                    <a:pt x="2" y="2"/>
                  </a:lnTo>
                  <a:lnTo>
                    <a:pt x="1" y="2"/>
                  </a:lnTo>
                  <a:lnTo>
                    <a:pt x="0" y="1"/>
                  </a:lnTo>
                  <a:lnTo>
                    <a:pt x="1" y="0"/>
                  </a:lnTo>
                  <a:lnTo>
                    <a:pt x="1" y="0"/>
                  </a:lnTo>
                  <a:lnTo>
                    <a:pt x="2" y="0"/>
                  </a:lnTo>
                  <a:lnTo>
                    <a:pt x="2" y="1"/>
                  </a:lnTo>
                  <a:lnTo>
                    <a:pt x="3" y="2"/>
                  </a:lnTo>
                  <a:lnTo>
                    <a:pt x="3"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5" name="Freeform 27"/>
            <p:cNvSpPr>
              <a:spLocks/>
            </p:cNvSpPr>
            <p:nvPr/>
          </p:nvSpPr>
          <p:spPr bwMode="auto">
            <a:xfrm>
              <a:off x="9002712" y="6853229"/>
              <a:ext cx="3175" cy="1588"/>
            </a:xfrm>
            <a:custGeom>
              <a:avLst/>
              <a:gdLst/>
              <a:ahLst/>
              <a:cxnLst>
                <a:cxn ang="0">
                  <a:pos x="1" y="0"/>
                </a:cxn>
                <a:cxn ang="0">
                  <a:pos x="1" y="0"/>
                </a:cxn>
                <a:cxn ang="0">
                  <a:pos x="2" y="0"/>
                </a:cxn>
                <a:cxn ang="0">
                  <a:pos x="1" y="1"/>
                </a:cxn>
                <a:cxn ang="0">
                  <a:pos x="0" y="1"/>
                </a:cxn>
                <a:cxn ang="0">
                  <a:pos x="0" y="0"/>
                </a:cxn>
                <a:cxn ang="0">
                  <a:pos x="0" y="0"/>
                </a:cxn>
                <a:cxn ang="0">
                  <a:pos x="0" y="0"/>
                </a:cxn>
                <a:cxn ang="0">
                  <a:pos x="1" y="0"/>
                </a:cxn>
                <a:cxn ang="0">
                  <a:pos x="1" y="0"/>
                </a:cxn>
                <a:cxn ang="0">
                  <a:pos x="1" y="0"/>
                </a:cxn>
              </a:cxnLst>
              <a:rect l="0" t="0" r="r" b="b"/>
              <a:pathLst>
                <a:path w="2" h="1">
                  <a:moveTo>
                    <a:pt x="1" y="0"/>
                  </a:moveTo>
                  <a:lnTo>
                    <a:pt x="1" y="0"/>
                  </a:lnTo>
                  <a:lnTo>
                    <a:pt x="2" y="0"/>
                  </a:lnTo>
                  <a:lnTo>
                    <a:pt x="1" y="1"/>
                  </a:lnTo>
                  <a:lnTo>
                    <a:pt x="0" y="1"/>
                  </a:lnTo>
                  <a:lnTo>
                    <a:pt x="0" y="0"/>
                  </a:lnTo>
                  <a:lnTo>
                    <a:pt x="0" y="0"/>
                  </a:lnTo>
                  <a:lnTo>
                    <a:pt x="0" y="0"/>
                  </a:lnTo>
                  <a:lnTo>
                    <a:pt x="1" y="0"/>
                  </a:lnTo>
                  <a:lnTo>
                    <a:pt x="1" y="0"/>
                  </a:lnTo>
                  <a:lnTo>
                    <a:pt x="1"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6" name="Freeform 28"/>
            <p:cNvSpPr>
              <a:spLocks/>
            </p:cNvSpPr>
            <p:nvPr/>
          </p:nvSpPr>
          <p:spPr bwMode="auto">
            <a:xfrm>
              <a:off x="9009062" y="6862754"/>
              <a:ext cx="3175" cy="3175"/>
            </a:xfrm>
            <a:custGeom>
              <a:avLst/>
              <a:gdLst/>
              <a:ahLst/>
              <a:cxnLst>
                <a:cxn ang="0">
                  <a:pos x="2" y="1"/>
                </a:cxn>
                <a:cxn ang="0">
                  <a:pos x="2" y="1"/>
                </a:cxn>
                <a:cxn ang="0">
                  <a:pos x="2" y="1"/>
                </a:cxn>
                <a:cxn ang="0">
                  <a:pos x="2" y="2"/>
                </a:cxn>
                <a:cxn ang="0">
                  <a:pos x="1" y="2"/>
                </a:cxn>
                <a:cxn ang="0">
                  <a:pos x="0" y="1"/>
                </a:cxn>
                <a:cxn ang="0">
                  <a:pos x="0" y="1"/>
                </a:cxn>
                <a:cxn ang="0">
                  <a:pos x="0" y="1"/>
                </a:cxn>
                <a:cxn ang="0">
                  <a:pos x="0" y="0"/>
                </a:cxn>
                <a:cxn ang="0">
                  <a:pos x="0" y="0"/>
                </a:cxn>
                <a:cxn ang="0">
                  <a:pos x="1" y="0"/>
                </a:cxn>
                <a:cxn ang="0">
                  <a:pos x="2" y="1"/>
                </a:cxn>
                <a:cxn ang="0">
                  <a:pos x="2" y="1"/>
                </a:cxn>
                <a:cxn ang="0">
                  <a:pos x="2" y="1"/>
                </a:cxn>
              </a:cxnLst>
              <a:rect l="0" t="0" r="r" b="b"/>
              <a:pathLst>
                <a:path w="2" h="2">
                  <a:moveTo>
                    <a:pt x="2" y="1"/>
                  </a:moveTo>
                  <a:lnTo>
                    <a:pt x="2" y="1"/>
                  </a:lnTo>
                  <a:lnTo>
                    <a:pt x="2" y="1"/>
                  </a:lnTo>
                  <a:lnTo>
                    <a:pt x="2" y="2"/>
                  </a:lnTo>
                  <a:lnTo>
                    <a:pt x="1" y="2"/>
                  </a:lnTo>
                  <a:lnTo>
                    <a:pt x="0" y="1"/>
                  </a:lnTo>
                  <a:lnTo>
                    <a:pt x="0" y="1"/>
                  </a:lnTo>
                  <a:lnTo>
                    <a:pt x="0" y="1"/>
                  </a:lnTo>
                  <a:lnTo>
                    <a:pt x="0" y="0"/>
                  </a:lnTo>
                  <a:lnTo>
                    <a:pt x="0" y="0"/>
                  </a:lnTo>
                  <a:lnTo>
                    <a:pt x="1" y="0"/>
                  </a:lnTo>
                  <a:lnTo>
                    <a:pt x="2" y="1"/>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7" name="Freeform 29"/>
            <p:cNvSpPr>
              <a:spLocks/>
            </p:cNvSpPr>
            <p:nvPr/>
          </p:nvSpPr>
          <p:spPr bwMode="auto">
            <a:xfrm>
              <a:off x="9010649" y="6872279"/>
              <a:ext cx="3175" cy="1588"/>
            </a:xfrm>
            <a:custGeom>
              <a:avLst/>
              <a:gdLst/>
              <a:ahLst/>
              <a:cxnLst>
                <a:cxn ang="0">
                  <a:pos x="2" y="1"/>
                </a:cxn>
                <a:cxn ang="0">
                  <a:pos x="2" y="1"/>
                </a:cxn>
                <a:cxn ang="0">
                  <a:pos x="2" y="1"/>
                </a:cxn>
                <a:cxn ang="0">
                  <a:pos x="1" y="1"/>
                </a:cxn>
                <a:cxn ang="0">
                  <a:pos x="0" y="1"/>
                </a:cxn>
                <a:cxn ang="0">
                  <a:pos x="0" y="1"/>
                </a:cxn>
                <a:cxn ang="0">
                  <a:pos x="0" y="0"/>
                </a:cxn>
                <a:cxn ang="0">
                  <a:pos x="1" y="0"/>
                </a:cxn>
                <a:cxn ang="0">
                  <a:pos x="1" y="0"/>
                </a:cxn>
                <a:cxn ang="0">
                  <a:pos x="2" y="0"/>
                </a:cxn>
                <a:cxn ang="0">
                  <a:pos x="2" y="1"/>
                </a:cxn>
                <a:cxn ang="0">
                  <a:pos x="2" y="1"/>
                </a:cxn>
              </a:cxnLst>
              <a:rect l="0" t="0" r="r" b="b"/>
              <a:pathLst>
                <a:path w="2" h="1">
                  <a:moveTo>
                    <a:pt x="2" y="1"/>
                  </a:moveTo>
                  <a:lnTo>
                    <a:pt x="2" y="1"/>
                  </a:lnTo>
                  <a:lnTo>
                    <a:pt x="2" y="1"/>
                  </a:lnTo>
                  <a:lnTo>
                    <a:pt x="1" y="1"/>
                  </a:lnTo>
                  <a:lnTo>
                    <a:pt x="0" y="1"/>
                  </a:lnTo>
                  <a:lnTo>
                    <a:pt x="0" y="1"/>
                  </a:lnTo>
                  <a:lnTo>
                    <a:pt x="0" y="0"/>
                  </a:lnTo>
                  <a:lnTo>
                    <a:pt x="1" y="0"/>
                  </a:lnTo>
                  <a:lnTo>
                    <a:pt x="1" y="0"/>
                  </a:lnTo>
                  <a:lnTo>
                    <a:pt x="2" y="0"/>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8" name="Freeform 30"/>
            <p:cNvSpPr>
              <a:spLocks/>
            </p:cNvSpPr>
            <p:nvPr/>
          </p:nvSpPr>
          <p:spPr bwMode="auto">
            <a:xfrm>
              <a:off x="9013824" y="6880216"/>
              <a:ext cx="4763" cy="3175"/>
            </a:xfrm>
            <a:custGeom>
              <a:avLst/>
              <a:gdLst/>
              <a:ahLst/>
              <a:cxnLst>
                <a:cxn ang="0">
                  <a:pos x="3" y="1"/>
                </a:cxn>
                <a:cxn ang="0">
                  <a:pos x="3" y="1"/>
                </a:cxn>
                <a:cxn ang="0">
                  <a:pos x="2" y="2"/>
                </a:cxn>
                <a:cxn ang="0">
                  <a:pos x="1" y="1"/>
                </a:cxn>
                <a:cxn ang="0">
                  <a:pos x="0" y="1"/>
                </a:cxn>
                <a:cxn ang="0">
                  <a:pos x="1" y="0"/>
                </a:cxn>
                <a:cxn ang="0">
                  <a:pos x="1" y="0"/>
                </a:cxn>
                <a:cxn ang="0">
                  <a:pos x="2" y="0"/>
                </a:cxn>
                <a:cxn ang="0">
                  <a:pos x="3" y="0"/>
                </a:cxn>
                <a:cxn ang="0">
                  <a:pos x="3" y="1"/>
                </a:cxn>
                <a:cxn ang="0">
                  <a:pos x="3" y="1"/>
                </a:cxn>
              </a:cxnLst>
              <a:rect l="0" t="0" r="r" b="b"/>
              <a:pathLst>
                <a:path w="3" h="2">
                  <a:moveTo>
                    <a:pt x="3" y="1"/>
                  </a:moveTo>
                  <a:lnTo>
                    <a:pt x="3" y="1"/>
                  </a:lnTo>
                  <a:lnTo>
                    <a:pt x="2" y="2"/>
                  </a:lnTo>
                  <a:lnTo>
                    <a:pt x="1" y="1"/>
                  </a:lnTo>
                  <a:lnTo>
                    <a:pt x="0" y="1"/>
                  </a:lnTo>
                  <a:lnTo>
                    <a:pt x="1" y="0"/>
                  </a:lnTo>
                  <a:lnTo>
                    <a:pt x="1" y="0"/>
                  </a:lnTo>
                  <a:lnTo>
                    <a:pt x="2" y="0"/>
                  </a:lnTo>
                  <a:lnTo>
                    <a:pt x="3" y="0"/>
                  </a:lnTo>
                  <a:lnTo>
                    <a:pt x="3" y="1"/>
                  </a:lnTo>
                  <a:lnTo>
                    <a:pt x="3"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9" name="Freeform 31"/>
            <p:cNvSpPr>
              <a:spLocks/>
            </p:cNvSpPr>
            <p:nvPr/>
          </p:nvSpPr>
          <p:spPr bwMode="auto">
            <a:xfrm>
              <a:off x="8988424" y="6886565"/>
              <a:ext cx="6350" cy="7938"/>
            </a:xfrm>
            <a:custGeom>
              <a:avLst/>
              <a:gdLst/>
              <a:ahLst/>
              <a:cxnLst>
                <a:cxn ang="0">
                  <a:pos x="4" y="3"/>
                </a:cxn>
                <a:cxn ang="0">
                  <a:pos x="4" y="3"/>
                </a:cxn>
                <a:cxn ang="0">
                  <a:pos x="4" y="4"/>
                </a:cxn>
                <a:cxn ang="0">
                  <a:pos x="4" y="4"/>
                </a:cxn>
                <a:cxn ang="0">
                  <a:pos x="4" y="4"/>
                </a:cxn>
                <a:cxn ang="0">
                  <a:pos x="4" y="4"/>
                </a:cxn>
                <a:cxn ang="0">
                  <a:pos x="2" y="5"/>
                </a:cxn>
                <a:cxn ang="0">
                  <a:pos x="1" y="5"/>
                </a:cxn>
                <a:cxn ang="0">
                  <a:pos x="1" y="4"/>
                </a:cxn>
                <a:cxn ang="0">
                  <a:pos x="0" y="4"/>
                </a:cxn>
                <a:cxn ang="0">
                  <a:pos x="0" y="3"/>
                </a:cxn>
                <a:cxn ang="0">
                  <a:pos x="0" y="1"/>
                </a:cxn>
                <a:cxn ang="0">
                  <a:pos x="1" y="0"/>
                </a:cxn>
                <a:cxn ang="0">
                  <a:pos x="2" y="0"/>
                </a:cxn>
                <a:cxn ang="0">
                  <a:pos x="3" y="0"/>
                </a:cxn>
                <a:cxn ang="0">
                  <a:pos x="3" y="1"/>
                </a:cxn>
                <a:cxn ang="0">
                  <a:pos x="4" y="3"/>
                </a:cxn>
                <a:cxn ang="0">
                  <a:pos x="4" y="3"/>
                </a:cxn>
              </a:cxnLst>
              <a:rect l="0" t="0" r="r" b="b"/>
              <a:pathLst>
                <a:path w="4" h="5">
                  <a:moveTo>
                    <a:pt x="4" y="3"/>
                  </a:moveTo>
                  <a:lnTo>
                    <a:pt x="4" y="3"/>
                  </a:lnTo>
                  <a:lnTo>
                    <a:pt x="4" y="4"/>
                  </a:lnTo>
                  <a:lnTo>
                    <a:pt x="4" y="4"/>
                  </a:lnTo>
                  <a:lnTo>
                    <a:pt x="4" y="4"/>
                  </a:lnTo>
                  <a:lnTo>
                    <a:pt x="4" y="4"/>
                  </a:lnTo>
                  <a:lnTo>
                    <a:pt x="2" y="5"/>
                  </a:lnTo>
                  <a:lnTo>
                    <a:pt x="1" y="5"/>
                  </a:lnTo>
                  <a:lnTo>
                    <a:pt x="1" y="4"/>
                  </a:lnTo>
                  <a:lnTo>
                    <a:pt x="0" y="4"/>
                  </a:lnTo>
                  <a:lnTo>
                    <a:pt x="0" y="3"/>
                  </a:lnTo>
                  <a:lnTo>
                    <a:pt x="0" y="1"/>
                  </a:lnTo>
                  <a:lnTo>
                    <a:pt x="1" y="0"/>
                  </a:lnTo>
                  <a:lnTo>
                    <a:pt x="2" y="0"/>
                  </a:lnTo>
                  <a:lnTo>
                    <a:pt x="3" y="0"/>
                  </a:lnTo>
                  <a:lnTo>
                    <a:pt x="3" y="1"/>
                  </a:lnTo>
                  <a:lnTo>
                    <a:pt x="4" y="3"/>
                  </a:lnTo>
                  <a:lnTo>
                    <a:pt x="4"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0" name="Freeform 32"/>
            <p:cNvSpPr>
              <a:spLocks/>
            </p:cNvSpPr>
            <p:nvPr/>
          </p:nvSpPr>
          <p:spPr bwMode="auto">
            <a:xfrm>
              <a:off x="8996362" y="6892916"/>
              <a:ext cx="4763" cy="4762"/>
            </a:xfrm>
            <a:custGeom>
              <a:avLst/>
              <a:gdLst/>
              <a:ahLst/>
              <a:cxnLst>
                <a:cxn ang="0">
                  <a:pos x="3" y="2"/>
                </a:cxn>
                <a:cxn ang="0">
                  <a:pos x="3" y="2"/>
                </a:cxn>
                <a:cxn ang="0">
                  <a:pos x="3" y="3"/>
                </a:cxn>
                <a:cxn ang="0">
                  <a:pos x="2" y="3"/>
                </a:cxn>
                <a:cxn ang="0">
                  <a:pos x="1" y="2"/>
                </a:cxn>
                <a:cxn ang="0">
                  <a:pos x="0" y="2"/>
                </a:cxn>
                <a:cxn ang="0">
                  <a:pos x="0" y="1"/>
                </a:cxn>
                <a:cxn ang="0">
                  <a:pos x="0" y="0"/>
                </a:cxn>
                <a:cxn ang="0">
                  <a:pos x="1" y="0"/>
                </a:cxn>
                <a:cxn ang="0">
                  <a:pos x="2" y="0"/>
                </a:cxn>
                <a:cxn ang="0">
                  <a:pos x="3" y="1"/>
                </a:cxn>
                <a:cxn ang="0">
                  <a:pos x="3" y="2"/>
                </a:cxn>
                <a:cxn ang="0">
                  <a:pos x="3" y="2"/>
                </a:cxn>
              </a:cxnLst>
              <a:rect l="0" t="0" r="r" b="b"/>
              <a:pathLst>
                <a:path w="3" h="3">
                  <a:moveTo>
                    <a:pt x="3" y="2"/>
                  </a:moveTo>
                  <a:lnTo>
                    <a:pt x="3" y="2"/>
                  </a:lnTo>
                  <a:lnTo>
                    <a:pt x="3" y="3"/>
                  </a:lnTo>
                  <a:lnTo>
                    <a:pt x="2" y="3"/>
                  </a:lnTo>
                  <a:lnTo>
                    <a:pt x="1" y="2"/>
                  </a:lnTo>
                  <a:lnTo>
                    <a:pt x="0" y="2"/>
                  </a:lnTo>
                  <a:lnTo>
                    <a:pt x="0" y="1"/>
                  </a:lnTo>
                  <a:lnTo>
                    <a:pt x="0" y="0"/>
                  </a:lnTo>
                  <a:lnTo>
                    <a:pt x="1" y="0"/>
                  </a:lnTo>
                  <a:lnTo>
                    <a:pt x="2" y="0"/>
                  </a:lnTo>
                  <a:lnTo>
                    <a:pt x="3" y="1"/>
                  </a:lnTo>
                  <a:lnTo>
                    <a:pt x="3" y="2"/>
                  </a:lnTo>
                  <a:lnTo>
                    <a:pt x="3"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1" name="Freeform 33"/>
            <p:cNvSpPr>
              <a:spLocks/>
            </p:cNvSpPr>
            <p:nvPr/>
          </p:nvSpPr>
          <p:spPr bwMode="auto">
            <a:xfrm>
              <a:off x="8983662" y="6883391"/>
              <a:ext cx="1588" cy="3175"/>
            </a:xfrm>
            <a:custGeom>
              <a:avLst/>
              <a:gdLst/>
              <a:ahLst/>
              <a:cxnLst>
                <a:cxn ang="0">
                  <a:pos x="1" y="1"/>
                </a:cxn>
                <a:cxn ang="0">
                  <a:pos x="1" y="1"/>
                </a:cxn>
                <a:cxn ang="0">
                  <a:pos x="1" y="2"/>
                </a:cxn>
                <a:cxn ang="0">
                  <a:pos x="1" y="2"/>
                </a:cxn>
                <a:cxn ang="0">
                  <a:pos x="0" y="2"/>
                </a:cxn>
                <a:cxn ang="0">
                  <a:pos x="0" y="1"/>
                </a:cxn>
                <a:cxn ang="0">
                  <a:pos x="0" y="0"/>
                </a:cxn>
                <a:cxn ang="0">
                  <a:pos x="0" y="0"/>
                </a:cxn>
                <a:cxn ang="0">
                  <a:pos x="1" y="0"/>
                </a:cxn>
                <a:cxn ang="0">
                  <a:pos x="1" y="0"/>
                </a:cxn>
                <a:cxn ang="0">
                  <a:pos x="1" y="1"/>
                </a:cxn>
                <a:cxn ang="0">
                  <a:pos x="1" y="1"/>
                </a:cxn>
              </a:cxnLst>
              <a:rect l="0" t="0" r="r" b="b"/>
              <a:pathLst>
                <a:path w="1" h="2">
                  <a:moveTo>
                    <a:pt x="1" y="1"/>
                  </a:moveTo>
                  <a:lnTo>
                    <a:pt x="1" y="1"/>
                  </a:lnTo>
                  <a:lnTo>
                    <a:pt x="1" y="2"/>
                  </a:lnTo>
                  <a:lnTo>
                    <a:pt x="1" y="2"/>
                  </a:lnTo>
                  <a:lnTo>
                    <a:pt x="0" y="2"/>
                  </a:lnTo>
                  <a:lnTo>
                    <a:pt x="0" y="1"/>
                  </a:lnTo>
                  <a:lnTo>
                    <a:pt x="0" y="0"/>
                  </a:lnTo>
                  <a:lnTo>
                    <a:pt x="0" y="0"/>
                  </a:lnTo>
                  <a:lnTo>
                    <a:pt x="1" y="0"/>
                  </a:lnTo>
                  <a:lnTo>
                    <a:pt x="1" y="0"/>
                  </a:lnTo>
                  <a:lnTo>
                    <a:pt x="1" y="1"/>
                  </a:lnTo>
                  <a:lnTo>
                    <a:pt x="1"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2" name="Freeform 34"/>
            <p:cNvSpPr>
              <a:spLocks/>
            </p:cNvSpPr>
            <p:nvPr/>
          </p:nvSpPr>
          <p:spPr bwMode="auto">
            <a:xfrm>
              <a:off x="8963024" y="6880216"/>
              <a:ext cx="28575" cy="25400"/>
            </a:xfrm>
            <a:custGeom>
              <a:avLst/>
              <a:gdLst/>
              <a:ahLst/>
              <a:cxnLst>
                <a:cxn ang="0">
                  <a:pos x="13" y="9"/>
                </a:cxn>
                <a:cxn ang="0">
                  <a:pos x="13" y="9"/>
                </a:cxn>
                <a:cxn ang="0">
                  <a:pos x="17" y="14"/>
                </a:cxn>
                <a:cxn ang="0">
                  <a:pos x="18" y="15"/>
                </a:cxn>
                <a:cxn ang="0">
                  <a:pos x="18" y="16"/>
                </a:cxn>
                <a:cxn ang="0">
                  <a:pos x="18" y="16"/>
                </a:cxn>
                <a:cxn ang="0">
                  <a:pos x="17" y="16"/>
                </a:cxn>
                <a:cxn ang="0">
                  <a:pos x="15" y="16"/>
                </a:cxn>
                <a:cxn ang="0">
                  <a:pos x="13" y="15"/>
                </a:cxn>
                <a:cxn ang="0">
                  <a:pos x="9" y="13"/>
                </a:cxn>
                <a:cxn ang="0">
                  <a:pos x="6" y="11"/>
                </a:cxn>
                <a:cxn ang="0">
                  <a:pos x="5" y="8"/>
                </a:cxn>
                <a:cxn ang="0">
                  <a:pos x="3" y="6"/>
                </a:cxn>
                <a:cxn ang="0">
                  <a:pos x="2" y="4"/>
                </a:cxn>
                <a:cxn ang="0">
                  <a:pos x="1" y="3"/>
                </a:cxn>
                <a:cxn ang="0">
                  <a:pos x="0" y="2"/>
                </a:cxn>
                <a:cxn ang="0">
                  <a:pos x="0" y="1"/>
                </a:cxn>
                <a:cxn ang="0">
                  <a:pos x="1" y="0"/>
                </a:cxn>
                <a:cxn ang="0">
                  <a:pos x="1" y="0"/>
                </a:cxn>
                <a:cxn ang="0">
                  <a:pos x="2" y="0"/>
                </a:cxn>
                <a:cxn ang="0">
                  <a:pos x="5" y="2"/>
                </a:cxn>
                <a:cxn ang="0">
                  <a:pos x="7" y="4"/>
                </a:cxn>
                <a:cxn ang="0">
                  <a:pos x="13" y="9"/>
                </a:cxn>
                <a:cxn ang="0">
                  <a:pos x="13" y="9"/>
                </a:cxn>
              </a:cxnLst>
              <a:rect l="0" t="0" r="r" b="b"/>
              <a:pathLst>
                <a:path w="18" h="16">
                  <a:moveTo>
                    <a:pt x="13" y="9"/>
                  </a:moveTo>
                  <a:lnTo>
                    <a:pt x="13" y="9"/>
                  </a:lnTo>
                  <a:lnTo>
                    <a:pt x="17" y="14"/>
                  </a:lnTo>
                  <a:lnTo>
                    <a:pt x="18" y="15"/>
                  </a:lnTo>
                  <a:lnTo>
                    <a:pt x="18" y="16"/>
                  </a:lnTo>
                  <a:lnTo>
                    <a:pt x="18" y="16"/>
                  </a:lnTo>
                  <a:lnTo>
                    <a:pt x="17" y="16"/>
                  </a:lnTo>
                  <a:lnTo>
                    <a:pt x="15" y="16"/>
                  </a:lnTo>
                  <a:lnTo>
                    <a:pt x="13" y="15"/>
                  </a:lnTo>
                  <a:lnTo>
                    <a:pt x="9" y="13"/>
                  </a:lnTo>
                  <a:lnTo>
                    <a:pt x="6" y="11"/>
                  </a:lnTo>
                  <a:lnTo>
                    <a:pt x="5" y="8"/>
                  </a:lnTo>
                  <a:lnTo>
                    <a:pt x="3" y="6"/>
                  </a:lnTo>
                  <a:lnTo>
                    <a:pt x="2" y="4"/>
                  </a:lnTo>
                  <a:lnTo>
                    <a:pt x="1" y="3"/>
                  </a:lnTo>
                  <a:lnTo>
                    <a:pt x="0" y="2"/>
                  </a:lnTo>
                  <a:lnTo>
                    <a:pt x="0" y="1"/>
                  </a:lnTo>
                  <a:lnTo>
                    <a:pt x="1" y="0"/>
                  </a:lnTo>
                  <a:lnTo>
                    <a:pt x="1" y="0"/>
                  </a:lnTo>
                  <a:lnTo>
                    <a:pt x="2" y="0"/>
                  </a:lnTo>
                  <a:lnTo>
                    <a:pt x="5" y="2"/>
                  </a:lnTo>
                  <a:lnTo>
                    <a:pt x="7" y="4"/>
                  </a:lnTo>
                  <a:lnTo>
                    <a:pt x="13" y="9"/>
                  </a:lnTo>
                  <a:lnTo>
                    <a:pt x="13" y="9"/>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3" name="Freeform 35"/>
            <p:cNvSpPr>
              <a:spLocks/>
            </p:cNvSpPr>
            <p:nvPr/>
          </p:nvSpPr>
          <p:spPr bwMode="auto">
            <a:xfrm>
              <a:off x="8843962" y="6688128"/>
              <a:ext cx="19050" cy="22225"/>
            </a:xfrm>
            <a:custGeom>
              <a:avLst/>
              <a:gdLst/>
              <a:ahLst/>
              <a:cxnLst>
                <a:cxn ang="0">
                  <a:pos x="12" y="13"/>
                </a:cxn>
                <a:cxn ang="0">
                  <a:pos x="12" y="13"/>
                </a:cxn>
                <a:cxn ang="0">
                  <a:pos x="12" y="11"/>
                </a:cxn>
                <a:cxn ang="0">
                  <a:pos x="11" y="9"/>
                </a:cxn>
                <a:cxn ang="0">
                  <a:pos x="10" y="8"/>
                </a:cxn>
                <a:cxn ang="0">
                  <a:pos x="9" y="7"/>
                </a:cxn>
                <a:cxn ang="0">
                  <a:pos x="6" y="4"/>
                </a:cxn>
                <a:cxn ang="0">
                  <a:pos x="4" y="3"/>
                </a:cxn>
                <a:cxn ang="0">
                  <a:pos x="3" y="3"/>
                </a:cxn>
                <a:cxn ang="0">
                  <a:pos x="3" y="2"/>
                </a:cxn>
                <a:cxn ang="0">
                  <a:pos x="1" y="1"/>
                </a:cxn>
                <a:cxn ang="0">
                  <a:pos x="1" y="0"/>
                </a:cxn>
                <a:cxn ang="0">
                  <a:pos x="0" y="0"/>
                </a:cxn>
                <a:cxn ang="0">
                  <a:pos x="0" y="0"/>
                </a:cxn>
                <a:cxn ang="0">
                  <a:pos x="0" y="1"/>
                </a:cxn>
                <a:cxn ang="0">
                  <a:pos x="0" y="2"/>
                </a:cxn>
                <a:cxn ang="0">
                  <a:pos x="0" y="3"/>
                </a:cxn>
                <a:cxn ang="0">
                  <a:pos x="1" y="3"/>
                </a:cxn>
                <a:cxn ang="0">
                  <a:pos x="3" y="3"/>
                </a:cxn>
                <a:cxn ang="0">
                  <a:pos x="5" y="5"/>
                </a:cxn>
                <a:cxn ang="0">
                  <a:pos x="6" y="7"/>
                </a:cxn>
                <a:cxn ang="0">
                  <a:pos x="10" y="14"/>
                </a:cxn>
                <a:cxn ang="0">
                  <a:pos x="11" y="14"/>
                </a:cxn>
                <a:cxn ang="0">
                  <a:pos x="11" y="14"/>
                </a:cxn>
                <a:cxn ang="0">
                  <a:pos x="12" y="13"/>
                </a:cxn>
                <a:cxn ang="0">
                  <a:pos x="12" y="13"/>
                </a:cxn>
              </a:cxnLst>
              <a:rect l="0" t="0" r="r" b="b"/>
              <a:pathLst>
                <a:path w="12" h="14">
                  <a:moveTo>
                    <a:pt x="12" y="13"/>
                  </a:moveTo>
                  <a:lnTo>
                    <a:pt x="12" y="13"/>
                  </a:lnTo>
                  <a:lnTo>
                    <a:pt x="12" y="11"/>
                  </a:lnTo>
                  <a:lnTo>
                    <a:pt x="11" y="9"/>
                  </a:lnTo>
                  <a:lnTo>
                    <a:pt x="10" y="8"/>
                  </a:lnTo>
                  <a:lnTo>
                    <a:pt x="9" y="7"/>
                  </a:lnTo>
                  <a:lnTo>
                    <a:pt x="6" y="4"/>
                  </a:lnTo>
                  <a:lnTo>
                    <a:pt x="4" y="3"/>
                  </a:lnTo>
                  <a:lnTo>
                    <a:pt x="3" y="3"/>
                  </a:lnTo>
                  <a:lnTo>
                    <a:pt x="3" y="2"/>
                  </a:lnTo>
                  <a:lnTo>
                    <a:pt x="1" y="1"/>
                  </a:lnTo>
                  <a:lnTo>
                    <a:pt x="1" y="0"/>
                  </a:lnTo>
                  <a:lnTo>
                    <a:pt x="0" y="0"/>
                  </a:lnTo>
                  <a:lnTo>
                    <a:pt x="0" y="0"/>
                  </a:lnTo>
                  <a:lnTo>
                    <a:pt x="0" y="1"/>
                  </a:lnTo>
                  <a:lnTo>
                    <a:pt x="0" y="2"/>
                  </a:lnTo>
                  <a:lnTo>
                    <a:pt x="0" y="3"/>
                  </a:lnTo>
                  <a:lnTo>
                    <a:pt x="1" y="3"/>
                  </a:lnTo>
                  <a:lnTo>
                    <a:pt x="3" y="3"/>
                  </a:lnTo>
                  <a:lnTo>
                    <a:pt x="5" y="5"/>
                  </a:lnTo>
                  <a:lnTo>
                    <a:pt x="6" y="7"/>
                  </a:lnTo>
                  <a:lnTo>
                    <a:pt x="10" y="14"/>
                  </a:lnTo>
                  <a:lnTo>
                    <a:pt x="11" y="14"/>
                  </a:lnTo>
                  <a:lnTo>
                    <a:pt x="11" y="14"/>
                  </a:lnTo>
                  <a:lnTo>
                    <a:pt x="12" y="13"/>
                  </a:lnTo>
                  <a:lnTo>
                    <a:pt x="12" y="1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4" name="Freeform 36"/>
            <p:cNvSpPr>
              <a:spLocks/>
            </p:cNvSpPr>
            <p:nvPr/>
          </p:nvSpPr>
          <p:spPr bwMode="auto">
            <a:xfrm>
              <a:off x="8834437" y="6762740"/>
              <a:ext cx="4763" cy="1588"/>
            </a:xfrm>
            <a:custGeom>
              <a:avLst/>
              <a:gdLst/>
              <a:ahLst/>
              <a:cxnLst>
                <a:cxn ang="0">
                  <a:pos x="2" y="0"/>
                </a:cxn>
                <a:cxn ang="0">
                  <a:pos x="2" y="0"/>
                </a:cxn>
                <a:cxn ang="0">
                  <a:pos x="3" y="0"/>
                </a:cxn>
                <a:cxn ang="0">
                  <a:pos x="2" y="1"/>
                </a:cxn>
                <a:cxn ang="0">
                  <a:pos x="1" y="1"/>
                </a:cxn>
                <a:cxn ang="0">
                  <a:pos x="0" y="1"/>
                </a:cxn>
                <a:cxn ang="0">
                  <a:pos x="0" y="0"/>
                </a:cxn>
                <a:cxn ang="0">
                  <a:pos x="0" y="0"/>
                </a:cxn>
                <a:cxn ang="0">
                  <a:pos x="1" y="0"/>
                </a:cxn>
                <a:cxn ang="0">
                  <a:pos x="2" y="0"/>
                </a:cxn>
                <a:cxn ang="0">
                  <a:pos x="2" y="0"/>
                </a:cxn>
              </a:cxnLst>
              <a:rect l="0" t="0" r="r" b="b"/>
              <a:pathLst>
                <a:path w="3" h="1">
                  <a:moveTo>
                    <a:pt x="2" y="0"/>
                  </a:moveTo>
                  <a:lnTo>
                    <a:pt x="2" y="0"/>
                  </a:lnTo>
                  <a:lnTo>
                    <a:pt x="3" y="0"/>
                  </a:lnTo>
                  <a:lnTo>
                    <a:pt x="2" y="1"/>
                  </a:lnTo>
                  <a:lnTo>
                    <a:pt x="1" y="1"/>
                  </a:lnTo>
                  <a:lnTo>
                    <a:pt x="0" y="1"/>
                  </a:lnTo>
                  <a:lnTo>
                    <a:pt x="0" y="0"/>
                  </a:lnTo>
                  <a:lnTo>
                    <a:pt x="0" y="0"/>
                  </a:lnTo>
                  <a:lnTo>
                    <a:pt x="1" y="0"/>
                  </a:lnTo>
                  <a:lnTo>
                    <a:pt x="2" y="0"/>
                  </a:lnTo>
                  <a:lnTo>
                    <a:pt x="2"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5" name="Freeform 37"/>
            <p:cNvSpPr>
              <a:spLocks/>
            </p:cNvSpPr>
            <p:nvPr/>
          </p:nvSpPr>
          <p:spPr bwMode="auto">
            <a:xfrm>
              <a:off x="8840787" y="6762740"/>
              <a:ext cx="6350" cy="7938"/>
            </a:xfrm>
            <a:custGeom>
              <a:avLst/>
              <a:gdLst/>
              <a:ahLst/>
              <a:cxnLst>
                <a:cxn ang="0">
                  <a:pos x="3" y="3"/>
                </a:cxn>
                <a:cxn ang="0">
                  <a:pos x="3" y="3"/>
                </a:cxn>
                <a:cxn ang="0">
                  <a:pos x="4" y="4"/>
                </a:cxn>
                <a:cxn ang="0">
                  <a:pos x="3" y="5"/>
                </a:cxn>
                <a:cxn ang="0">
                  <a:pos x="2" y="5"/>
                </a:cxn>
                <a:cxn ang="0">
                  <a:pos x="1" y="5"/>
                </a:cxn>
                <a:cxn ang="0">
                  <a:pos x="1" y="4"/>
                </a:cxn>
                <a:cxn ang="0">
                  <a:pos x="0" y="3"/>
                </a:cxn>
                <a:cxn ang="0">
                  <a:pos x="0" y="3"/>
                </a:cxn>
                <a:cxn ang="0">
                  <a:pos x="0" y="2"/>
                </a:cxn>
                <a:cxn ang="0">
                  <a:pos x="1" y="1"/>
                </a:cxn>
                <a:cxn ang="0">
                  <a:pos x="1" y="0"/>
                </a:cxn>
                <a:cxn ang="0">
                  <a:pos x="2" y="0"/>
                </a:cxn>
                <a:cxn ang="0">
                  <a:pos x="2" y="1"/>
                </a:cxn>
                <a:cxn ang="0">
                  <a:pos x="3" y="3"/>
                </a:cxn>
                <a:cxn ang="0">
                  <a:pos x="3" y="3"/>
                </a:cxn>
              </a:cxnLst>
              <a:rect l="0" t="0" r="r" b="b"/>
              <a:pathLst>
                <a:path w="4" h="5">
                  <a:moveTo>
                    <a:pt x="3" y="3"/>
                  </a:moveTo>
                  <a:lnTo>
                    <a:pt x="3" y="3"/>
                  </a:lnTo>
                  <a:lnTo>
                    <a:pt x="4" y="4"/>
                  </a:lnTo>
                  <a:lnTo>
                    <a:pt x="3" y="5"/>
                  </a:lnTo>
                  <a:lnTo>
                    <a:pt x="2" y="5"/>
                  </a:lnTo>
                  <a:lnTo>
                    <a:pt x="1" y="5"/>
                  </a:lnTo>
                  <a:lnTo>
                    <a:pt x="1" y="4"/>
                  </a:lnTo>
                  <a:lnTo>
                    <a:pt x="0" y="3"/>
                  </a:lnTo>
                  <a:lnTo>
                    <a:pt x="0" y="3"/>
                  </a:lnTo>
                  <a:lnTo>
                    <a:pt x="0" y="2"/>
                  </a:lnTo>
                  <a:lnTo>
                    <a:pt x="1" y="1"/>
                  </a:lnTo>
                  <a:lnTo>
                    <a:pt x="1" y="0"/>
                  </a:lnTo>
                  <a:lnTo>
                    <a:pt x="2" y="0"/>
                  </a:lnTo>
                  <a:lnTo>
                    <a:pt x="2" y="1"/>
                  </a:lnTo>
                  <a:lnTo>
                    <a:pt x="3" y="3"/>
                  </a:lnTo>
                  <a:lnTo>
                    <a:pt x="3"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6" name="Freeform 38"/>
            <p:cNvSpPr>
              <a:spLocks/>
            </p:cNvSpPr>
            <p:nvPr/>
          </p:nvSpPr>
          <p:spPr bwMode="auto">
            <a:xfrm>
              <a:off x="8858249" y="6765916"/>
              <a:ext cx="4763" cy="3175"/>
            </a:xfrm>
            <a:custGeom>
              <a:avLst/>
              <a:gdLst/>
              <a:ahLst/>
              <a:cxnLst>
                <a:cxn ang="0">
                  <a:pos x="3" y="1"/>
                </a:cxn>
                <a:cxn ang="0">
                  <a:pos x="3" y="1"/>
                </a:cxn>
                <a:cxn ang="0">
                  <a:pos x="2" y="2"/>
                </a:cxn>
                <a:cxn ang="0">
                  <a:pos x="2" y="2"/>
                </a:cxn>
                <a:cxn ang="0">
                  <a:pos x="1" y="2"/>
                </a:cxn>
                <a:cxn ang="0">
                  <a:pos x="0" y="1"/>
                </a:cxn>
                <a:cxn ang="0">
                  <a:pos x="0" y="1"/>
                </a:cxn>
                <a:cxn ang="0">
                  <a:pos x="1" y="0"/>
                </a:cxn>
                <a:cxn ang="0">
                  <a:pos x="1" y="0"/>
                </a:cxn>
                <a:cxn ang="0">
                  <a:pos x="2" y="0"/>
                </a:cxn>
                <a:cxn ang="0">
                  <a:pos x="3" y="1"/>
                </a:cxn>
                <a:cxn ang="0">
                  <a:pos x="3" y="1"/>
                </a:cxn>
                <a:cxn ang="0">
                  <a:pos x="3" y="1"/>
                </a:cxn>
              </a:cxnLst>
              <a:rect l="0" t="0" r="r" b="b"/>
              <a:pathLst>
                <a:path w="3" h="2">
                  <a:moveTo>
                    <a:pt x="3" y="1"/>
                  </a:moveTo>
                  <a:lnTo>
                    <a:pt x="3" y="1"/>
                  </a:lnTo>
                  <a:lnTo>
                    <a:pt x="2" y="2"/>
                  </a:lnTo>
                  <a:lnTo>
                    <a:pt x="2" y="2"/>
                  </a:lnTo>
                  <a:lnTo>
                    <a:pt x="1" y="2"/>
                  </a:lnTo>
                  <a:lnTo>
                    <a:pt x="0" y="1"/>
                  </a:lnTo>
                  <a:lnTo>
                    <a:pt x="0" y="1"/>
                  </a:lnTo>
                  <a:lnTo>
                    <a:pt x="1" y="0"/>
                  </a:lnTo>
                  <a:lnTo>
                    <a:pt x="1" y="0"/>
                  </a:lnTo>
                  <a:lnTo>
                    <a:pt x="2" y="0"/>
                  </a:lnTo>
                  <a:lnTo>
                    <a:pt x="3" y="1"/>
                  </a:lnTo>
                  <a:lnTo>
                    <a:pt x="3" y="1"/>
                  </a:lnTo>
                  <a:lnTo>
                    <a:pt x="3"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7" name="Freeform 39"/>
            <p:cNvSpPr>
              <a:spLocks/>
            </p:cNvSpPr>
            <p:nvPr/>
          </p:nvSpPr>
          <p:spPr bwMode="auto">
            <a:xfrm>
              <a:off x="8863012" y="6786554"/>
              <a:ext cx="4763" cy="3175"/>
            </a:xfrm>
            <a:custGeom>
              <a:avLst/>
              <a:gdLst/>
              <a:ahLst/>
              <a:cxnLst>
                <a:cxn ang="0">
                  <a:pos x="3" y="1"/>
                </a:cxn>
                <a:cxn ang="0">
                  <a:pos x="3" y="1"/>
                </a:cxn>
                <a:cxn ang="0">
                  <a:pos x="3" y="2"/>
                </a:cxn>
                <a:cxn ang="0">
                  <a:pos x="2" y="2"/>
                </a:cxn>
                <a:cxn ang="0">
                  <a:pos x="1" y="2"/>
                </a:cxn>
                <a:cxn ang="0">
                  <a:pos x="1" y="1"/>
                </a:cxn>
                <a:cxn ang="0">
                  <a:pos x="0" y="0"/>
                </a:cxn>
                <a:cxn ang="0">
                  <a:pos x="1" y="0"/>
                </a:cxn>
                <a:cxn ang="0">
                  <a:pos x="1" y="0"/>
                </a:cxn>
                <a:cxn ang="0">
                  <a:pos x="3" y="1"/>
                </a:cxn>
                <a:cxn ang="0">
                  <a:pos x="3" y="1"/>
                </a:cxn>
              </a:cxnLst>
              <a:rect l="0" t="0" r="r" b="b"/>
              <a:pathLst>
                <a:path w="3" h="2">
                  <a:moveTo>
                    <a:pt x="3" y="1"/>
                  </a:moveTo>
                  <a:lnTo>
                    <a:pt x="3" y="1"/>
                  </a:lnTo>
                  <a:lnTo>
                    <a:pt x="3" y="2"/>
                  </a:lnTo>
                  <a:lnTo>
                    <a:pt x="2" y="2"/>
                  </a:lnTo>
                  <a:lnTo>
                    <a:pt x="1" y="2"/>
                  </a:lnTo>
                  <a:lnTo>
                    <a:pt x="1" y="1"/>
                  </a:lnTo>
                  <a:lnTo>
                    <a:pt x="0" y="0"/>
                  </a:lnTo>
                  <a:lnTo>
                    <a:pt x="1" y="0"/>
                  </a:lnTo>
                  <a:lnTo>
                    <a:pt x="1" y="0"/>
                  </a:lnTo>
                  <a:lnTo>
                    <a:pt x="3" y="1"/>
                  </a:lnTo>
                  <a:lnTo>
                    <a:pt x="3"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8" name="Freeform 40"/>
            <p:cNvSpPr>
              <a:spLocks/>
            </p:cNvSpPr>
            <p:nvPr/>
          </p:nvSpPr>
          <p:spPr bwMode="auto">
            <a:xfrm>
              <a:off x="8818562" y="6704004"/>
              <a:ext cx="34925" cy="25400"/>
            </a:xfrm>
            <a:custGeom>
              <a:avLst/>
              <a:gdLst/>
              <a:ahLst/>
              <a:cxnLst>
                <a:cxn ang="0">
                  <a:pos x="12" y="16"/>
                </a:cxn>
                <a:cxn ang="0">
                  <a:pos x="12" y="16"/>
                </a:cxn>
                <a:cxn ang="0">
                  <a:pos x="9" y="15"/>
                </a:cxn>
                <a:cxn ang="0">
                  <a:pos x="8" y="14"/>
                </a:cxn>
                <a:cxn ang="0">
                  <a:pos x="5" y="15"/>
                </a:cxn>
                <a:cxn ang="0">
                  <a:pos x="3" y="16"/>
                </a:cxn>
                <a:cxn ang="0">
                  <a:pos x="3" y="16"/>
                </a:cxn>
                <a:cxn ang="0">
                  <a:pos x="2" y="14"/>
                </a:cxn>
                <a:cxn ang="0">
                  <a:pos x="2" y="13"/>
                </a:cxn>
                <a:cxn ang="0">
                  <a:pos x="0" y="12"/>
                </a:cxn>
                <a:cxn ang="0">
                  <a:pos x="0" y="12"/>
                </a:cxn>
                <a:cxn ang="0">
                  <a:pos x="0" y="11"/>
                </a:cxn>
                <a:cxn ang="0">
                  <a:pos x="1" y="11"/>
                </a:cxn>
                <a:cxn ang="0">
                  <a:pos x="1" y="11"/>
                </a:cxn>
                <a:cxn ang="0">
                  <a:pos x="3" y="12"/>
                </a:cxn>
                <a:cxn ang="0">
                  <a:pos x="4" y="12"/>
                </a:cxn>
                <a:cxn ang="0">
                  <a:pos x="7" y="11"/>
                </a:cxn>
                <a:cxn ang="0">
                  <a:pos x="8" y="10"/>
                </a:cxn>
                <a:cxn ang="0">
                  <a:pos x="9" y="8"/>
                </a:cxn>
                <a:cxn ang="0">
                  <a:pos x="9" y="8"/>
                </a:cxn>
                <a:cxn ang="0">
                  <a:pos x="10" y="8"/>
                </a:cxn>
                <a:cxn ang="0">
                  <a:pos x="12" y="10"/>
                </a:cxn>
                <a:cxn ang="0">
                  <a:pos x="13" y="10"/>
                </a:cxn>
                <a:cxn ang="0">
                  <a:pos x="14" y="10"/>
                </a:cxn>
                <a:cxn ang="0">
                  <a:pos x="14" y="10"/>
                </a:cxn>
                <a:cxn ang="0">
                  <a:pos x="15" y="10"/>
                </a:cxn>
                <a:cxn ang="0">
                  <a:pos x="15" y="9"/>
                </a:cxn>
                <a:cxn ang="0">
                  <a:pos x="16" y="8"/>
                </a:cxn>
                <a:cxn ang="0">
                  <a:pos x="16" y="6"/>
                </a:cxn>
                <a:cxn ang="0">
                  <a:pos x="18" y="5"/>
                </a:cxn>
                <a:cxn ang="0">
                  <a:pos x="18" y="4"/>
                </a:cxn>
                <a:cxn ang="0">
                  <a:pos x="18" y="2"/>
                </a:cxn>
                <a:cxn ang="0">
                  <a:pos x="18" y="1"/>
                </a:cxn>
                <a:cxn ang="0">
                  <a:pos x="18" y="1"/>
                </a:cxn>
                <a:cxn ang="0">
                  <a:pos x="19" y="0"/>
                </a:cxn>
                <a:cxn ang="0">
                  <a:pos x="19" y="1"/>
                </a:cxn>
                <a:cxn ang="0">
                  <a:pos x="20" y="1"/>
                </a:cxn>
                <a:cxn ang="0">
                  <a:pos x="22" y="4"/>
                </a:cxn>
                <a:cxn ang="0">
                  <a:pos x="22" y="6"/>
                </a:cxn>
                <a:cxn ang="0">
                  <a:pos x="22" y="7"/>
                </a:cxn>
                <a:cxn ang="0">
                  <a:pos x="21" y="9"/>
                </a:cxn>
                <a:cxn ang="0">
                  <a:pos x="17" y="12"/>
                </a:cxn>
                <a:cxn ang="0">
                  <a:pos x="16" y="13"/>
                </a:cxn>
                <a:cxn ang="0">
                  <a:pos x="15" y="13"/>
                </a:cxn>
                <a:cxn ang="0">
                  <a:pos x="12" y="16"/>
                </a:cxn>
                <a:cxn ang="0">
                  <a:pos x="12" y="16"/>
                </a:cxn>
              </a:cxnLst>
              <a:rect l="0" t="0" r="r" b="b"/>
              <a:pathLst>
                <a:path w="22" h="16">
                  <a:moveTo>
                    <a:pt x="12" y="16"/>
                  </a:moveTo>
                  <a:lnTo>
                    <a:pt x="12" y="16"/>
                  </a:lnTo>
                  <a:lnTo>
                    <a:pt x="9" y="15"/>
                  </a:lnTo>
                  <a:lnTo>
                    <a:pt x="8" y="14"/>
                  </a:lnTo>
                  <a:lnTo>
                    <a:pt x="5" y="15"/>
                  </a:lnTo>
                  <a:lnTo>
                    <a:pt x="3" y="16"/>
                  </a:lnTo>
                  <a:lnTo>
                    <a:pt x="3" y="16"/>
                  </a:lnTo>
                  <a:lnTo>
                    <a:pt x="2" y="14"/>
                  </a:lnTo>
                  <a:lnTo>
                    <a:pt x="2" y="13"/>
                  </a:lnTo>
                  <a:lnTo>
                    <a:pt x="0" y="12"/>
                  </a:lnTo>
                  <a:lnTo>
                    <a:pt x="0" y="12"/>
                  </a:lnTo>
                  <a:lnTo>
                    <a:pt x="0" y="11"/>
                  </a:lnTo>
                  <a:lnTo>
                    <a:pt x="1" y="11"/>
                  </a:lnTo>
                  <a:lnTo>
                    <a:pt x="1" y="11"/>
                  </a:lnTo>
                  <a:lnTo>
                    <a:pt x="3" y="12"/>
                  </a:lnTo>
                  <a:lnTo>
                    <a:pt x="4" y="12"/>
                  </a:lnTo>
                  <a:lnTo>
                    <a:pt x="7" y="11"/>
                  </a:lnTo>
                  <a:lnTo>
                    <a:pt x="8" y="10"/>
                  </a:lnTo>
                  <a:lnTo>
                    <a:pt x="9" y="8"/>
                  </a:lnTo>
                  <a:lnTo>
                    <a:pt x="9" y="8"/>
                  </a:lnTo>
                  <a:lnTo>
                    <a:pt x="10" y="8"/>
                  </a:lnTo>
                  <a:lnTo>
                    <a:pt x="12" y="10"/>
                  </a:lnTo>
                  <a:lnTo>
                    <a:pt x="13" y="10"/>
                  </a:lnTo>
                  <a:lnTo>
                    <a:pt x="14" y="10"/>
                  </a:lnTo>
                  <a:lnTo>
                    <a:pt x="14" y="10"/>
                  </a:lnTo>
                  <a:lnTo>
                    <a:pt x="15" y="10"/>
                  </a:lnTo>
                  <a:lnTo>
                    <a:pt x="15" y="9"/>
                  </a:lnTo>
                  <a:lnTo>
                    <a:pt x="16" y="8"/>
                  </a:lnTo>
                  <a:lnTo>
                    <a:pt x="16" y="6"/>
                  </a:lnTo>
                  <a:lnTo>
                    <a:pt x="18" y="5"/>
                  </a:lnTo>
                  <a:lnTo>
                    <a:pt x="18" y="4"/>
                  </a:lnTo>
                  <a:lnTo>
                    <a:pt x="18" y="2"/>
                  </a:lnTo>
                  <a:lnTo>
                    <a:pt x="18" y="1"/>
                  </a:lnTo>
                  <a:lnTo>
                    <a:pt x="18" y="1"/>
                  </a:lnTo>
                  <a:lnTo>
                    <a:pt x="19" y="0"/>
                  </a:lnTo>
                  <a:lnTo>
                    <a:pt x="19" y="1"/>
                  </a:lnTo>
                  <a:lnTo>
                    <a:pt x="20" y="1"/>
                  </a:lnTo>
                  <a:lnTo>
                    <a:pt x="22" y="4"/>
                  </a:lnTo>
                  <a:lnTo>
                    <a:pt x="22" y="6"/>
                  </a:lnTo>
                  <a:lnTo>
                    <a:pt x="22" y="7"/>
                  </a:lnTo>
                  <a:lnTo>
                    <a:pt x="21" y="9"/>
                  </a:lnTo>
                  <a:lnTo>
                    <a:pt x="17" y="12"/>
                  </a:lnTo>
                  <a:lnTo>
                    <a:pt x="16" y="13"/>
                  </a:lnTo>
                  <a:lnTo>
                    <a:pt x="15" y="13"/>
                  </a:lnTo>
                  <a:lnTo>
                    <a:pt x="12" y="16"/>
                  </a:lnTo>
                  <a:lnTo>
                    <a:pt x="12" y="1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9" name="Freeform 41"/>
            <p:cNvSpPr>
              <a:spLocks/>
            </p:cNvSpPr>
            <p:nvPr/>
          </p:nvSpPr>
          <p:spPr bwMode="auto">
            <a:xfrm>
              <a:off x="8716962" y="6743690"/>
              <a:ext cx="11112" cy="9525"/>
            </a:xfrm>
            <a:custGeom>
              <a:avLst/>
              <a:gdLst/>
              <a:ahLst/>
              <a:cxnLst>
                <a:cxn ang="0">
                  <a:pos x="5" y="5"/>
                </a:cxn>
                <a:cxn ang="0">
                  <a:pos x="5" y="5"/>
                </a:cxn>
                <a:cxn ang="0">
                  <a:pos x="4" y="5"/>
                </a:cxn>
                <a:cxn ang="0">
                  <a:pos x="3" y="5"/>
                </a:cxn>
                <a:cxn ang="0">
                  <a:pos x="2" y="6"/>
                </a:cxn>
                <a:cxn ang="0">
                  <a:pos x="1" y="6"/>
                </a:cxn>
                <a:cxn ang="0">
                  <a:pos x="0" y="6"/>
                </a:cxn>
                <a:cxn ang="0">
                  <a:pos x="0" y="5"/>
                </a:cxn>
                <a:cxn ang="0">
                  <a:pos x="0" y="4"/>
                </a:cxn>
                <a:cxn ang="0">
                  <a:pos x="1" y="3"/>
                </a:cxn>
                <a:cxn ang="0">
                  <a:pos x="2" y="1"/>
                </a:cxn>
                <a:cxn ang="0">
                  <a:pos x="4" y="0"/>
                </a:cxn>
                <a:cxn ang="0">
                  <a:pos x="6" y="0"/>
                </a:cxn>
                <a:cxn ang="0">
                  <a:pos x="6" y="0"/>
                </a:cxn>
                <a:cxn ang="0">
                  <a:pos x="6" y="0"/>
                </a:cxn>
                <a:cxn ang="0">
                  <a:pos x="7" y="1"/>
                </a:cxn>
                <a:cxn ang="0">
                  <a:pos x="6" y="4"/>
                </a:cxn>
                <a:cxn ang="0">
                  <a:pos x="5" y="5"/>
                </a:cxn>
                <a:cxn ang="0">
                  <a:pos x="5" y="5"/>
                </a:cxn>
              </a:cxnLst>
              <a:rect l="0" t="0" r="r" b="b"/>
              <a:pathLst>
                <a:path w="7" h="6">
                  <a:moveTo>
                    <a:pt x="5" y="5"/>
                  </a:moveTo>
                  <a:lnTo>
                    <a:pt x="5" y="5"/>
                  </a:lnTo>
                  <a:lnTo>
                    <a:pt x="4" y="5"/>
                  </a:lnTo>
                  <a:lnTo>
                    <a:pt x="3" y="5"/>
                  </a:lnTo>
                  <a:lnTo>
                    <a:pt x="2" y="6"/>
                  </a:lnTo>
                  <a:lnTo>
                    <a:pt x="1" y="6"/>
                  </a:lnTo>
                  <a:lnTo>
                    <a:pt x="0" y="6"/>
                  </a:lnTo>
                  <a:lnTo>
                    <a:pt x="0" y="5"/>
                  </a:lnTo>
                  <a:lnTo>
                    <a:pt x="0" y="4"/>
                  </a:lnTo>
                  <a:lnTo>
                    <a:pt x="1" y="3"/>
                  </a:lnTo>
                  <a:lnTo>
                    <a:pt x="2" y="1"/>
                  </a:lnTo>
                  <a:lnTo>
                    <a:pt x="4" y="0"/>
                  </a:lnTo>
                  <a:lnTo>
                    <a:pt x="6" y="0"/>
                  </a:lnTo>
                  <a:lnTo>
                    <a:pt x="6" y="0"/>
                  </a:lnTo>
                  <a:lnTo>
                    <a:pt x="6" y="0"/>
                  </a:lnTo>
                  <a:lnTo>
                    <a:pt x="7" y="1"/>
                  </a:lnTo>
                  <a:lnTo>
                    <a:pt x="6" y="4"/>
                  </a:lnTo>
                  <a:lnTo>
                    <a:pt x="5" y="5"/>
                  </a:lnTo>
                  <a:lnTo>
                    <a:pt x="5"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0" name="Freeform 42"/>
            <p:cNvSpPr>
              <a:spLocks/>
            </p:cNvSpPr>
            <p:nvPr/>
          </p:nvSpPr>
          <p:spPr bwMode="auto">
            <a:xfrm>
              <a:off x="9013824" y="6526204"/>
              <a:ext cx="1588" cy="4762"/>
            </a:xfrm>
            <a:custGeom>
              <a:avLst/>
              <a:gdLst/>
              <a:ahLst/>
              <a:cxnLst>
                <a:cxn ang="0">
                  <a:pos x="1" y="3"/>
                </a:cxn>
                <a:cxn ang="0">
                  <a:pos x="1" y="3"/>
                </a:cxn>
                <a:cxn ang="0">
                  <a:pos x="1" y="2"/>
                </a:cxn>
                <a:cxn ang="0">
                  <a:pos x="1" y="1"/>
                </a:cxn>
                <a:cxn ang="0">
                  <a:pos x="0" y="0"/>
                </a:cxn>
                <a:cxn ang="0">
                  <a:pos x="0" y="0"/>
                </a:cxn>
                <a:cxn ang="0">
                  <a:pos x="0" y="2"/>
                </a:cxn>
                <a:cxn ang="0">
                  <a:pos x="0" y="2"/>
                </a:cxn>
                <a:cxn ang="0">
                  <a:pos x="0" y="3"/>
                </a:cxn>
                <a:cxn ang="0">
                  <a:pos x="0" y="3"/>
                </a:cxn>
                <a:cxn ang="0">
                  <a:pos x="1" y="3"/>
                </a:cxn>
                <a:cxn ang="0">
                  <a:pos x="1" y="3"/>
                </a:cxn>
                <a:cxn ang="0">
                  <a:pos x="1" y="3"/>
                </a:cxn>
              </a:cxnLst>
              <a:rect l="0" t="0" r="r" b="b"/>
              <a:pathLst>
                <a:path w="1" h="3">
                  <a:moveTo>
                    <a:pt x="1" y="3"/>
                  </a:moveTo>
                  <a:lnTo>
                    <a:pt x="1" y="3"/>
                  </a:lnTo>
                  <a:lnTo>
                    <a:pt x="1" y="2"/>
                  </a:lnTo>
                  <a:lnTo>
                    <a:pt x="1" y="1"/>
                  </a:lnTo>
                  <a:lnTo>
                    <a:pt x="0" y="0"/>
                  </a:lnTo>
                  <a:lnTo>
                    <a:pt x="0" y="0"/>
                  </a:lnTo>
                  <a:lnTo>
                    <a:pt x="0" y="2"/>
                  </a:lnTo>
                  <a:lnTo>
                    <a:pt x="0" y="2"/>
                  </a:lnTo>
                  <a:lnTo>
                    <a:pt x="0" y="3"/>
                  </a:lnTo>
                  <a:lnTo>
                    <a:pt x="0" y="3"/>
                  </a:lnTo>
                  <a:lnTo>
                    <a:pt x="1" y="3"/>
                  </a:lnTo>
                  <a:lnTo>
                    <a:pt x="1" y="3"/>
                  </a:lnTo>
                  <a:lnTo>
                    <a:pt x="1"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5" name="Freeform 43"/>
            <p:cNvSpPr>
              <a:spLocks/>
            </p:cNvSpPr>
            <p:nvPr/>
          </p:nvSpPr>
          <p:spPr bwMode="auto">
            <a:xfrm>
              <a:off x="9007474" y="6540491"/>
              <a:ext cx="3175" cy="1588"/>
            </a:xfrm>
            <a:custGeom>
              <a:avLst/>
              <a:gdLst/>
              <a:ahLst/>
              <a:cxnLst>
                <a:cxn ang="0">
                  <a:pos x="2" y="1"/>
                </a:cxn>
                <a:cxn ang="0">
                  <a:pos x="2" y="1"/>
                </a:cxn>
                <a:cxn ang="0">
                  <a:pos x="2" y="0"/>
                </a:cxn>
                <a:cxn ang="0">
                  <a:pos x="1" y="0"/>
                </a:cxn>
                <a:cxn ang="0">
                  <a:pos x="1" y="1"/>
                </a:cxn>
                <a:cxn ang="0">
                  <a:pos x="0" y="1"/>
                </a:cxn>
                <a:cxn ang="0">
                  <a:pos x="1" y="1"/>
                </a:cxn>
                <a:cxn ang="0">
                  <a:pos x="1" y="1"/>
                </a:cxn>
                <a:cxn ang="0">
                  <a:pos x="2" y="1"/>
                </a:cxn>
                <a:cxn ang="0">
                  <a:pos x="2" y="1"/>
                </a:cxn>
                <a:cxn ang="0">
                  <a:pos x="2" y="1"/>
                </a:cxn>
                <a:cxn ang="0">
                  <a:pos x="2" y="1"/>
                </a:cxn>
              </a:cxnLst>
              <a:rect l="0" t="0" r="r" b="b"/>
              <a:pathLst>
                <a:path w="2" h="1">
                  <a:moveTo>
                    <a:pt x="2" y="1"/>
                  </a:moveTo>
                  <a:lnTo>
                    <a:pt x="2" y="1"/>
                  </a:lnTo>
                  <a:lnTo>
                    <a:pt x="2" y="0"/>
                  </a:lnTo>
                  <a:lnTo>
                    <a:pt x="1" y="0"/>
                  </a:lnTo>
                  <a:lnTo>
                    <a:pt x="1" y="1"/>
                  </a:lnTo>
                  <a:lnTo>
                    <a:pt x="0" y="1"/>
                  </a:lnTo>
                  <a:lnTo>
                    <a:pt x="1" y="1"/>
                  </a:lnTo>
                  <a:lnTo>
                    <a:pt x="1" y="1"/>
                  </a:lnTo>
                  <a:lnTo>
                    <a:pt x="2" y="1"/>
                  </a:lnTo>
                  <a:lnTo>
                    <a:pt x="2" y="1"/>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6" name="Freeform 44"/>
            <p:cNvSpPr>
              <a:spLocks/>
            </p:cNvSpPr>
            <p:nvPr/>
          </p:nvSpPr>
          <p:spPr bwMode="auto">
            <a:xfrm>
              <a:off x="9015412" y="6548429"/>
              <a:ext cx="3175" cy="3175"/>
            </a:xfrm>
            <a:custGeom>
              <a:avLst/>
              <a:gdLst/>
              <a:ahLst/>
              <a:cxnLst>
                <a:cxn ang="0">
                  <a:pos x="2" y="1"/>
                </a:cxn>
                <a:cxn ang="0">
                  <a:pos x="2" y="1"/>
                </a:cxn>
                <a:cxn ang="0">
                  <a:pos x="2" y="1"/>
                </a:cxn>
                <a:cxn ang="0">
                  <a:pos x="2" y="0"/>
                </a:cxn>
                <a:cxn ang="0">
                  <a:pos x="1" y="0"/>
                </a:cxn>
                <a:cxn ang="0">
                  <a:pos x="0" y="0"/>
                </a:cxn>
                <a:cxn ang="0">
                  <a:pos x="0" y="1"/>
                </a:cxn>
                <a:cxn ang="0">
                  <a:pos x="0" y="2"/>
                </a:cxn>
                <a:cxn ang="0">
                  <a:pos x="1" y="2"/>
                </a:cxn>
                <a:cxn ang="0">
                  <a:pos x="1" y="2"/>
                </a:cxn>
                <a:cxn ang="0">
                  <a:pos x="2" y="1"/>
                </a:cxn>
                <a:cxn ang="0">
                  <a:pos x="2" y="1"/>
                </a:cxn>
              </a:cxnLst>
              <a:rect l="0" t="0" r="r" b="b"/>
              <a:pathLst>
                <a:path w="2" h="2">
                  <a:moveTo>
                    <a:pt x="2" y="1"/>
                  </a:moveTo>
                  <a:lnTo>
                    <a:pt x="2" y="1"/>
                  </a:lnTo>
                  <a:lnTo>
                    <a:pt x="2" y="1"/>
                  </a:lnTo>
                  <a:lnTo>
                    <a:pt x="2" y="0"/>
                  </a:lnTo>
                  <a:lnTo>
                    <a:pt x="1" y="0"/>
                  </a:lnTo>
                  <a:lnTo>
                    <a:pt x="0" y="0"/>
                  </a:lnTo>
                  <a:lnTo>
                    <a:pt x="0" y="1"/>
                  </a:lnTo>
                  <a:lnTo>
                    <a:pt x="0" y="2"/>
                  </a:lnTo>
                  <a:lnTo>
                    <a:pt x="1" y="2"/>
                  </a:lnTo>
                  <a:lnTo>
                    <a:pt x="1" y="2"/>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7" name="Freeform 45"/>
            <p:cNvSpPr>
              <a:spLocks/>
            </p:cNvSpPr>
            <p:nvPr/>
          </p:nvSpPr>
          <p:spPr bwMode="auto">
            <a:xfrm>
              <a:off x="9026524" y="6556366"/>
              <a:ext cx="3175" cy="3175"/>
            </a:xfrm>
            <a:custGeom>
              <a:avLst/>
              <a:gdLst/>
              <a:ahLst/>
              <a:cxnLst>
                <a:cxn ang="0">
                  <a:pos x="2" y="1"/>
                </a:cxn>
                <a:cxn ang="0">
                  <a:pos x="2" y="1"/>
                </a:cxn>
                <a:cxn ang="0">
                  <a:pos x="2" y="0"/>
                </a:cxn>
                <a:cxn ang="0">
                  <a:pos x="1" y="0"/>
                </a:cxn>
                <a:cxn ang="0">
                  <a:pos x="0" y="0"/>
                </a:cxn>
                <a:cxn ang="0">
                  <a:pos x="0" y="0"/>
                </a:cxn>
                <a:cxn ang="0">
                  <a:pos x="0" y="1"/>
                </a:cxn>
                <a:cxn ang="0">
                  <a:pos x="0" y="1"/>
                </a:cxn>
                <a:cxn ang="0">
                  <a:pos x="1" y="2"/>
                </a:cxn>
                <a:cxn ang="0">
                  <a:pos x="2" y="1"/>
                </a:cxn>
                <a:cxn ang="0">
                  <a:pos x="2" y="1"/>
                </a:cxn>
              </a:cxnLst>
              <a:rect l="0" t="0" r="r" b="b"/>
              <a:pathLst>
                <a:path w="2" h="2">
                  <a:moveTo>
                    <a:pt x="2" y="1"/>
                  </a:moveTo>
                  <a:lnTo>
                    <a:pt x="2" y="1"/>
                  </a:lnTo>
                  <a:lnTo>
                    <a:pt x="2" y="0"/>
                  </a:lnTo>
                  <a:lnTo>
                    <a:pt x="1" y="0"/>
                  </a:lnTo>
                  <a:lnTo>
                    <a:pt x="0" y="0"/>
                  </a:lnTo>
                  <a:lnTo>
                    <a:pt x="0" y="0"/>
                  </a:lnTo>
                  <a:lnTo>
                    <a:pt x="0" y="1"/>
                  </a:lnTo>
                  <a:lnTo>
                    <a:pt x="0" y="1"/>
                  </a:lnTo>
                  <a:lnTo>
                    <a:pt x="1" y="2"/>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9" name="Freeform 46"/>
            <p:cNvSpPr>
              <a:spLocks/>
            </p:cNvSpPr>
            <p:nvPr/>
          </p:nvSpPr>
          <p:spPr bwMode="auto">
            <a:xfrm>
              <a:off x="8997949" y="6562716"/>
              <a:ext cx="4763" cy="6350"/>
            </a:xfrm>
            <a:custGeom>
              <a:avLst/>
              <a:gdLst/>
              <a:ahLst/>
              <a:cxnLst>
                <a:cxn ang="0">
                  <a:pos x="3" y="3"/>
                </a:cxn>
                <a:cxn ang="0">
                  <a:pos x="3" y="3"/>
                </a:cxn>
                <a:cxn ang="0">
                  <a:pos x="3" y="1"/>
                </a:cxn>
                <a:cxn ang="0">
                  <a:pos x="2" y="0"/>
                </a:cxn>
                <a:cxn ang="0">
                  <a:pos x="2" y="0"/>
                </a:cxn>
                <a:cxn ang="0">
                  <a:pos x="1" y="1"/>
                </a:cxn>
                <a:cxn ang="0">
                  <a:pos x="0" y="2"/>
                </a:cxn>
                <a:cxn ang="0">
                  <a:pos x="1" y="3"/>
                </a:cxn>
                <a:cxn ang="0">
                  <a:pos x="2" y="4"/>
                </a:cxn>
                <a:cxn ang="0">
                  <a:pos x="2" y="4"/>
                </a:cxn>
                <a:cxn ang="0">
                  <a:pos x="2" y="4"/>
                </a:cxn>
                <a:cxn ang="0">
                  <a:pos x="3" y="3"/>
                </a:cxn>
                <a:cxn ang="0">
                  <a:pos x="3" y="3"/>
                </a:cxn>
              </a:cxnLst>
              <a:rect l="0" t="0" r="r" b="b"/>
              <a:pathLst>
                <a:path w="3" h="4">
                  <a:moveTo>
                    <a:pt x="3" y="3"/>
                  </a:moveTo>
                  <a:lnTo>
                    <a:pt x="3" y="3"/>
                  </a:lnTo>
                  <a:lnTo>
                    <a:pt x="3" y="1"/>
                  </a:lnTo>
                  <a:lnTo>
                    <a:pt x="2" y="0"/>
                  </a:lnTo>
                  <a:lnTo>
                    <a:pt x="2" y="0"/>
                  </a:lnTo>
                  <a:lnTo>
                    <a:pt x="1" y="1"/>
                  </a:lnTo>
                  <a:lnTo>
                    <a:pt x="0" y="2"/>
                  </a:lnTo>
                  <a:lnTo>
                    <a:pt x="1" y="3"/>
                  </a:lnTo>
                  <a:lnTo>
                    <a:pt x="2" y="4"/>
                  </a:lnTo>
                  <a:lnTo>
                    <a:pt x="2" y="4"/>
                  </a:lnTo>
                  <a:lnTo>
                    <a:pt x="2" y="4"/>
                  </a:lnTo>
                  <a:lnTo>
                    <a:pt x="3" y="3"/>
                  </a:lnTo>
                  <a:lnTo>
                    <a:pt x="3"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70" name="Freeform 47"/>
            <p:cNvSpPr>
              <a:spLocks/>
            </p:cNvSpPr>
            <p:nvPr/>
          </p:nvSpPr>
          <p:spPr bwMode="auto">
            <a:xfrm>
              <a:off x="9024937" y="6572241"/>
              <a:ext cx="4763" cy="4762"/>
            </a:xfrm>
            <a:custGeom>
              <a:avLst/>
              <a:gdLst/>
              <a:ahLst/>
              <a:cxnLst>
                <a:cxn ang="0">
                  <a:pos x="3" y="3"/>
                </a:cxn>
                <a:cxn ang="0">
                  <a:pos x="3" y="3"/>
                </a:cxn>
                <a:cxn ang="0">
                  <a:pos x="2" y="1"/>
                </a:cxn>
                <a:cxn ang="0">
                  <a:pos x="1" y="0"/>
                </a:cxn>
                <a:cxn ang="0">
                  <a:pos x="0" y="0"/>
                </a:cxn>
                <a:cxn ang="0">
                  <a:pos x="0" y="1"/>
                </a:cxn>
                <a:cxn ang="0">
                  <a:pos x="1" y="3"/>
                </a:cxn>
                <a:cxn ang="0">
                  <a:pos x="1" y="3"/>
                </a:cxn>
                <a:cxn ang="0">
                  <a:pos x="2" y="3"/>
                </a:cxn>
                <a:cxn ang="0">
                  <a:pos x="3" y="3"/>
                </a:cxn>
                <a:cxn ang="0">
                  <a:pos x="3" y="2"/>
                </a:cxn>
                <a:cxn ang="0">
                  <a:pos x="3" y="3"/>
                </a:cxn>
                <a:cxn ang="0">
                  <a:pos x="3" y="3"/>
                </a:cxn>
              </a:cxnLst>
              <a:rect l="0" t="0" r="r" b="b"/>
              <a:pathLst>
                <a:path w="3" h="3">
                  <a:moveTo>
                    <a:pt x="3" y="3"/>
                  </a:moveTo>
                  <a:lnTo>
                    <a:pt x="3" y="3"/>
                  </a:lnTo>
                  <a:lnTo>
                    <a:pt x="2" y="1"/>
                  </a:lnTo>
                  <a:lnTo>
                    <a:pt x="1" y="0"/>
                  </a:lnTo>
                  <a:lnTo>
                    <a:pt x="0" y="0"/>
                  </a:lnTo>
                  <a:lnTo>
                    <a:pt x="0" y="1"/>
                  </a:lnTo>
                  <a:lnTo>
                    <a:pt x="1" y="3"/>
                  </a:lnTo>
                  <a:lnTo>
                    <a:pt x="1" y="3"/>
                  </a:lnTo>
                  <a:lnTo>
                    <a:pt x="2" y="3"/>
                  </a:lnTo>
                  <a:lnTo>
                    <a:pt x="3" y="3"/>
                  </a:lnTo>
                  <a:lnTo>
                    <a:pt x="3" y="2"/>
                  </a:lnTo>
                  <a:lnTo>
                    <a:pt x="3" y="3"/>
                  </a:lnTo>
                  <a:lnTo>
                    <a:pt x="3"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71" name="Freeform 48"/>
            <p:cNvSpPr>
              <a:spLocks/>
            </p:cNvSpPr>
            <p:nvPr/>
          </p:nvSpPr>
          <p:spPr bwMode="auto">
            <a:xfrm>
              <a:off x="9012237" y="6581766"/>
              <a:ext cx="3175" cy="4762"/>
            </a:xfrm>
            <a:custGeom>
              <a:avLst/>
              <a:gdLst/>
              <a:ahLst/>
              <a:cxnLst>
                <a:cxn ang="0">
                  <a:pos x="2" y="2"/>
                </a:cxn>
                <a:cxn ang="0">
                  <a:pos x="2" y="2"/>
                </a:cxn>
                <a:cxn ang="0">
                  <a:pos x="1" y="1"/>
                </a:cxn>
                <a:cxn ang="0">
                  <a:pos x="1" y="0"/>
                </a:cxn>
                <a:cxn ang="0">
                  <a:pos x="1" y="0"/>
                </a:cxn>
                <a:cxn ang="0">
                  <a:pos x="0" y="1"/>
                </a:cxn>
                <a:cxn ang="0">
                  <a:pos x="0" y="2"/>
                </a:cxn>
                <a:cxn ang="0">
                  <a:pos x="1" y="2"/>
                </a:cxn>
                <a:cxn ang="0">
                  <a:pos x="1" y="3"/>
                </a:cxn>
                <a:cxn ang="0">
                  <a:pos x="1" y="3"/>
                </a:cxn>
                <a:cxn ang="0">
                  <a:pos x="2" y="2"/>
                </a:cxn>
                <a:cxn ang="0">
                  <a:pos x="2" y="2"/>
                </a:cxn>
              </a:cxnLst>
              <a:rect l="0" t="0" r="r" b="b"/>
              <a:pathLst>
                <a:path w="2" h="3">
                  <a:moveTo>
                    <a:pt x="2" y="2"/>
                  </a:moveTo>
                  <a:lnTo>
                    <a:pt x="2" y="2"/>
                  </a:lnTo>
                  <a:lnTo>
                    <a:pt x="1" y="1"/>
                  </a:lnTo>
                  <a:lnTo>
                    <a:pt x="1" y="0"/>
                  </a:lnTo>
                  <a:lnTo>
                    <a:pt x="1" y="0"/>
                  </a:lnTo>
                  <a:lnTo>
                    <a:pt x="0" y="1"/>
                  </a:lnTo>
                  <a:lnTo>
                    <a:pt x="0" y="2"/>
                  </a:lnTo>
                  <a:lnTo>
                    <a:pt x="1" y="2"/>
                  </a:lnTo>
                  <a:lnTo>
                    <a:pt x="1" y="3"/>
                  </a:lnTo>
                  <a:lnTo>
                    <a:pt x="1" y="3"/>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72" name="Freeform 49"/>
            <p:cNvSpPr>
              <a:spLocks/>
            </p:cNvSpPr>
            <p:nvPr/>
          </p:nvSpPr>
          <p:spPr bwMode="auto">
            <a:xfrm>
              <a:off x="9032874" y="6581766"/>
              <a:ext cx="3175" cy="3175"/>
            </a:xfrm>
            <a:custGeom>
              <a:avLst/>
              <a:gdLst/>
              <a:ahLst/>
              <a:cxnLst>
                <a:cxn ang="0">
                  <a:pos x="2" y="1"/>
                </a:cxn>
                <a:cxn ang="0">
                  <a:pos x="2" y="1"/>
                </a:cxn>
                <a:cxn ang="0">
                  <a:pos x="2" y="0"/>
                </a:cxn>
                <a:cxn ang="0">
                  <a:pos x="1" y="0"/>
                </a:cxn>
                <a:cxn ang="0">
                  <a:pos x="1" y="0"/>
                </a:cxn>
                <a:cxn ang="0">
                  <a:pos x="0" y="0"/>
                </a:cxn>
                <a:cxn ang="0">
                  <a:pos x="0" y="1"/>
                </a:cxn>
                <a:cxn ang="0">
                  <a:pos x="0" y="1"/>
                </a:cxn>
                <a:cxn ang="0">
                  <a:pos x="1" y="2"/>
                </a:cxn>
                <a:cxn ang="0">
                  <a:pos x="1" y="2"/>
                </a:cxn>
                <a:cxn ang="0">
                  <a:pos x="2" y="2"/>
                </a:cxn>
                <a:cxn ang="0">
                  <a:pos x="2" y="1"/>
                </a:cxn>
                <a:cxn ang="0">
                  <a:pos x="2" y="1"/>
                </a:cxn>
              </a:cxnLst>
              <a:rect l="0" t="0" r="r" b="b"/>
              <a:pathLst>
                <a:path w="2" h="2">
                  <a:moveTo>
                    <a:pt x="2" y="1"/>
                  </a:moveTo>
                  <a:lnTo>
                    <a:pt x="2" y="1"/>
                  </a:lnTo>
                  <a:lnTo>
                    <a:pt x="2" y="0"/>
                  </a:lnTo>
                  <a:lnTo>
                    <a:pt x="1" y="0"/>
                  </a:lnTo>
                  <a:lnTo>
                    <a:pt x="1" y="0"/>
                  </a:lnTo>
                  <a:lnTo>
                    <a:pt x="0" y="0"/>
                  </a:lnTo>
                  <a:lnTo>
                    <a:pt x="0" y="1"/>
                  </a:lnTo>
                  <a:lnTo>
                    <a:pt x="0" y="1"/>
                  </a:lnTo>
                  <a:lnTo>
                    <a:pt x="1" y="2"/>
                  </a:lnTo>
                  <a:lnTo>
                    <a:pt x="1" y="2"/>
                  </a:lnTo>
                  <a:lnTo>
                    <a:pt x="2" y="2"/>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73" name="Freeform 50"/>
            <p:cNvSpPr>
              <a:spLocks/>
            </p:cNvSpPr>
            <p:nvPr/>
          </p:nvSpPr>
          <p:spPr bwMode="auto">
            <a:xfrm>
              <a:off x="8978899" y="6538904"/>
              <a:ext cx="3175" cy="4762"/>
            </a:xfrm>
            <a:custGeom>
              <a:avLst/>
              <a:gdLst/>
              <a:ahLst/>
              <a:cxnLst>
                <a:cxn ang="0">
                  <a:pos x="2" y="2"/>
                </a:cxn>
                <a:cxn ang="0">
                  <a:pos x="2" y="2"/>
                </a:cxn>
                <a:cxn ang="0">
                  <a:pos x="1" y="2"/>
                </a:cxn>
                <a:cxn ang="0">
                  <a:pos x="1" y="1"/>
                </a:cxn>
                <a:cxn ang="0">
                  <a:pos x="1" y="1"/>
                </a:cxn>
                <a:cxn ang="0">
                  <a:pos x="1" y="0"/>
                </a:cxn>
                <a:cxn ang="0">
                  <a:pos x="0" y="0"/>
                </a:cxn>
                <a:cxn ang="0">
                  <a:pos x="0" y="1"/>
                </a:cxn>
                <a:cxn ang="0">
                  <a:pos x="0" y="2"/>
                </a:cxn>
                <a:cxn ang="0">
                  <a:pos x="0" y="2"/>
                </a:cxn>
                <a:cxn ang="0">
                  <a:pos x="0" y="3"/>
                </a:cxn>
                <a:cxn ang="0">
                  <a:pos x="1" y="3"/>
                </a:cxn>
                <a:cxn ang="0">
                  <a:pos x="2" y="3"/>
                </a:cxn>
                <a:cxn ang="0">
                  <a:pos x="2" y="2"/>
                </a:cxn>
                <a:cxn ang="0">
                  <a:pos x="2" y="2"/>
                </a:cxn>
              </a:cxnLst>
              <a:rect l="0" t="0" r="r" b="b"/>
              <a:pathLst>
                <a:path w="2" h="3">
                  <a:moveTo>
                    <a:pt x="2" y="2"/>
                  </a:moveTo>
                  <a:lnTo>
                    <a:pt x="2" y="2"/>
                  </a:lnTo>
                  <a:lnTo>
                    <a:pt x="1" y="2"/>
                  </a:lnTo>
                  <a:lnTo>
                    <a:pt x="1" y="1"/>
                  </a:lnTo>
                  <a:lnTo>
                    <a:pt x="1" y="1"/>
                  </a:lnTo>
                  <a:lnTo>
                    <a:pt x="1" y="0"/>
                  </a:lnTo>
                  <a:lnTo>
                    <a:pt x="0" y="0"/>
                  </a:lnTo>
                  <a:lnTo>
                    <a:pt x="0" y="1"/>
                  </a:lnTo>
                  <a:lnTo>
                    <a:pt x="0" y="2"/>
                  </a:lnTo>
                  <a:lnTo>
                    <a:pt x="0" y="2"/>
                  </a:lnTo>
                  <a:lnTo>
                    <a:pt x="0" y="3"/>
                  </a:lnTo>
                  <a:lnTo>
                    <a:pt x="1" y="3"/>
                  </a:lnTo>
                  <a:lnTo>
                    <a:pt x="2" y="3"/>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74" name="Freeform 51"/>
            <p:cNvSpPr>
              <a:spLocks/>
            </p:cNvSpPr>
            <p:nvPr/>
          </p:nvSpPr>
          <p:spPr bwMode="auto">
            <a:xfrm>
              <a:off x="8778874" y="6500804"/>
              <a:ext cx="4763" cy="6350"/>
            </a:xfrm>
            <a:custGeom>
              <a:avLst/>
              <a:gdLst/>
              <a:ahLst/>
              <a:cxnLst>
                <a:cxn ang="0">
                  <a:pos x="3" y="2"/>
                </a:cxn>
                <a:cxn ang="0">
                  <a:pos x="3" y="2"/>
                </a:cxn>
                <a:cxn ang="0">
                  <a:pos x="2" y="3"/>
                </a:cxn>
                <a:cxn ang="0">
                  <a:pos x="1" y="4"/>
                </a:cxn>
                <a:cxn ang="0">
                  <a:pos x="0" y="4"/>
                </a:cxn>
                <a:cxn ang="0">
                  <a:pos x="0" y="3"/>
                </a:cxn>
                <a:cxn ang="0">
                  <a:pos x="0" y="2"/>
                </a:cxn>
                <a:cxn ang="0">
                  <a:pos x="0" y="1"/>
                </a:cxn>
                <a:cxn ang="0">
                  <a:pos x="2" y="0"/>
                </a:cxn>
                <a:cxn ang="0">
                  <a:pos x="3" y="0"/>
                </a:cxn>
                <a:cxn ang="0">
                  <a:pos x="3" y="0"/>
                </a:cxn>
                <a:cxn ang="0">
                  <a:pos x="3" y="0"/>
                </a:cxn>
                <a:cxn ang="0">
                  <a:pos x="3" y="1"/>
                </a:cxn>
                <a:cxn ang="0">
                  <a:pos x="3" y="1"/>
                </a:cxn>
                <a:cxn ang="0">
                  <a:pos x="3" y="2"/>
                </a:cxn>
                <a:cxn ang="0">
                  <a:pos x="3" y="2"/>
                </a:cxn>
              </a:cxnLst>
              <a:rect l="0" t="0" r="r" b="b"/>
              <a:pathLst>
                <a:path w="3" h="4">
                  <a:moveTo>
                    <a:pt x="3" y="2"/>
                  </a:moveTo>
                  <a:lnTo>
                    <a:pt x="3" y="2"/>
                  </a:lnTo>
                  <a:lnTo>
                    <a:pt x="2" y="3"/>
                  </a:lnTo>
                  <a:lnTo>
                    <a:pt x="1" y="4"/>
                  </a:lnTo>
                  <a:lnTo>
                    <a:pt x="0" y="4"/>
                  </a:lnTo>
                  <a:lnTo>
                    <a:pt x="0" y="3"/>
                  </a:lnTo>
                  <a:lnTo>
                    <a:pt x="0" y="2"/>
                  </a:lnTo>
                  <a:lnTo>
                    <a:pt x="0" y="1"/>
                  </a:lnTo>
                  <a:lnTo>
                    <a:pt x="2" y="0"/>
                  </a:lnTo>
                  <a:lnTo>
                    <a:pt x="3" y="0"/>
                  </a:lnTo>
                  <a:lnTo>
                    <a:pt x="3" y="0"/>
                  </a:lnTo>
                  <a:lnTo>
                    <a:pt x="3" y="0"/>
                  </a:lnTo>
                  <a:lnTo>
                    <a:pt x="3" y="1"/>
                  </a:lnTo>
                  <a:lnTo>
                    <a:pt x="3" y="1"/>
                  </a:lnTo>
                  <a:lnTo>
                    <a:pt x="3" y="2"/>
                  </a:lnTo>
                  <a:lnTo>
                    <a:pt x="3"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76" name="Freeform 52"/>
            <p:cNvSpPr>
              <a:spLocks/>
            </p:cNvSpPr>
            <p:nvPr/>
          </p:nvSpPr>
          <p:spPr bwMode="auto">
            <a:xfrm>
              <a:off x="8789987" y="6484929"/>
              <a:ext cx="1588" cy="3175"/>
            </a:xfrm>
            <a:custGeom>
              <a:avLst/>
              <a:gdLst/>
              <a:ahLst/>
              <a:cxnLst>
                <a:cxn ang="0">
                  <a:pos x="1" y="1"/>
                </a:cxn>
                <a:cxn ang="0">
                  <a:pos x="1" y="1"/>
                </a:cxn>
                <a:cxn ang="0">
                  <a:pos x="1" y="0"/>
                </a:cxn>
                <a:cxn ang="0">
                  <a:pos x="0" y="0"/>
                </a:cxn>
                <a:cxn ang="0">
                  <a:pos x="0" y="0"/>
                </a:cxn>
                <a:cxn ang="0">
                  <a:pos x="0" y="1"/>
                </a:cxn>
                <a:cxn ang="0">
                  <a:pos x="0" y="1"/>
                </a:cxn>
                <a:cxn ang="0">
                  <a:pos x="0" y="2"/>
                </a:cxn>
                <a:cxn ang="0">
                  <a:pos x="1" y="2"/>
                </a:cxn>
                <a:cxn ang="0">
                  <a:pos x="1" y="2"/>
                </a:cxn>
                <a:cxn ang="0">
                  <a:pos x="1" y="1"/>
                </a:cxn>
                <a:cxn ang="0">
                  <a:pos x="1" y="1"/>
                </a:cxn>
              </a:cxnLst>
              <a:rect l="0" t="0" r="r" b="b"/>
              <a:pathLst>
                <a:path w="1" h="2">
                  <a:moveTo>
                    <a:pt x="1" y="1"/>
                  </a:moveTo>
                  <a:lnTo>
                    <a:pt x="1" y="1"/>
                  </a:lnTo>
                  <a:lnTo>
                    <a:pt x="1" y="0"/>
                  </a:lnTo>
                  <a:lnTo>
                    <a:pt x="0" y="0"/>
                  </a:lnTo>
                  <a:lnTo>
                    <a:pt x="0" y="0"/>
                  </a:lnTo>
                  <a:lnTo>
                    <a:pt x="0" y="1"/>
                  </a:lnTo>
                  <a:lnTo>
                    <a:pt x="0" y="1"/>
                  </a:lnTo>
                  <a:lnTo>
                    <a:pt x="0" y="2"/>
                  </a:lnTo>
                  <a:lnTo>
                    <a:pt x="1" y="2"/>
                  </a:lnTo>
                  <a:lnTo>
                    <a:pt x="1" y="2"/>
                  </a:lnTo>
                  <a:lnTo>
                    <a:pt x="1" y="1"/>
                  </a:lnTo>
                  <a:lnTo>
                    <a:pt x="1"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77" name="Freeform 53"/>
            <p:cNvSpPr>
              <a:spLocks/>
            </p:cNvSpPr>
            <p:nvPr/>
          </p:nvSpPr>
          <p:spPr bwMode="auto">
            <a:xfrm>
              <a:off x="8786812" y="6467466"/>
              <a:ext cx="3175" cy="3175"/>
            </a:xfrm>
            <a:custGeom>
              <a:avLst/>
              <a:gdLst/>
              <a:ahLst/>
              <a:cxnLst>
                <a:cxn ang="0">
                  <a:pos x="2" y="2"/>
                </a:cxn>
                <a:cxn ang="0">
                  <a:pos x="2" y="2"/>
                </a:cxn>
                <a:cxn ang="0">
                  <a:pos x="2" y="0"/>
                </a:cxn>
                <a:cxn ang="0">
                  <a:pos x="1" y="0"/>
                </a:cxn>
                <a:cxn ang="0">
                  <a:pos x="0" y="0"/>
                </a:cxn>
                <a:cxn ang="0">
                  <a:pos x="0" y="1"/>
                </a:cxn>
                <a:cxn ang="0">
                  <a:pos x="0" y="2"/>
                </a:cxn>
                <a:cxn ang="0">
                  <a:pos x="1" y="2"/>
                </a:cxn>
                <a:cxn ang="0">
                  <a:pos x="1" y="2"/>
                </a:cxn>
                <a:cxn ang="0">
                  <a:pos x="2" y="2"/>
                </a:cxn>
                <a:cxn ang="0">
                  <a:pos x="2" y="2"/>
                </a:cxn>
              </a:cxnLst>
              <a:rect l="0" t="0" r="r" b="b"/>
              <a:pathLst>
                <a:path w="2" h="2">
                  <a:moveTo>
                    <a:pt x="2" y="2"/>
                  </a:moveTo>
                  <a:lnTo>
                    <a:pt x="2" y="2"/>
                  </a:lnTo>
                  <a:lnTo>
                    <a:pt x="2" y="0"/>
                  </a:lnTo>
                  <a:lnTo>
                    <a:pt x="1" y="0"/>
                  </a:lnTo>
                  <a:lnTo>
                    <a:pt x="0" y="0"/>
                  </a:lnTo>
                  <a:lnTo>
                    <a:pt x="0" y="1"/>
                  </a:lnTo>
                  <a:lnTo>
                    <a:pt x="0" y="2"/>
                  </a:lnTo>
                  <a:lnTo>
                    <a:pt x="1" y="2"/>
                  </a:lnTo>
                  <a:lnTo>
                    <a:pt x="1" y="2"/>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79" name="Freeform 54"/>
            <p:cNvSpPr>
              <a:spLocks/>
            </p:cNvSpPr>
            <p:nvPr/>
          </p:nvSpPr>
          <p:spPr bwMode="auto">
            <a:xfrm>
              <a:off x="8786812" y="6442067"/>
              <a:ext cx="4763" cy="4762"/>
            </a:xfrm>
            <a:custGeom>
              <a:avLst/>
              <a:gdLst/>
              <a:ahLst/>
              <a:cxnLst>
                <a:cxn ang="0">
                  <a:pos x="3" y="2"/>
                </a:cxn>
                <a:cxn ang="0">
                  <a:pos x="3" y="2"/>
                </a:cxn>
                <a:cxn ang="0">
                  <a:pos x="2" y="1"/>
                </a:cxn>
                <a:cxn ang="0">
                  <a:pos x="2" y="0"/>
                </a:cxn>
                <a:cxn ang="0">
                  <a:pos x="1" y="0"/>
                </a:cxn>
                <a:cxn ang="0">
                  <a:pos x="0" y="1"/>
                </a:cxn>
                <a:cxn ang="0">
                  <a:pos x="0" y="2"/>
                </a:cxn>
                <a:cxn ang="0">
                  <a:pos x="1" y="3"/>
                </a:cxn>
                <a:cxn ang="0">
                  <a:pos x="1" y="3"/>
                </a:cxn>
                <a:cxn ang="0">
                  <a:pos x="2" y="3"/>
                </a:cxn>
                <a:cxn ang="0">
                  <a:pos x="2" y="3"/>
                </a:cxn>
                <a:cxn ang="0">
                  <a:pos x="3" y="2"/>
                </a:cxn>
                <a:cxn ang="0">
                  <a:pos x="3" y="2"/>
                </a:cxn>
                <a:cxn ang="0">
                  <a:pos x="3" y="2"/>
                </a:cxn>
              </a:cxnLst>
              <a:rect l="0" t="0" r="r" b="b"/>
              <a:pathLst>
                <a:path w="3" h="3">
                  <a:moveTo>
                    <a:pt x="3" y="2"/>
                  </a:moveTo>
                  <a:lnTo>
                    <a:pt x="3" y="2"/>
                  </a:lnTo>
                  <a:lnTo>
                    <a:pt x="2" y="1"/>
                  </a:lnTo>
                  <a:lnTo>
                    <a:pt x="2" y="0"/>
                  </a:lnTo>
                  <a:lnTo>
                    <a:pt x="1" y="0"/>
                  </a:lnTo>
                  <a:lnTo>
                    <a:pt x="0" y="1"/>
                  </a:lnTo>
                  <a:lnTo>
                    <a:pt x="0" y="2"/>
                  </a:lnTo>
                  <a:lnTo>
                    <a:pt x="1" y="3"/>
                  </a:lnTo>
                  <a:lnTo>
                    <a:pt x="1" y="3"/>
                  </a:lnTo>
                  <a:lnTo>
                    <a:pt x="2" y="3"/>
                  </a:lnTo>
                  <a:lnTo>
                    <a:pt x="2" y="3"/>
                  </a:lnTo>
                  <a:lnTo>
                    <a:pt x="3" y="2"/>
                  </a:lnTo>
                  <a:lnTo>
                    <a:pt x="3" y="2"/>
                  </a:lnTo>
                  <a:lnTo>
                    <a:pt x="3"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80" name="Freeform 55"/>
            <p:cNvSpPr>
              <a:spLocks/>
            </p:cNvSpPr>
            <p:nvPr/>
          </p:nvSpPr>
          <p:spPr bwMode="auto">
            <a:xfrm>
              <a:off x="8782049" y="6421429"/>
              <a:ext cx="3175" cy="3175"/>
            </a:xfrm>
            <a:custGeom>
              <a:avLst/>
              <a:gdLst/>
              <a:ahLst/>
              <a:cxnLst>
                <a:cxn ang="0">
                  <a:pos x="2" y="1"/>
                </a:cxn>
                <a:cxn ang="0">
                  <a:pos x="2" y="1"/>
                </a:cxn>
                <a:cxn ang="0">
                  <a:pos x="1" y="0"/>
                </a:cxn>
                <a:cxn ang="0">
                  <a:pos x="1" y="0"/>
                </a:cxn>
                <a:cxn ang="0">
                  <a:pos x="1" y="0"/>
                </a:cxn>
                <a:cxn ang="0">
                  <a:pos x="1" y="0"/>
                </a:cxn>
                <a:cxn ang="0">
                  <a:pos x="0" y="0"/>
                </a:cxn>
                <a:cxn ang="0">
                  <a:pos x="1" y="1"/>
                </a:cxn>
                <a:cxn ang="0">
                  <a:pos x="1" y="2"/>
                </a:cxn>
                <a:cxn ang="0">
                  <a:pos x="1" y="2"/>
                </a:cxn>
                <a:cxn ang="0">
                  <a:pos x="1" y="1"/>
                </a:cxn>
                <a:cxn ang="0">
                  <a:pos x="2" y="1"/>
                </a:cxn>
                <a:cxn ang="0">
                  <a:pos x="2" y="1"/>
                </a:cxn>
              </a:cxnLst>
              <a:rect l="0" t="0" r="r" b="b"/>
              <a:pathLst>
                <a:path w="2" h="2">
                  <a:moveTo>
                    <a:pt x="2" y="1"/>
                  </a:moveTo>
                  <a:lnTo>
                    <a:pt x="2" y="1"/>
                  </a:lnTo>
                  <a:lnTo>
                    <a:pt x="1" y="0"/>
                  </a:lnTo>
                  <a:lnTo>
                    <a:pt x="1" y="0"/>
                  </a:lnTo>
                  <a:lnTo>
                    <a:pt x="1" y="0"/>
                  </a:lnTo>
                  <a:lnTo>
                    <a:pt x="1" y="0"/>
                  </a:lnTo>
                  <a:lnTo>
                    <a:pt x="0" y="0"/>
                  </a:lnTo>
                  <a:lnTo>
                    <a:pt x="1" y="1"/>
                  </a:lnTo>
                  <a:lnTo>
                    <a:pt x="1" y="2"/>
                  </a:lnTo>
                  <a:lnTo>
                    <a:pt x="1" y="2"/>
                  </a:lnTo>
                  <a:lnTo>
                    <a:pt x="1" y="1"/>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81" name="Freeform 56"/>
            <p:cNvSpPr>
              <a:spLocks/>
            </p:cNvSpPr>
            <p:nvPr/>
          </p:nvSpPr>
          <p:spPr bwMode="auto">
            <a:xfrm>
              <a:off x="8720137" y="6546841"/>
              <a:ext cx="3175" cy="4762"/>
            </a:xfrm>
            <a:custGeom>
              <a:avLst/>
              <a:gdLst/>
              <a:ahLst/>
              <a:cxnLst>
                <a:cxn ang="0">
                  <a:pos x="2" y="2"/>
                </a:cxn>
                <a:cxn ang="0">
                  <a:pos x="2" y="2"/>
                </a:cxn>
                <a:cxn ang="0">
                  <a:pos x="2" y="2"/>
                </a:cxn>
                <a:cxn ang="0">
                  <a:pos x="2" y="1"/>
                </a:cxn>
                <a:cxn ang="0">
                  <a:pos x="2" y="1"/>
                </a:cxn>
                <a:cxn ang="0">
                  <a:pos x="1" y="0"/>
                </a:cxn>
                <a:cxn ang="0">
                  <a:pos x="1" y="1"/>
                </a:cxn>
                <a:cxn ang="0">
                  <a:pos x="0" y="2"/>
                </a:cxn>
                <a:cxn ang="0">
                  <a:pos x="0" y="2"/>
                </a:cxn>
                <a:cxn ang="0">
                  <a:pos x="0" y="2"/>
                </a:cxn>
                <a:cxn ang="0">
                  <a:pos x="1" y="3"/>
                </a:cxn>
                <a:cxn ang="0">
                  <a:pos x="2" y="2"/>
                </a:cxn>
                <a:cxn ang="0">
                  <a:pos x="2" y="2"/>
                </a:cxn>
              </a:cxnLst>
              <a:rect l="0" t="0" r="r" b="b"/>
              <a:pathLst>
                <a:path w="2" h="3">
                  <a:moveTo>
                    <a:pt x="2" y="2"/>
                  </a:moveTo>
                  <a:lnTo>
                    <a:pt x="2" y="2"/>
                  </a:lnTo>
                  <a:lnTo>
                    <a:pt x="2" y="2"/>
                  </a:lnTo>
                  <a:lnTo>
                    <a:pt x="2" y="1"/>
                  </a:lnTo>
                  <a:lnTo>
                    <a:pt x="2" y="1"/>
                  </a:lnTo>
                  <a:lnTo>
                    <a:pt x="1" y="0"/>
                  </a:lnTo>
                  <a:lnTo>
                    <a:pt x="1" y="1"/>
                  </a:lnTo>
                  <a:lnTo>
                    <a:pt x="0" y="2"/>
                  </a:lnTo>
                  <a:lnTo>
                    <a:pt x="0" y="2"/>
                  </a:lnTo>
                  <a:lnTo>
                    <a:pt x="0" y="2"/>
                  </a:lnTo>
                  <a:lnTo>
                    <a:pt x="1" y="3"/>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82" name="Freeform 57"/>
            <p:cNvSpPr>
              <a:spLocks/>
            </p:cNvSpPr>
            <p:nvPr/>
          </p:nvSpPr>
          <p:spPr bwMode="auto">
            <a:xfrm>
              <a:off x="8983662" y="6662729"/>
              <a:ext cx="1588" cy="3175"/>
            </a:xfrm>
            <a:custGeom>
              <a:avLst/>
              <a:gdLst/>
              <a:ahLst/>
              <a:cxnLst>
                <a:cxn ang="0">
                  <a:pos x="1" y="2"/>
                </a:cxn>
                <a:cxn ang="0">
                  <a:pos x="1" y="2"/>
                </a:cxn>
                <a:cxn ang="0">
                  <a:pos x="1" y="1"/>
                </a:cxn>
                <a:cxn ang="0">
                  <a:pos x="1" y="0"/>
                </a:cxn>
                <a:cxn ang="0">
                  <a:pos x="0" y="0"/>
                </a:cxn>
                <a:cxn ang="0">
                  <a:pos x="0" y="0"/>
                </a:cxn>
                <a:cxn ang="0">
                  <a:pos x="0" y="0"/>
                </a:cxn>
                <a:cxn ang="0">
                  <a:pos x="0" y="1"/>
                </a:cxn>
                <a:cxn ang="0">
                  <a:pos x="0" y="2"/>
                </a:cxn>
                <a:cxn ang="0">
                  <a:pos x="1" y="2"/>
                </a:cxn>
                <a:cxn ang="0">
                  <a:pos x="1" y="2"/>
                </a:cxn>
                <a:cxn ang="0">
                  <a:pos x="1" y="2"/>
                </a:cxn>
                <a:cxn ang="0">
                  <a:pos x="1" y="2"/>
                </a:cxn>
              </a:cxnLst>
              <a:rect l="0" t="0" r="r" b="b"/>
              <a:pathLst>
                <a:path w="1" h="2">
                  <a:moveTo>
                    <a:pt x="1" y="2"/>
                  </a:moveTo>
                  <a:lnTo>
                    <a:pt x="1" y="2"/>
                  </a:lnTo>
                  <a:lnTo>
                    <a:pt x="1" y="1"/>
                  </a:lnTo>
                  <a:lnTo>
                    <a:pt x="1" y="0"/>
                  </a:lnTo>
                  <a:lnTo>
                    <a:pt x="0" y="0"/>
                  </a:lnTo>
                  <a:lnTo>
                    <a:pt x="0" y="0"/>
                  </a:lnTo>
                  <a:lnTo>
                    <a:pt x="0" y="0"/>
                  </a:lnTo>
                  <a:lnTo>
                    <a:pt x="0" y="1"/>
                  </a:lnTo>
                  <a:lnTo>
                    <a:pt x="0" y="2"/>
                  </a:lnTo>
                  <a:lnTo>
                    <a:pt x="1" y="2"/>
                  </a:lnTo>
                  <a:lnTo>
                    <a:pt x="1" y="2"/>
                  </a:lnTo>
                  <a:lnTo>
                    <a:pt x="1" y="2"/>
                  </a:lnTo>
                  <a:lnTo>
                    <a:pt x="1"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83" name="Freeform 58"/>
            <p:cNvSpPr>
              <a:spLocks/>
            </p:cNvSpPr>
            <p:nvPr/>
          </p:nvSpPr>
          <p:spPr bwMode="auto">
            <a:xfrm>
              <a:off x="9047162" y="6651616"/>
              <a:ext cx="4763" cy="3175"/>
            </a:xfrm>
            <a:custGeom>
              <a:avLst/>
              <a:gdLst/>
              <a:ahLst/>
              <a:cxnLst>
                <a:cxn ang="0">
                  <a:pos x="3" y="1"/>
                </a:cxn>
                <a:cxn ang="0">
                  <a:pos x="3" y="1"/>
                </a:cxn>
                <a:cxn ang="0">
                  <a:pos x="2" y="1"/>
                </a:cxn>
                <a:cxn ang="0">
                  <a:pos x="2" y="1"/>
                </a:cxn>
                <a:cxn ang="0">
                  <a:pos x="1" y="0"/>
                </a:cxn>
                <a:cxn ang="0">
                  <a:pos x="1" y="0"/>
                </a:cxn>
                <a:cxn ang="0">
                  <a:pos x="0" y="0"/>
                </a:cxn>
                <a:cxn ang="0">
                  <a:pos x="0" y="1"/>
                </a:cxn>
                <a:cxn ang="0">
                  <a:pos x="0" y="1"/>
                </a:cxn>
                <a:cxn ang="0">
                  <a:pos x="0" y="1"/>
                </a:cxn>
                <a:cxn ang="0">
                  <a:pos x="2" y="2"/>
                </a:cxn>
                <a:cxn ang="0">
                  <a:pos x="2" y="2"/>
                </a:cxn>
                <a:cxn ang="0">
                  <a:pos x="3" y="2"/>
                </a:cxn>
                <a:cxn ang="0">
                  <a:pos x="3" y="1"/>
                </a:cxn>
                <a:cxn ang="0">
                  <a:pos x="3" y="1"/>
                </a:cxn>
                <a:cxn ang="0">
                  <a:pos x="3" y="1"/>
                </a:cxn>
              </a:cxnLst>
              <a:rect l="0" t="0" r="r" b="b"/>
              <a:pathLst>
                <a:path w="3" h="2">
                  <a:moveTo>
                    <a:pt x="3" y="1"/>
                  </a:moveTo>
                  <a:lnTo>
                    <a:pt x="3" y="1"/>
                  </a:lnTo>
                  <a:lnTo>
                    <a:pt x="2" y="1"/>
                  </a:lnTo>
                  <a:lnTo>
                    <a:pt x="2" y="1"/>
                  </a:lnTo>
                  <a:lnTo>
                    <a:pt x="1" y="0"/>
                  </a:lnTo>
                  <a:lnTo>
                    <a:pt x="1" y="0"/>
                  </a:lnTo>
                  <a:lnTo>
                    <a:pt x="0" y="0"/>
                  </a:lnTo>
                  <a:lnTo>
                    <a:pt x="0" y="1"/>
                  </a:lnTo>
                  <a:lnTo>
                    <a:pt x="0" y="1"/>
                  </a:lnTo>
                  <a:lnTo>
                    <a:pt x="0" y="1"/>
                  </a:lnTo>
                  <a:lnTo>
                    <a:pt x="2" y="2"/>
                  </a:lnTo>
                  <a:lnTo>
                    <a:pt x="2" y="2"/>
                  </a:lnTo>
                  <a:lnTo>
                    <a:pt x="3" y="2"/>
                  </a:lnTo>
                  <a:lnTo>
                    <a:pt x="3" y="1"/>
                  </a:lnTo>
                  <a:lnTo>
                    <a:pt x="3" y="1"/>
                  </a:lnTo>
                  <a:lnTo>
                    <a:pt x="3"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84" name="Freeform 59"/>
            <p:cNvSpPr>
              <a:spLocks/>
            </p:cNvSpPr>
            <p:nvPr/>
          </p:nvSpPr>
          <p:spPr bwMode="auto">
            <a:xfrm>
              <a:off x="9063037" y="6672254"/>
              <a:ext cx="1588" cy="1588"/>
            </a:xfrm>
            <a:custGeom>
              <a:avLst/>
              <a:gdLst/>
              <a:ahLst/>
              <a:cxnLst>
                <a:cxn ang="0">
                  <a:pos x="1" y="0"/>
                </a:cxn>
                <a:cxn ang="0">
                  <a:pos x="1" y="0"/>
                </a:cxn>
                <a:cxn ang="0">
                  <a:pos x="0" y="0"/>
                </a:cxn>
                <a:cxn ang="0">
                  <a:pos x="0" y="0"/>
                </a:cxn>
                <a:cxn ang="0">
                  <a:pos x="0" y="0"/>
                </a:cxn>
                <a:cxn ang="0">
                  <a:pos x="0" y="1"/>
                </a:cxn>
                <a:cxn ang="0">
                  <a:pos x="0" y="1"/>
                </a:cxn>
                <a:cxn ang="0">
                  <a:pos x="0" y="1"/>
                </a:cxn>
                <a:cxn ang="0">
                  <a:pos x="1" y="1"/>
                </a:cxn>
                <a:cxn ang="0">
                  <a:pos x="1" y="1"/>
                </a:cxn>
                <a:cxn ang="0">
                  <a:pos x="1" y="0"/>
                </a:cxn>
                <a:cxn ang="0">
                  <a:pos x="1" y="0"/>
                </a:cxn>
              </a:cxnLst>
              <a:rect l="0" t="0" r="r" b="b"/>
              <a:pathLst>
                <a:path w="1" h="1">
                  <a:moveTo>
                    <a:pt x="1" y="0"/>
                  </a:moveTo>
                  <a:lnTo>
                    <a:pt x="1" y="0"/>
                  </a:lnTo>
                  <a:lnTo>
                    <a:pt x="0" y="0"/>
                  </a:lnTo>
                  <a:lnTo>
                    <a:pt x="0" y="0"/>
                  </a:lnTo>
                  <a:lnTo>
                    <a:pt x="0" y="0"/>
                  </a:lnTo>
                  <a:lnTo>
                    <a:pt x="0" y="1"/>
                  </a:lnTo>
                  <a:lnTo>
                    <a:pt x="0" y="1"/>
                  </a:lnTo>
                  <a:lnTo>
                    <a:pt x="0" y="1"/>
                  </a:lnTo>
                  <a:lnTo>
                    <a:pt x="1" y="1"/>
                  </a:lnTo>
                  <a:lnTo>
                    <a:pt x="1" y="1"/>
                  </a:lnTo>
                  <a:lnTo>
                    <a:pt x="1" y="0"/>
                  </a:lnTo>
                  <a:lnTo>
                    <a:pt x="1"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85" name="Freeform 60"/>
            <p:cNvSpPr>
              <a:spLocks/>
            </p:cNvSpPr>
            <p:nvPr/>
          </p:nvSpPr>
          <p:spPr bwMode="auto">
            <a:xfrm>
              <a:off x="9077324" y="6669078"/>
              <a:ext cx="3175" cy="3175"/>
            </a:xfrm>
            <a:custGeom>
              <a:avLst/>
              <a:gdLst/>
              <a:ahLst/>
              <a:cxnLst>
                <a:cxn ang="0">
                  <a:pos x="2" y="2"/>
                </a:cxn>
                <a:cxn ang="0">
                  <a:pos x="2" y="2"/>
                </a:cxn>
                <a:cxn ang="0">
                  <a:pos x="2" y="1"/>
                </a:cxn>
                <a:cxn ang="0">
                  <a:pos x="1" y="0"/>
                </a:cxn>
                <a:cxn ang="0">
                  <a:pos x="1" y="1"/>
                </a:cxn>
                <a:cxn ang="0">
                  <a:pos x="0" y="1"/>
                </a:cxn>
                <a:cxn ang="0">
                  <a:pos x="1" y="2"/>
                </a:cxn>
                <a:cxn ang="0">
                  <a:pos x="1" y="2"/>
                </a:cxn>
                <a:cxn ang="0">
                  <a:pos x="2" y="2"/>
                </a:cxn>
                <a:cxn ang="0">
                  <a:pos x="2" y="2"/>
                </a:cxn>
                <a:cxn ang="0">
                  <a:pos x="2" y="2"/>
                </a:cxn>
              </a:cxnLst>
              <a:rect l="0" t="0" r="r" b="b"/>
              <a:pathLst>
                <a:path w="2" h="2">
                  <a:moveTo>
                    <a:pt x="2" y="2"/>
                  </a:moveTo>
                  <a:lnTo>
                    <a:pt x="2" y="2"/>
                  </a:lnTo>
                  <a:lnTo>
                    <a:pt x="2" y="1"/>
                  </a:lnTo>
                  <a:lnTo>
                    <a:pt x="1" y="0"/>
                  </a:lnTo>
                  <a:lnTo>
                    <a:pt x="1" y="1"/>
                  </a:lnTo>
                  <a:lnTo>
                    <a:pt x="0" y="1"/>
                  </a:lnTo>
                  <a:lnTo>
                    <a:pt x="1" y="2"/>
                  </a:lnTo>
                  <a:lnTo>
                    <a:pt x="1" y="2"/>
                  </a:lnTo>
                  <a:lnTo>
                    <a:pt x="2" y="2"/>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86" name="Freeform 61"/>
            <p:cNvSpPr>
              <a:spLocks/>
            </p:cNvSpPr>
            <p:nvPr/>
          </p:nvSpPr>
          <p:spPr bwMode="auto">
            <a:xfrm>
              <a:off x="9075737" y="6675429"/>
              <a:ext cx="3175" cy="4762"/>
            </a:xfrm>
            <a:custGeom>
              <a:avLst/>
              <a:gdLst/>
              <a:ahLst/>
              <a:cxnLst>
                <a:cxn ang="0">
                  <a:pos x="0" y="3"/>
                </a:cxn>
                <a:cxn ang="0">
                  <a:pos x="0" y="3"/>
                </a:cxn>
                <a:cxn ang="0">
                  <a:pos x="0" y="2"/>
                </a:cxn>
                <a:cxn ang="0">
                  <a:pos x="0" y="1"/>
                </a:cxn>
                <a:cxn ang="0">
                  <a:pos x="0" y="1"/>
                </a:cxn>
                <a:cxn ang="0">
                  <a:pos x="0" y="1"/>
                </a:cxn>
                <a:cxn ang="0">
                  <a:pos x="1" y="0"/>
                </a:cxn>
                <a:cxn ang="0">
                  <a:pos x="2" y="1"/>
                </a:cxn>
                <a:cxn ang="0">
                  <a:pos x="2" y="1"/>
                </a:cxn>
                <a:cxn ang="0">
                  <a:pos x="2" y="2"/>
                </a:cxn>
                <a:cxn ang="0">
                  <a:pos x="2" y="3"/>
                </a:cxn>
                <a:cxn ang="0">
                  <a:pos x="0" y="3"/>
                </a:cxn>
                <a:cxn ang="0">
                  <a:pos x="0" y="3"/>
                </a:cxn>
              </a:cxnLst>
              <a:rect l="0" t="0" r="r" b="b"/>
              <a:pathLst>
                <a:path w="2" h="3">
                  <a:moveTo>
                    <a:pt x="0" y="3"/>
                  </a:moveTo>
                  <a:lnTo>
                    <a:pt x="0" y="3"/>
                  </a:lnTo>
                  <a:lnTo>
                    <a:pt x="0" y="2"/>
                  </a:lnTo>
                  <a:lnTo>
                    <a:pt x="0" y="1"/>
                  </a:lnTo>
                  <a:lnTo>
                    <a:pt x="0" y="1"/>
                  </a:lnTo>
                  <a:lnTo>
                    <a:pt x="0" y="1"/>
                  </a:lnTo>
                  <a:lnTo>
                    <a:pt x="1" y="0"/>
                  </a:lnTo>
                  <a:lnTo>
                    <a:pt x="2" y="1"/>
                  </a:lnTo>
                  <a:lnTo>
                    <a:pt x="2" y="1"/>
                  </a:lnTo>
                  <a:lnTo>
                    <a:pt x="2" y="2"/>
                  </a:lnTo>
                  <a:lnTo>
                    <a:pt x="2" y="3"/>
                  </a:lnTo>
                  <a:lnTo>
                    <a:pt x="0" y="3"/>
                  </a:lnTo>
                  <a:lnTo>
                    <a:pt x="0"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87" name="Freeform 62"/>
            <p:cNvSpPr>
              <a:spLocks/>
            </p:cNvSpPr>
            <p:nvPr/>
          </p:nvSpPr>
          <p:spPr bwMode="auto">
            <a:xfrm>
              <a:off x="9078912" y="6683366"/>
              <a:ext cx="1588" cy="3175"/>
            </a:xfrm>
            <a:custGeom>
              <a:avLst/>
              <a:gdLst/>
              <a:ahLst/>
              <a:cxnLst>
                <a:cxn ang="0">
                  <a:pos x="1" y="2"/>
                </a:cxn>
                <a:cxn ang="0">
                  <a:pos x="1" y="2"/>
                </a:cxn>
                <a:cxn ang="0">
                  <a:pos x="1" y="1"/>
                </a:cxn>
                <a:cxn ang="0">
                  <a:pos x="0" y="0"/>
                </a:cxn>
                <a:cxn ang="0">
                  <a:pos x="0" y="1"/>
                </a:cxn>
                <a:cxn ang="0">
                  <a:pos x="0" y="2"/>
                </a:cxn>
                <a:cxn ang="0">
                  <a:pos x="0" y="2"/>
                </a:cxn>
                <a:cxn ang="0">
                  <a:pos x="1" y="2"/>
                </a:cxn>
                <a:cxn ang="0">
                  <a:pos x="1" y="2"/>
                </a:cxn>
                <a:cxn ang="0">
                  <a:pos x="1" y="1"/>
                </a:cxn>
                <a:cxn ang="0">
                  <a:pos x="1" y="2"/>
                </a:cxn>
              </a:cxnLst>
              <a:rect l="0" t="0" r="r" b="b"/>
              <a:pathLst>
                <a:path w="1" h="2">
                  <a:moveTo>
                    <a:pt x="1" y="2"/>
                  </a:moveTo>
                  <a:lnTo>
                    <a:pt x="1" y="2"/>
                  </a:lnTo>
                  <a:lnTo>
                    <a:pt x="1" y="1"/>
                  </a:lnTo>
                  <a:lnTo>
                    <a:pt x="0" y="0"/>
                  </a:lnTo>
                  <a:lnTo>
                    <a:pt x="0" y="1"/>
                  </a:lnTo>
                  <a:lnTo>
                    <a:pt x="0" y="2"/>
                  </a:lnTo>
                  <a:lnTo>
                    <a:pt x="0" y="2"/>
                  </a:lnTo>
                  <a:lnTo>
                    <a:pt x="1" y="2"/>
                  </a:lnTo>
                  <a:lnTo>
                    <a:pt x="1" y="2"/>
                  </a:lnTo>
                  <a:lnTo>
                    <a:pt x="1" y="1"/>
                  </a:lnTo>
                  <a:lnTo>
                    <a:pt x="1"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88" name="Freeform 63"/>
            <p:cNvSpPr>
              <a:spLocks/>
            </p:cNvSpPr>
            <p:nvPr/>
          </p:nvSpPr>
          <p:spPr bwMode="auto">
            <a:xfrm>
              <a:off x="9070974" y="6719879"/>
              <a:ext cx="4763" cy="3175"/>
            </a:xfrm>
            <a:custGeom>
              <a:avLst/>
              <a:gdLst/>
              <a:ahLst/>
              <a:cxnLst>
                <a:cxn ang="0">
                  <a:pos x="3" y="1"/>
                </a:cxn>
                <a:cxn ang="0">
                  <a:pos x="3" y="1"/>
                </a:cxn>
                <a:cxn ang="0">
                  <a:pos x="1" y="0"/>
                </a:cxn>
                <a:cxn ang="0">
                  <a:pos x="1" y="0"/>
                </a:cxn>
                <a:cxn ang="0">
                  <a:pos x="0" y="0"/>
                </a:cxn>
                <a:cxn ang="0">
                  <a:pos x="0" y="0"/>
                </a:cxn>
                <a:cxn ang="0">
                  <a:pos x="0" y="2"/>
                </a:cxn>
                <a:cxn ang="0">
                  <a:pos x="1" y="2"/>
                </a:cxn>
                <a:cxn ang="0">
                  <a:pos x="3" y="2"/>
                </a:cxn>
                <a:cxn ang="0">
                  <a:pos x="3" y="2"/>
                </a:cxn>
                <a:cxn ang="0">
                  <a:pos x="3" y="1"/>
                </a:cxn>
                <a:cxn ang="0">
                  <a:pos x="3" y="1"/>
                </a:cxn>
              </a:cxnLst>
              <a:rect l="0" t="0" r="r" b="b"/>
              <a:pathLst>
                <a:path w="3" h="2">
                  <a:moveTo>
                    <a:pt x="3" y="1"/>
                  </a:moveTo>
                  <a:lnTo>
                    <a:pt x="3" y="1"/>
                  </a:lnTo>
                  <a:lnTo>
                    <a:pt x="1" y="0"/>
                  </a:lnTo>
                  <a:lnTo>
                    <a:pt x="1" y="0"/>
                  </a:lnTo>
                  <a:lnTo>
                    <a:pt x="0" y="0"/>
                  </a:lnTo>
                  <a:lnTo>
                    <a:pt x="0" y="0"/>
                  </a:lnTo>
                  <a:lnTo>
                    <a:pt x="0" y="2"/>
                  </a:lnTo>
                  <a:lnTo>
                    <a:pt x="1" y="2"/>
                  </a:lnTo>
                  <a:lnTo>
                    <a:pt x="3" y="2"/>
                  </a:lnTo>
                  <a:lnTo>
                    <a:pt x="3" y="2"/>
                  </a:lnTo>
                  <a:lnTo>
                    <a:pt x="3" y="1"/>
                  </a:lnTo>
                  <a:lnTo>
                    <a:pt x="3"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89" name="Freeform 64"/>
            <p:cNvSpPr>
              <a:spLocks/>
            </p:cNvSpPr>
            <p:nvPr/>
          </p:nvSpPr>
          <p:spPr bwMode="auto">
            <a:xfrm>
              <a:off x="9159874" y="6696065"/>
              <a:ext cx="4763" cy="3175"/>
            </a:xfrm>
            <a:custGeom>
              <a:avLst/>
              <a:gdLst/>
              <a:ahLst/>
              <a:cxnLst>
                <a:cxn ang="0">
                  <a:pos x="3" y="2"/>
                </a:cxn>
                <a:cxn ang="0">
                  <a:pos x="3" y="2"/>
                </a:cxn>
                <a:cxn ang="0">
                  <a:pos x="1" y="0"/>
                </a:cxn>
                <a:cxn ang="0">
                  <a:pos x="1" y="0"/>
                </a:cxn>
                <a:cxn ang="0">
                  <a:pos x="0" y="1"/>
                </a:cxn>
                <a:cxn ang="0">
                  <a:pos x="0" y="2"/>
                </a:cxn>
                <a:cxn ang="0">
                  <a:pos x="1" y="2"/>
                </a:cxn>
                <a:cxn ang="0">
                  <a:pos x="2" y="2"/>
                </a:cxn>
                <a:cxn ang="0">
                  <a:pos x="3" y="2"/>
                </a:cxn>
                <a:cxn ang="0">
                  <a:pos x="3" y="2"/>
                </a:cxn>
              </a:cxnLst>
              <a:rect l="0" t="0" r="r" b="b"/>
              <a:pathLst>
                <a:path w="3" h="2">
                  <a:moveTo>
                    <a:pt x="3" y="2"/>
                  </a:moveTo>
                  <a:lnTo>
                    <a:pt x="3" y="2"/>
                  </a:lnTo>
                  <a:lnTo>
                    <a:pt x="1" y="0"/>
                  </a:lnTo>
                  <a:lnTo>
                    <a:pt x="1" y="0"/>
                  </a:lnTo>
                  <a:lnTo>
                    <a:pt x="0" y="1"/>
                  </a:lnTo>
                  <a:lnTo>
                    <a:pt x="0" y="2"/>
                  </a:lnTo>
                  <a:lnTo>
                    <a:pt x="1" y="2"/>
                  </a:lnTo>
                  <a:lnTo>
                    <a:pt x="2" y="2"/>
                  </a:lnTo>
                  <a:lnTo>
                    <a:pt x="3" y="2"/>
                  </a:lnTo>
                  <a:lnTo>
                    <a:pt x="3"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90" name="Freeform 65"/>
            <p:cNvSpPr>
              <a:spLocks/>
            </p:cNvSpPr>
            <p:nvPr/>
          </p:nvSpPr>
          <p:spPr bwMode="auto">
            <a:xfrm>
              <a:off x="9177337" y="6704004"/>
              <a:ext cx="4763" cy="4762"/>
            </a:xfrm>
            <a:custGeom>
              <a:avLst/>
              <a:gdLst/>
              <a:ahLst/>
              <a:cxnLst>
                <a:cxn ang="0">
                  <a:pos x="3" y="2"/>
                </a:cxn>
                <a:cxn ang="0">
                  <a:pos x="3" y="2"/>
                </a:cxn>
                <a:cxn ang="0">
                  <a:pos x="3" y="1"/>
                </a:cxn>
                <a:cxn ang="0">
                  <a:pos x="1" y="0"/>
                </a:cxn>
                <a:cxn ang="0">
                  <a:pos x="1" y="0"/>
                </a:cxn>
                <a:cxn ang="0">
                  <a:pos x="0" y="0"/>
                </a:cxn>
                <a:cxn ang="0">
                  <a:pos x="0" y="1"/>
                </a:cxn>
                <a:cxn ang="0">
                  <a:pos x="0" y="2"/>
                </a:cxn>
                <a:cxn ang="0">
                  <a:pos x="1" y="3"/>
                </a:cxn>
                <a:cxn ang="0">
                  <a:pos x="2" y="3"/>
                </a:cxn>
                <a:cxn ang="0">
                  <a:pos x="3" y="2"/>
                </a:cxn>
                <a:cxn ang="0">
                  <a:pos x="3" y="2"/>
                </a:cxn>
              </a:cxnLst>
              <a:rect l="0" t="0" r="r" b="b"/>
              <a:pathLst>
                <a:path w="3" h="3">
                  <a:moveTo>
                    <a:pt x="3" y="2"/>
                  </a:moveTo>
                  <a:lnTo>
                    <a:pt x="3" y="2"/>
                  </a:lnTo>
                  <a:lnTo>
                    <a:pt x="3" y="1"/>
                  </a:lnTo>
                  <a:lnTo>
                    <a:pt x="1" y="0"/>
                  </a:lnTo>
                  <a:lnTo>
                    <a:pt x="1" y="0"/>
                  </a:lnTo>
                  <a:lnTo>
                    <a:pt x="0" y="0"/>
                  </a:lnTo>
                  <a:lnTo>
                    <a:pt x="0" y="1"/>
                  </a:lnTo>
                  <a:lnTo>
                    <a:pt x="0" y="2"/>
                  </a:lnTo>
                  <a:lnTo>
                    <a:pt x="1" y="3"/>
                  </a:lnTo>
                  <a:lnTo>
                    <a:pt x="2" y="3"/>
                  </a:lnTo>
                  <a:lnTo>
                    <a:pt x="3" y="2"/>
                  </a:lnTo>
                  <a:lnTo>
                    <a:pt x="3"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91" name="Freeform 66"/>
            <p:cNvSpPr>
              <a:spLocks/>
            </p:cNvSpPr>
            <p:nvPr/>
          </p:nvSpPr>
          <p:spPr bwMode="auto">
            <a:xfrm>
              <a:off x="9188449" y="6702416"/>
              <a:ext cx="3175" cy="3175"/>
            </a:xfrm>
            <a:custGeom>
              <a:avLst/>
              <a:gdLst/>
              <a:ahLst/>
              <a:cxnLst>
                <a:cxn ang="0">
                  <a:pos x="2" y="2"/>
                </a:cxn>
                <a:cxn ang="0">
                  <a:pos x="2" y="2"/>
                </a:cxn>
                <a:cxn ang="0">
                  <a:pos x="2" y="0"/>
                </a:cxn>
                <a:cxn ang="0">
                  <a:pos x="1" y="0"/>
                </a:cxn>
                <a:cxn ang="0">
                  <a:pos x="0" y="0"/>
                </a:cxn>
                <a:cxn ang="0">
                  <a:pos x="0" y="0"/>
                </a:cxn>
                <a:cxn ang="0">
                  <a:pos x="0" y="1"/>
                </a:cxn>
                <a:cxn ang="0">
                  <a:pos x="0" y="2"/>
                </a:cxn>
                <a:cxn ang="0">
                  <a:pos x="1" y="2"/>
                </a:cxn>
                <a:cxn ang="0">
                  <a:pos x="2" y="2"/>
                </a:cxn>
                <a:cxn ang="0">
                  <a:pos x="2" y="2"/>
                </a:cxn>
                <a:cxn ang="0">
                  <a:pos x="2" y="2"/>
                </a:cxn>
              </a:cxnLst>
              <a:rect l="0" t="0" r="r" b="b"/>
              <a:pathLst>
                <a:path w="2" h="2">
                  <a:moveTo>
                    <a:pt x="2" y="2"/>
                  </a:moveTo>
                  <a:lnTo>
                    <a:pt x="2" y="2"/>
                  </a:lnTo>
                  <a:lnTo>
                    <a:pt x="2" y="0"/>
                  </a:lnTo>
                  <a:lnTo>
                    <a:pt x="1" y="0"/>
                  </a:lnTo>
                  <a:lnTo>
                    <a:pt x="0" y="0"/>
                  </a:lnTo>
                  <a:lnTo>
                    <a:pt x="0" y="0"/>
                  </a:lnTo>
                  <a:lnTo>
                    <a:pt x="0" y="1"/>
                  </a:lnTo>
                  <a:lnTo>
                    <a:pt x="0" y="2"/>
                  </a:lnTo>
                  <a:lnTo>
                    <a:pt x="1" y="2"/>
                  </a:lnTo>
                  <a:lnTo>
                    <a:pt x="2" y="2"/>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92" name="Freeform 67"/>
            <p:cNvSpPr>
              <a:spLocks/>
            </p:cNvSpPr>
            <p:nvPr/>
          </p:nvSpPr>
          <p:spPr bwMode="auto">
            <a:xfrm>
              <a:off x="9186862" y="6684954"/>
              <a:ext cx="3175" cy="3175"/>
            </a:xfrm>
            <a:custGeom>
              <a:avLst/>
              <a:gdLst/>
              <a:ahLst/>
              <a:cxnLst>
                <a:cxn ang="0">
                  <a:pos x="1" y="0"/>
                </a:cxn>
                <a:cxn ang="0">
                  <a:pos x="1" y="0"/>
                </a:cxn>
                <a:cxn ang="0">
                  <a:pos x="1" y="0"/>
                </a:cxn>
                <a:cxn ang="0">
                  <a:pos x="1" y="0"/>
                </a:cxn>
                <a:cxn ang="0">
                  <a:pos x="0" y="0"/>
                </a:cxn>
                <a:cxn ang="0">
                  <a:pos x="0" y="1"/>
                </a:cxn>
                <a:cxn ang="0">
                  <a:pos x="1" y="2"/>
                </a:cxn>
                <a:cxn ang="0">
                  <a:pos x="1" y="2"/>
                </a:cxn>
                <a:cxn ang="0">
                  <a:pos x="2" y="1"/>
                </a:cxn>
                <a:cxn ang="0">
                  <a:pos x="1" y="0"/>
                </a:cxn>
                <a:cxn ang="0">
                  <a:pos x="1" y="0"/>
                </a:cxn>
              </a:cxnLst>
              <a:rect l="0" t="0" r="r" b="b"/>
              <a:pathLst>
                <a:path w="2" h="2">
                  <a:moveTo>
                    <a:pt x="1" y="0"/>
                  </a:moveTo>
                  <a:lnTo>
                    <a:pt x="1" y="0"/>
                  </a:lnTo>
                  <a:lnTo>
                    <a:pt x="1" y="0"/>
                  </a:lnTo>
                  <a:lnTo>
                    <a:pt x="1" y="0"/>
                  </a:lnTo>
                  <a:lnTo>
                    <a:pt x="0" y="0"/>
                  </a:lnTo>
                  <a:lnTo>
                    <a:pt x="0" y="1"/>
                  </a:lnTo>
                  <a:lnTo>
                    <a:pt x="1" y="2"/>
                  </a:lnTo>
                  <a:lnTo>
                    <a:pt x="1" y="2"/>
                  </a:lnTo>
                  <a:lnTo>
                    <a:pt x="2" y="1"/>
                  </a:lnTo>
                  <a:lnTo>
                    <a:pt x="1" y="0"/>
                  </a:lnTo>
                  <a:lnTo>
                    <a:pt x="1"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93" name="Freeform 68"/>
            <p:cNvSpPr>
              <a:spLocks/>
            </p:cNvSpPr>
            <p:nvPr/>
          </p:nvSpPr>
          <p:spPr bwMode="auto">
            <a:xfrm>
              <a:off x="8812212" y="6564304"/>
              <a:ext cx="1588" cy="4762"/>
            </a:xfrm>
            <a:custGeom>
              <a:avLst/>
              <a:gdLst/>
              <a:ahLst/>
              <a:cxnLst>
                <a:cxn ang="0">
                  <a:pos x="1" y="2"/>
                </a:cxn>
                <a:cxn ang="0">
                  <a:pos x="1" y="2"/>
                </a:cxn>
                <a:cxn ang="0">
                  <a:pos x="1" y="3"/>
                </a:cxn>
                <a:cxn ang="0">
                  <a:pos x="1" y="3"/>
                </a:cxn>
                <a:cxn ang="0">
                  <a:pos x="0" y="3"/>
                </a:cxn>
                <a:cxn ang="0">
                  <a:pos x="0" y="2"/>
                </a:cxn>
                <a:cxn ang="0">
                  <a:pos x="0" y="1"/>
                </a:cxn>
                <a:cxn ang="0">
                  <a:pos x="0" y="0"/>
                </a:cxn>
                <a:cxn ang="0">
                  <a:pos x="0" y="0"/>
                </a:cxn>
                <a:cxn ang="0">
                  <a:pos x="1" y="0"/>
                </a:cxn>
                <a:cxn ang="0">
                  <a:pos x="1" y="2"/>
                </a:cxn>
                <a:cxn ang="0">
                  <a:pos x="1" y="2"/>
                </a:cxn>
              </a:cxnLst>
              <a:rect l="0" t="0" r="r" b="b"/>
              <a:pathLst>
                <a:path w="1" h="3">
                  <a:moveTo>
                    <a:pt x="1" y="2"/>
                  </a:moveTo>
                  <a:lnTo>
                    <a:pt x="1" y="2"/>
                  </a:lnTo>
                  <a:lnTo>
                    <a:pt x="1" y="3"/>
                  </a:lnTo>
                  <a:lnTo>
                    <a:pt x="1" y="3"/>
                  </a:lnTo>
                  <a:lnTo>
                    <a:pt x="0" y="3"/>
                  </a:lnTo>
                  <a:lnTo>
                    <a:pt x="0" y="2"/>
                  </a:lnTo>
                  <a:lnTo>
                    <a:pt x="0" y="1"/>
                  </a:lnTo>
                  <a:lnTo>
                    <a:pt x="0" y="0"/>
                  </a:lnTo>
                  <a:lnTo>
                    <a:pt x="0" y="0"/>
                  </a:lnTo>
                  <a:lnTo>
                    <a:pt x="1" y="0"/>
                  </a:lnTo>
                  <a:lnTo>
                    <a:pt x="1" y="2"/>
                  </a:lnTo>
                  <a:lnTo>
                    <a:pt x="1"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94" name="Freeform 69"/>
            <p:cNvSpPr>
              <a:spLocks/>
            </p:cNvSpPr>
            <p:nvPr/>
          </p:nvSpPr>
          <p:spPr bwMode="auto">
            <a:xfrm>
              <a:off x="8823324" y="6569066"/>
              <a:ext cx="4763" cy="3175"/>
            </a:xfrm>
            <a:custGeom>
              <a:avLst/>
              <a:gdLst/>
              <a:ahLst/>
              <a:cxnLst>
                <a:cxn ang="0">
                  <a:pos x="3" y="2"/>
                </a:cxn>
                <a:cxn ang="0">
                  <a:pos x="3" y="2"/>
                </a:cxn>
                <a:cxn ang="0">
                  <a:pos x="2" y="2"/>
                </a:cxn>
                <a:cxn ang="0">
                  <a:pos x="1" y="2"/>
                </a:cxn>
                <a:cxn ang="0">
                  <a:pos x="0" y="1"/>
                </a:cxn>
                <a:cxn ang="0">
                  <a:pos x="0" y="1"/>
                </a:cxn>
                <a:cxn ang="0">
                  <a:pos x="2" y="0"/>
                </a:cxn>
                <a:cxn ang="0">
                  <a:pos x="2" y="0"/>
                </a:cxn>
                <a:cxn ang="0">
                  <a:pos x="3" y="2"/>
                </a:cxn>
                <a:cxn ang="0">
                  <a:pos x="3" y="2"/>
                </a:cxn>
              </a:cxnLst>
              <a:rect l="0" t="0" r="r" b="b"/>
              <a:pathLst>
                <a:path w="3" h="2">
                  <a:moveTo>
                    <a:pt x="3" y="2"/>
                  </a:moveTo>
                  <a:lnTo>
                    <a:pt x="3" y="2"/>
                  </a:lnTo>
                  <a:lnTo>
                    <a:pt x="2" y="2"/>
                  </a:lnTo>
                  <a:lnTo>
                    <a:pt x="1" y="2"/>
                  </a:lnTo>
                  <a:lnTo>
                    <a:pt x="0" y="1"/>
                  </a:lnTo>
                  <a:lnTo>
                    <a:pt x="0" y="1"/>
                  </a:lnTo>
                  <a:lnTo>
                    <a:pt x="2" y="0"/>
                  </a:lnTo>
                  <a:lnTo>
                    <a:pt x="2" y="0"/>
                  </a:lnTo>
                  <a:lnTo>
                    <a:pt x="3" y="2"/>
                  </a:lnTo>
                  <a:lnTo>
                    <a:pt x="3"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95" name="Freeform 70"/>
            <p:cNvSpPr>
              <a:spLocks/>
            </p:cNvSpPr>
            <p:nvPr/>
          </p:nvSpPr>
          <p:spPr bwMode="auto">
            <a:xfrm>
              <a:off x="8829675" y="6557954"/>
              <a:ext cx="3175" cy="3175"/>
            </a:xfrm>
            <a:custGeom>
              <a:avLst/>
              <a:gdLst/>
              <a:ahLst/>
              <a:cxnLst>
                <a:cxn ang="0">
                  <a:pos x="2" y="1"/>
                </a:cxn>
                <a:cxn ang="0">
                  <a:pos x="2" y="1"/>
                </a:cxn>
                <a:cxn ang="0">
                  <a:pos x="2" y="2"/>
                </a:cxn>
                <a:cxn ang="0">
                  <a:pos x="1" y="2"/>
                </a:cxn>
                <a:cxn ang="0">
                  <a:pos x="0" y="2"/>
                </a:cxn>
                <a:cxn ang="0">
                  <a:pos x="0" y="0"/>
                </a:cxn>
                <a:cxn ang="0">
                  <a:pos x="0" y="0"/>
                </a:cxn>
                <a:cxn ang="0">
                  <a:pos x="1" y="0"/>
                </a:cxn>
                <a:cxn ang="0">
                  <a:pos x="2" y="1"/>
                </a:cxn>
                <a:cxn ang="0">
                  <a:pos x="2" y="1"/>
                </a:cxn>
              </a:cxnLst>
              <a:rect l="0" t="0" r="r" b="b"/>
              <a:pathLst>
                <a:path w="2" h="2">
                  <a:moveTo>
                    <a:pt x="2" y="1"/>
                  </a:moveTo>
                  <a:lnTo>
                    <a:pt x="2" y="1"/>
                  </a:lnTo>
                  <a:lnTo>
                    <a:pt x="2" y="2"/>
                  </a:lnTo>
                  <a:lnTo>
                    <a:pt x="1" y="2"/>
                  </a:lnTo>
                  <a:lnTo>
                    <a:pt x="0" y="2"/>
                  </a:lnTo>
                  <a:lnTo>
                    <a:pt x="0" y="0"/>
                  </a:lnTo>
                  <a:lnTo>
                    <a:pt x="0" y="0"/>
                  </a:lnTo>
                  <a:lnTo>
                    <a:pt x="1" y="0"/>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96" name="Freeform 71"/>
            <p:cNvSpPr>
              <a:spLocks/>
            </p:cNvSpPr>
            <p:nvPr/>
          </p:nvSpPr>
          <p:spPr bwMode="auto">
            <a:xfrm>
              <a:off x="8843962" y="6569066"/>
              <a:ext cx="3175" cy="3175"/>
            </a:xfrm>
            <a:custGeom>
              <a:avLst/>
              <a:gdLst/>
              <a:ahLst/>
              <a:cxnLst>
                <a:cxn ang="0">
                  <a:pos x="2" y="2"/>
                </a:cxn>
                <a:cxn ang="0">
                  <a:pos x="2" y="2"/>
                </a:cxn>
                <a:cxn ang="0">
                  <a:pos x="2" y="2"/>
                </a:cxn>
                <a:cxn ang="0">
                  <a:pos x="1" y="2"/>
                </a:cxn>
                <a:cxn ang="0">
                  <a:pos x="0" y="1"/>
                </a:cxn>
                <a:cxn ang="0">
                  <a:pos x="1" y="0"/>
                </a:cxn>
                <a:cxn ang="0">
                  <a:pos x="1" y="0"/>
                </a:cxn>
                <a:cxn ang="0">
                  <a:pos x="2" y="0"/>
                </a:cxn>
                <a:cxn ang="0">
                  <a:pos x="2" y="1"/>
                </a:cxn>
                <a:cxn ang="0">
                  <a:pos x="2" y="2"/>
                </a:cxn>
                <a:cxn ang="0">
                  <a:pos x="2" y="2"/>
                </a:cxn>
              </a:cxnLst>
              <a:rect l="0" t="0" r="r" b="b"/>
              <a:pathLst>
                <a:path w="2" h="2">
                  <a:moveTo>
                    <a:pt x="2" y="2"/>
                  </a:moveTo>
                  <a:lnTo>
                    <a:pt x="2" y="2"/>
                  </a:lnTo>
                  <a:lnTo>
                    <a:pt x="2" y="2"/>
                  </a:lnTo>
                  <a:lnTo>
                    <a:pt x="1" y="2"/>
                  </a:lnTo>
                  <a:lnTo>
                    <a:pt x="0" y="1"/>
                  </a:lnTo>
                  <a:lnTo>
                    <a:pt x="1" y="0"/>
                  </a:lnTo>
                  <a:lnTo>
                    <a:pt x="1" y="0"/>
                  </a:lnTo>
                  <a:lnTo>
                    <a:pt x="2" y="0"/>
                  </a:lnTo>
                  <a:lnTo>
                    <a:pt x="2" y="1"/>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97" name="Freeform 72"/>
            <p:cNvSpPr>
              <a:spLocks/>
            </p:cNvSpPr>
            <p:nvPr/>
          </p:nvSpPr>
          <p:spPr bwMode="auto">
            <a:xfrm>
              <a:off x="8853487" y="6557954"/>
              <a:ext cx="1588" cy="3175"/>
            </a:xfrm>
            <a:custGeom>
              <a:avLst/>
              <a:gdLst/>
              <a:ahLst/>
              <a:cxnLst>
                <a:cxn ang="0">
                  <a:pos x="1" y="1"/>
                </a:cxn>
                <a:cxn ang="0">
                  <a:pos x="1" y="1"/>
                </a:cxn>
                <a:cxn ang="0">
                  <a:pos x="1" y="1"/>
                </a:cxn>
                <a:cxn ang="0">
                  <a:pos x="0" y="2"/>
                </a:cxn>
                <a:cxn ang="0">
                  <a:pos x="0" y="2"/>
                </a:cxn>
                <a:cxn ang="0">
                  <a:pos x="0" y="1"/>
                </a:cxn>
                <a:cxn ang="0">
                  <a:pos x="0" y="0"/>
                </a:cxn>
                <a:cxn ang="0">
                  <a:pos x="0" y="0"/>
                </a:cxn>
                <a:cxn ang="0">
                  <a:pos x="0" y="0"/>
                </a:cxn>
                <a:cxn ang="0">
                  <a:pos x="0" y="0"/>
                </a:cxn>
                <a:cxn ang="0">
                  <a:pos x="1" y="0"/>
                </a:cxn>
                <a:cxn ang="0">
                  <a:pos x="1" y="1"/>
                </a:cxn>
                <a:cxn ang="0">
                  <a:pos x="1" y="1"/>
                </a:cxn>
              </a:cxnLst>
              <a:rect l="0" t="0" r="r" b="b"/>
              <a:pathLst>
                <a:path w="1" h="2">
                  <a:moveTo>
                    <a:pt x="1" y="1"/>
                  </a:moveTo>
                  <a:lnTo>
                    <a:pt x="1" y="1"/>
                  </a:lnTo>
                  <a:lnTo>
                    <a:pt x="1" y="1"/>
                  </a:lnTo>
                  <a:lnTo>
                    <a:pt x="0" y="2"/>
                  </a:lnTo>
                  <a:lnTo>
                    <a:pt x="0" y="2"/>
                  </a:lnTo>
                  <a:lnTo>
                    <a:pt x="0" y="1"/>
                  </a:lnTo>
                  <a:lnTo>
                    <a:pt x="0" y="0"/>
                  </a:lnTo>
                  <a:lnTo>
                    <a:pt x="0" y="0"/>
                  </a:lnTo>
                  <a:lnTo>
                    <a:pt x="0" y="0"/>
                  </a:lnTo>
                  <a:lnTo>
                    <a:pt x="0" y="0"/>
                  </a:lnTo>
                  <a:lnTo>
                    <a:pt x="1" y="0"/>
                  </a:lnTo>
                  <a:lnTo>
                    <a:pt x="1" y="1"/>
                  </a:lnTo>
                  <a:lnTo>
                    <a:pt x="1"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98" name="Freeform 73"/>
            <p:cNvSpPr>
              <a:spLocks/>
            </p:cNvSpPr>
            <p:nvPr/>
          </p:nvSpPr>
          <p:spPr bwMode="auto">
            <a:xfrm>
              <a:off x="8866187" y="6591291"/>
              <a:ext cx="3175" cy="3175"/>
            </a:xfrm>
            <a:custGeom>
              <a:avLst/>
              <a:gdLst/>
              <a:ahLst/>
              <a:cxnLst>
                <a:cxn ang="0">
                  <a:pos x="2" y="2"/>
                </a:cxn>
                <a:cxn ang="0">
                  <a:pos x="2" y="2"/>
                </a:cxn>
                <a:cxn ang="0">
                  <a:pos x="1" y="2"/>
                </a:cxn>
                <a:cxn ang="0">
                  <a:pos x="1" y="2"/>
                </a:cxn>
                <a:cxn ang="0">
                  <a:pos x="0" y="1"/>
                </a:cxn>
                <a:cxn ang="0">
                  <a:pos x="0" y="0"/>
                </a:cxn>
                <a:cxn ang="0">
                  <a:pos x="0" y="0"/>
                </a:cxn>
                <a:cxn ang="0">
                  <a:pos x="0" y="0"/>
                </a:cxn>
                <a:cxn ang="0">
                  <a:pos x="1" y="0"/>
                </a:cxn>
                <a:cxn ang="0">
                  <a:pos x="2" y="1"/>
                </a:cxn>
                <a:cxn ang="0">
                  <a:pos x="2" y="2"/>
                </a:cxn>
                <a:cxn ang="0">
                  <a:pos x="2" y="2"/>
                </a:cxn>
              </a:cxnLst>
              <a:rect l="0" t="0" r="r" b="b"/>
              <a:pathLst>
                <a:path w="2" h="2">
                  <a:moveTo>
                    <a:pt x="2" y="2"/>
                  </a:moveTo>
                  <a:lnTo>
                    <a:pt x="2" y="2"/>
                  </a:lnTo>
                  <a:lnTo>
                    <a:pt x="1" y="2"/>
                  </a:lnTo>
                  <a:lnTo>
                    <a:pt x="1" y="2"/>
                  </a:lnTo>
                  <a:lnTo>
                    <a:pt x="0" y="1"/>
                  </a:lnTo>
                  <a:lnTo>
                    <a:pt x="0" y="0"/>
                  </a:lnTo>
                  <a:lnTo>
                    <a:pt x="0" y="0"/>
                  </a:lnTo>
                  <a:lnTo>
                    <a:pt x="0" y="0"/>
                  </a:lnTo>
                  <a:lnTo>
                    <a:pt x="1" y="0"/>
                  </a:lnTo>
                  <a:lnTo>
                    <a:pt x="2" y="1"/>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99" name="Freeform 74"/>
            <p:cNvSpPr>
              <a:spLocks/>
            </p:cNvSpPr>
            <p:nvPr/>
          </p:nvSpPr>
          <p:spPr bwMode="auto">
            <a:xfrm>
              <a:off x="8880474" y="6569066"/>
              <a:ext cx="3175" cy="3175"/>
            </a:xfrm>
            <a:custGeom>
              <a:avLst/>
              <a:gdLst/>
              <a:ahLst/>
              <a:cxnLst>
                <a:cxn ang="0">
                  <a:pos x="2" y="2"/>
                </a:cxn>
                <a:cxn ang="0">
                  <a:pos x="2" y="2"/>
                </a:cxn>
                <a:cxn ang="0">
                  <a:pos x="1" y="2"/>
                </a:cxn>
                <a:cxn ang="0">
                  <a:pos x="1" y="2"/>
                </a:cxn>
                <a:cxn ang="0">
                  <a:pos x="0" y="1"/>
                </a:cxn>
                <a:cxn ang="0">
                  <a:pos x="0" y="1"/>
                </a:cxn>
                <a:cxn ang="0">
                  <a:pos x="1" y="0"/>
                </a:cxn>
                <a:cxn ang="0">
                  <a:pos x="2" y="0"/>
                </a:cxn>
                <a:cxn ang="0">
                  <a:pos x="2" y="0"/>
                </a:cxn>
                <a:cxn ang="0">
                  <a:pos x="2" y="1"/>
                </a:cxn>
                <a:cxn ang="0">
                  <a:pos x="2" y="2"/>
                </a:cxn>
                <a:cxn ang="0">
                  <a:pos x="2" y="2"/>
                </a:cxn>
              </a:cxnLst>
              <a:rect l="0" t="0" r="r" b="b"/>
              <a:pathLst>
                <a:path w="2" h="2">
                  <a:moveTo>
                    <a:pt x="2" y="2"/>
                  </a:moveTo>
                  <a:lnTo>
                    <a:pt x="2" y="2"/>
                  </a:lnTo>
                  <a:lnTo>
                    <a:pt x="1" y="2"/>
                  </a:lnTo>
                  <a:lnTo>
                    <a:pt x="1" y="2"/>
                  </a:lnTo>
                  <a:lnTo>
                    <a:pt x="0" y="1"/>
                  </a:lnTo>
                  <a:lnTo>
                    <a:pt x="0" y="1"/>
                  </a:lnTo>
                  <a:lnTo>
                    <a:pt x="1" y="0"/>
                  </a:lnTo>
                  <a:lnTo>
                    <a:pt x="2" y="0"/>
                  </a:lnTo>
                  <a:lnTo>
                    <a:pt x="2" y="0"/>
                  </a:lnTo>
                  <a:lnTo>
                    <a:pt x="2" y="1"/>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00" name="Freeform 75"/>
            <p:cNvSpPr>
              <a:spLocks/>
            </p:cNvSpPr>
            <p:nvPr/>
          </p:nvSpPr>
          <p:spPr bwMode="auto">
            <a:xfrm>
              <a:off x="8909049" y="6577004"/>
              <a:ext cx="3175" cy="3175"/>
            </a:xfrm>
            <a:custGeom>
              <a:avLst/>
              <a:gdLst/>
              <a:ahLst/>
              <a:cxnLst>
                <a:cxn ang="0">
                  <a:pos x="2" y="2"/>
                </a:cxn>
                <a:cxn ang="0">
                  <a:pos x="2" y="2"/>
                </a:cxn>
                <a:cxn ang="0">
                  <a:pos x="2" y="2"/>
                </a:cxn>
                <a:cxn ang="0">
                  <a:pos x="1" y="2"/>
                </a:cxn>
                <a:cxn ang="0">
                  <a:pos x="0" y="1"/>
                </a:cxn>
                <a:cxn ang="0">
                  <a:pos x="0" y="0"/>
                </a:cxn>
                <a:cxn ang="0">
                  <a:pos x="0" y="0"/>
                </a:cxn>
                <a:cxn ang="0">
                  <a:pos x="1" y="0"/>
                </a:cxn>
                <a:cxn ang="0">
                  <a:pos x="1" y="0"/>
                </a:cxn>
                <a:cxn ang="0">
                  <a:pos x="2" y="0"/>
                </a:cxn>
                <a:cxn ang="0">
                  <a:pos x="2" y="2"/>
                </a:cxn>
                <a:cxn ang="0">
                  <a:pos x="2" y="2"/>
                </a:cxn>
              </a:cxnLst>
              <a:rect l="0" t="0" r="r" b="b"/>
              <a:pathLst>
                <a:path w="2" h="2">
                  <a:moveTo>
                    <a:pt x="2" y="2"/>
                  </a:moveTo>
                  <a:lnTo>
                    <a:pt x="2" y="2"/>
                  </a:lnTo>
                  <a:lnTo>
                    <a:pt x="2" y="2"/>
                  </a:lnTo>
                  <a:lnTo>
                    <a:pt x="1" y="2"/>
                  </a:lnTo>
                  <a:lnTo>
                    <a:pt x="0" y="1"/>
                  </a:lnTo>
                  <a:lnTo>
                    <a:pt x="0" y="0"/>
                  </a:lnTo>
                  <a:lnTo>
                    <a:pt x="0" y="0"/>
                  </a:lnTo>
                  <a:lnTo>
                    <a:pt x="1" y="0"/>
                  </a:lnTo>
                  <a:lnTo>
                    <a:pt x="1" y="0"/>
                  </a:lnTo>
                  <a:lnTo>
                    <a:pt x="2" y="0"/>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01" name="Freeform 76"/>
            <p:cNvSpPr>
              <a:spLocks/>
            </p:cNvSpPr>
            <p:nvPr/>
          </p:nvSpPr>
          <p:spPr bwMode="auto">
            <a:xfrm>
              <a:off x="8929687" y="6751629"/>
              <a:ext cx="11112" cy="14287"/>
            </a:xfrm>
            <a:custGeom>
              <a:avLst/>
              <a:gdLst/>
              <a:ahLst/>
              <a:cxnLst>
                <a:cxn ang="0">
                  <a:pos x="6" y="6"/>
                </a:cxn>
                <a:cxn ang="0">
                  <a:pos x="6" y="6"/>
                </a:cxn>
                <a:cxn ang="0">
                  <a:pos x="7" y="7"/>
                </a:cxn>
                <a:cxn ang="0">
                  <a:pos x="7" y="7"/>
                </a:cxn>
                <a:cxn ang="0">
                  <a:pos x="7" y="7"/>
                </a:cxn>
                <a:cxn ang="0">
                  <a:pos x="6" y="8"/>
                </a:cxn>
                <a:cxn ang="0">
                  <a:pos x="5" y="9"/>
                </a:cxn>
                <a:cxn ang="0">
                  <a:pos x="4" y="9"/>
                </a:cxn>
                <a:cxn ang="0">
                  <a:pos x="3" y="8"/>
                </a:cxn>
                <a:cxn ang="0">
                  <a:pos x="2" y="7"/>
                </a:cxn>
                <a:cxn ang="0">
                  <a:pos x="2" y="5"/>
                </a:cxn>
                <a:cxn ang="0">
                  <a:pos x="1" y="3"/>
                </a:cxn>
                <a:cxn ang="0">
                  <a:pos x="1" y="1"/>
                </a:cxn>
                <a:cxn ang="0">
                  <a:pos x="0" y="1"/>
                </a:cxn>
                <a:cxn ang="0">
                  <a:pos x="1" y="0"/>
                </a:cxn>
                <a:cxn ang="0">
                  <a:pos x="1" y="0"/>
                </a:cxn>
                <a:cxn ang="0">
                  <a:pos x="2" y="0"/>
                </a:cxn>
                <a:cxn ang="0">
                  <a:pos x="2" y="0"/>
                </a:cxn>
                <a:cxn ang="0">
                  <a:pos x="3" y="1"/>
                </a:cxn>
                <a:cxn ang="0">
                  <a:pos x="4" y="2"/>
                </a:cxn>
                <a:cxn ang="0">
                  <a:pos x="5" y="4"/>
                </a:cxn>
                <a:cxn ang="0">
                  <a:pos x="5" y="5"/>
                </a:cxn>
                <a:cxn ang="0">
                  <a:pos x="6" y="6"/>
                </a:cxn>
                <a:cxn ang="0">
                  <a:pos x="6" y="6"/>
                </a:cxn>
              </a:cxnLst>
              <a:rect l="0" t="0" r="r" b="b"/>
              <a:pathLst>
                <a:path w="7" h="9">
                  <a:moveTo>
                    <a:pt x="6" y="6"/>
                  </a:moveTo>
                  <a:lnTo>
                    <a:pt x="6" y="6"/>
                  </a:lnTo>
                  <a:lnTo>
                    <a:pt x="7" y="7"/>
                  </a:lnTo>
                  <a:lnTo>
                    <a:pt x="7" y="7"/>
                  </a:lnTo>
                  <a:lnTo>
                    <a:pt x="7" y="7"/>
                  </a:lnTo>
                  <a:lnTo>
                    <a:pt x="6" y="8"/>
                  </a:lnTo>
                  <a:lnTo>
                    <a:pt x="5" y="9"/>
                  </a:lnTo>
                  <a:lnTo>
                    <a:pt x="4" y="9"/>
                  </a:lnTo>
                  <a:lnTo>
                    <a:pt x="3" y="8"/>
                  </a:lnTo>
                  <a:lnTo>
                    <a:pt x="2" y="7"/>
                  </a:lnTo>
                  <a:lnTo>
                    <a:pt x="2" y="5"/>
                  </a:lnTo>
                  <a:lnTo>
                    <a:pt x="1" y="3"/>
                  </a:lnTo>
                  <a:lnTo>
                    <a:pt x="1" y="1"/>
                  </a:lnTo>
                  <a:lnTo>
                    <a:pt x="0" y="1"/>
                  </a:lnTo>
                  <a:lnTo>
                    <a:pt x="1" y="0"/>
                  </a:lnTo>
                  <a:lnTo>
                    <a:pt x="1" y="0"/>
                  </a:lnTo>
                  <a:lnTo>
                    <a:pt x="2" y="0"/>
                  </a:lnTo>
                  <a:lnTo>
                    <a:pt x="2" y="0"/>
                  </a:lnTo>
                  <a:lnTo>
                    <a:pt x="3" y="1"/>
                  </a:lnTo>
                  <a:lnTo>
                    <a:pt x="4" y="2"/>
                  </a:lnTo>
                  <a:lnTo>
                    <a:pt x="5" y="4"/>
                  </a:lnTo>
                  <a:lnTo>
                    <a:pt x="5" y="5"/>
                  </a:lnTo>
                  <a:lnTo>
                    <a:pt x="6" y="6"/>
                  </a:lnTo>
                  <a:lnTo>
                    <a:pt x="6" y="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02" name="Freeform 77"/>
            <p:cNvSpPr>
              <a:spLocks/>
            </p:cNvSpPr>
            <p:nvPr/>
          </p:nvSpPr>
          <p:spPr bwMode="auto">
            <a:xfrm>
              <a:off x="8918575" y="6761154"/>
              <a:ext cx="14288" cy="7938"/>
            </a:xfrm>
            <a:custGeom>
              <a:avLst/>
              <a:gdLst/>
              <a:ahLst/>
              <a:cxnLst>
                <a:cxn ang="0">
                  <a:pos x="9" y="4"/>
                </a:cxn>
                <a:cxn ang="0">
                  <a:pos x="9" y="4"/>
                </a:cxn>
                <a:cxn ang="0">
                  <a:pos x="9" y="5"/>
                </a:cxn>
                <a:cxn ang="0">
                  <a:pos x="8" y="5"/>
                </a:cxn>
                <a:cxn ang="0">
                  <a:pos x="6" y="4"/>
                </a:cxn>
                <a:cxn ang="0">
                  <a:pos x="5" y="4"/>
                </a:cxn>
                <a:cxn ang="0">
                  <a:pos x="3" y="2"/>
                </a:cxn>
                <a:cxn ang="0">
                  <a:pos x="2" y="2"/>
                </a:cxn>
                <a:cxn ang="0">
                  <a:pos x="1" y="2"/>
                </a:cxn>
                <a:cxn ang="0">
                  <a:pos x="0" y="1"/>
                </a:cxn>
                <a:cxn ang="0">
                  <a:pos x="0" y="1"/>
                </a:cxn>
                <a:cxn ang="0">
                  <a:pos x="1" y="0"/>
                </a:cxn>
                <a:cxn ang="0">
                  <a:pos x="3" y="0"/>
                </a:cxn>
                <a:cxn ang="0">
                  <a:pos x="5" y="1"/>
                </a:cxn>
                <a:cxn ang="0">
                  <a:pos x="7" y="1"/>
                </a:cxn>
                <a:cxn ang="0">
                  <a:pos x="8" y="1"/>
                </a:cxn>
                <a:cxn ang="0">
                  <a:pos x="8" y="2"/>
                </a:cxn>
                <a:cxn ang="0">
                  <a:pos x="9" y="4"/>
                </a:cxn>
                <a:cxn ang="0">
                  <a:pos x="9" y="4"/>
                </a:cxn>
              </a:cxnLst>
              <a:rect l="0" t="0" r="r" b="b"/>
              <a:pathLst>
                <a:path w="9" h="5">
                  <a:moveTo>
                    <a:pt x="9" y="4"/>
                  </a:moveTo>
                  <a:lnTo>
                    <a:pt x="9" y="4"/>
                  </a:lnTo>
                  <a:lnTo>
                    <a:pt x="9" y="5"/>
                  </a:lnTo>
                  <a:lnTo>
                    <a:pt x="8" y="5"/>
                  </a:lnTo>
                  <a:lnTo>
                    <a:pt x="6" y="4"/>
                  </a:lnTo>
                  <a:lnTo>
                    <a:pt x="5" y="4"/>
                  </a:lnTo>
                  <a:lnTo>
                    <a:pt x="3" y="2"/>
                  </a:lnTo>
                  <a:lnTo>
                    <a:pt x="2" y="2"/>
                  </a:lnTo>
                  <a:lnTo>
                    <a:pt x="1" y="2"/>
                  </a:lnTo>
                  <a:lnTo>
                    <a:pt x="0" y="1"/>
                  </a:lnTo>
                  <a:lnTo>
                    <a:pt x="0" y="1"/>
                  </a:lnTo>
                  <a:lnTo>
                    <a:pt x="1" y="0"/>
                  </a:lnTo>
                  <a:lnTo>
                    <a:pt x="3" y="0"/>
                  </a:lnTo>
                  <a:lnTo>
                    <a:pt x="5" y="1"/>
                  </a:lnTo>
                  <a:lnTo>
                    <a:pt x="7" y="1"/>
                  </a:lnTo>
                  <a:lnTo>
                    <a:pt x="8" y="1"/>
                  </a:lnTo>
                  <a:lnTo>
                    <a:pt x="8" y="2"/>
                  </a:lnTo>
                  <a:lnTo>
                    <a:pt x="9" y="4"/>
                  </a:lnTo>
                  <a:lnTo>
                    <a:pt x="9"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03" name="Freeform 78"/>
            <p:cNvSpPr>
              <a:spLocks/>
            </p:cNvSpPr>
            <p:nvPr/>
          </p:nvSpPr>
          <p:spPr bwMode="auto">
            <a:xfrm>
              <a:off x="8934449" y="6770679"/>
              <a:ext cx="15875" cy="9525"/>
            </a:xfrm>
            <a:custGeom>
              <a:avLst/>
              <a:gdLst/>
              <a:ahLst/>
              <a:cxnLst>
                <a:cxn ang="0">
                  <a:pos x="7" y="2"/>
                </a:cxn>
                <a:cxn ang="0">
                  <a:pos x="7" y="2"/>
                </a:cxn>
                <a:cxn ang="0">
                  <a:pos x="8" y="2"/>
                </a:cxn>
                <a:cxn ang="0">
                  <a:pos x="9" y="4"/>
                </a:cxn>
                <a:cxn ang="0">
                  <a:pos x="10" y="4"/>
                </a:cxn>
                <a:cxn ang="0">
                  <a:pos x="9" y="6"/>
                </a:cxn>
                <a:cxn ang="0">
                  <a:pos x="8" y="6"/>
                </a:cxn>
                <a:cxn ang="0">
                  <a:pos x="8" y="6"/>
                </a:cxn>
                <a:cxn ang="0">
                  <a:pos x="6" y="5"/>
                </a:cxn>
                <a:cxn ang="0">
                  <a:pos x="3" y="4"/>
                </a:cxn>
                <a:cxn ang="0">
                  <a:pos x="1" y="2"/>
                </a:cxn>
                <a:cxn ang="0">
                  <a:pos x="0" y="2"/>
                </a:cxn>
                <a:cxn ang="0">
                  <a:pos x="0" y="1"/>
                </a:cxn>
                <a:cxn ang="0">
                  <a:pos x="1" y="0"/>
                </a:cxn>
                <a:cxn ang="0">
                  <a:pos x="1" y="0"/>
                </a:cxn>
                <a:cxn ang="0">
                  <a:pos x="2" y="0"/>
                </a:cxn>
                <a:cxn ang="0">
                  <a:pos x="3" y="0"/>
                </a:cxn>
                <a:cxn ang="0">
                  <a:pos x="7" y="2"/>
                </a:cxn>
                <a:cxn ang="0">
                  <a:pos x="7" y="2"/>
                </a:cxn>
              </a:cxnLst>
              <a:rect l="0" t="0" r="r" b="b"/>
              <a:pathLst>
                <a:path w="10" h="6">
                  <a:moveTo>
                    <a:pt x="7" y="2"/>
                  </a:moveTo>
                  <a:lnTo>
                    <a:pt x="7" y="2"/>
                  </a:lnTo>
                  <a:lnTo>
                    <a:pt x="8" y="2"/>
                  </a:lnTo>
                  <a:lnTo>
                    <a:pt x="9" y="4"/>
                  </a:lnTo>
                  <a:lnTo>
                    <a:pt x="10" y="4"/>
                  </a:lnTo>
                  <a:lnTo>
                    <a:pt x="9" y="6"/>
                  </a:lnTo>
                  <a:lnTo>
                    <a:pt x="8" y="6"/>
                  </a:lnTo>
                  <a:lnTo>
                    <a:pt x="8" y="6"/>
                  </a:lnTo>
                  <a:lnTo>
                    <a:pt x="6" y="5"/>
                  </a:lnTo>
                  <a:lnTo>
                    <a:pt x="3" y="4"/>
                  </a:lnTo>
                  <a:lnTo>
                    <a:pt x="1" y="2"/>
                  </a:lnTo>
                  <a:lnTo>
                    <a:pt x="0" y="2"/>
                  </a:lnTo>
                  <a:lnTo>
                    <a:pt x="0" y="1"/>
                  </a:lnTo>
                  <a:lnTo>
                    <a:pt x="1" y="0"/>
                  </a:lnTo>
                  <a:lnTo>
                    <a:pt x="1" y="0"/>
                  </a:lnTo>
                  <a:lnTo>
                    <a:pt x="2" y="0"/>
                  </a:lnTo>
                  <a:lnTo>
                    <a:pt x="3" y="0"/>
                  </a:lnTo>
                  <a:lnTo>
                    <a:pt x="7" y="2"/>
                  </a:lnTo>
                  <a:lnTo>
                    <a:pt x="7"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04" name="Freeform 79"/>
            <p:cNvSpPr>
              <a:spLocks/>
            </p:cNvSpPr>
            <p:nvPr/>
          </p:nvSpPr>
          <p:spPr bwMode="auto">
            <a:xfrm>
              <a:off x="8986837" y="6767504"/>
              <a:ext cx="4763" cy="3175"/>
            </a:xfrm>
            <a:custGeom>
              <a:avLst/>
              <a:gdLst/>
              <a:ahLst/>
              <a:cxnLst>
                <a:cxn ang="0">
                  <a:pos x="2" y="0"/>
                </a:cxn>
                <a:cxn ang="0">
                  <a:pos x="2" y="0"/>
                </a:cxn>
                <a:cxn ang="0">
                  <a:pos x="3" y="1"/>
                </a:cxn>
                <a:cxn ang="0">
                  <a:pos x="3" y="1"/>
                </a:cxn>
                <a:cxn ang="0">
                  <a:pos x="2" y="2"/>
                </a:cxn>
                <a:cxn ang="0">
                  <a:pos x="1" y="2"/>
                </a:cxn>
                <a:cxn ang="0">
                  <a:pos x="0" y="1"/>
                </a:cxn>
                <a:cxn ang="0">
                  <a:pos x="0" y="1"/>
                </a:cxn>
                <a:cxn ang="0">
                  <a:pos x="1" y="0"/>
                </a:cxn>
                <a:cxn ang="0">
                  <a:pos x="2" y="0"/>
                </a:cxn>
                <a:cxn ang="0">
                  <a:pos x="2" y="0"/>
                </a:cxn>
                <a:cxn ang="0">
                  <a:pos x="2" y="0"/>
                </a:cxn>
              </a:cxnLst>
              <a:rect l="0" t="0" r="r" b="b"/>
              <a:pathLst>
                <a:path w="3" h="2">
                  <a:moveTo>
                    <a:pt x="2" y="0"/>
                  </a:moveTo>
                  <a:lnTo>
                    <a:pt x="2" y="0"/>
                  </a:lnTo>
                  <a:lnTo>
                    <a:pt x="3" y="1"/>
                  </a:lnTo>
                  <a:lnTo>
                    <a:pt x="3" y="1"/>
                  </a:lnTo>
                  <a:lnTo>
                    <a:pt x="2" y="2"/>
                  </a:lnTo>
                  <a:lnTo>
                    <a:pt x="1" y="2"/>
                  </a:lnTo>
                  <a:lnTo>
                    <a:pt x="0" y="1"/>
                  </a:lnTo>
                  <a:lnTo>
                    <a:pt x="0" y="1"/>
                  </a:lnTo>
                  <a:lnTo>
                    <a:pt x="1" y="0"/>
                  </a:lnTo>
                  <a:lnTo>
                    <a:pt x="2" y="0"/>
                  </a:lnTo>
                  <a:lnTo>
                    <a:pt x="2" y="0"/>
                  </a:lnTo>
                  <a:lnTo>
                    <a:pt x="2"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05" name="Freeform 80"/>
            <p:cNvSpPr>
              <a:spLocks/>
            </p:cNvSpPr>
            <p:nvPr/>
          </p:nvSpPr>
          <p:spPr bwMode="auto">
            <a:xfrm>
              <a:off x="8978899" y="6775441"/>
              <a:ext cx="4763" cy="4762"/>
            </a:xfrm>
            <a:custGeom>
              <a:avLst/>
              <a:gdLst/>
              <a:ahLst/>
              <a:cxnLst>
                <a:cxn ang="0">
                  <a:pos x="3" y="1"/>
                </a:cxn>
                <a:cxn ang="0">
                  <a:pos x="3" y="1"/>
                </a:cxn>
                <a:cxn ang="0">
                  <a:pos x="3" y="1"/>
                </a:cxn>
                <a:cxn ang="0">
                  <a:pos x="3" y="2"/>
                </a:cxn>
                <a:cxn ang="0">
                  <a:pos x="2" y="3"/>
                </a:cxn>
                <a:cxn ang="0">
                  <a:pos x="1" y="2"/>
                </a:cxn>
                <a:cxn ang="0">
                  <a:pos x="0" y="1"/>
                </a:cxn>
                <a:cxn ang="0">
                  <a:pos x="0" y="1"/>
                </a:cxn>
                <a:cxn ang="0">
                  <a:pos x="0" y="0"/>
                </a:cxn>
                <a:cxn ang="0">
                  <a:pos x="3" y="0"/>
                </a:cxn>
                <a:cxn ang="0">
                  <a:pos x="3" y="1"/>
                </a:cxn>
                <a:cxn ang="0">
                  <a:pos x="3" y="1"/>
                </a:cxn>
                <a:cxn ang="0">
                  <a:pos x="3" y="1"/>
                </a:cxn>
              </a:cxnLst>
              <a:rect l="0" t="0" r="r" b="b"/>
              <a:pathLst>
                <a:path w="3" h="3">
                  <a:moveTo>
                    <a:pt x="3" y="1"/>
                  </a:moveTo>
                  <a:lnTo>
                    <a:pt x="3" y="1"/>
                  </a:lnTo>
                  <a:lnTo>
                    <a:pt x="3" y="1"/>
                  </a:lnTo>
                  <a:lnTo>
                    <a:pt x="3" y="2"/>
                  </a:lnTo>
                  <a:lnTo>
                    <a:pt x="2" y="3"/>
                  </a:lnTo>
                  <a:lnTo>
                    <a:pt x="1" y="2"/>
                  </a:lnTo>
                  <a:lnTo>
                    <a:pt x="0" y="1"/>
                  </a:lnTo>
                  <a:lnTo>
                    <a:pt x="0" y="1"/>
                  </a:lnTo>
                  <a:lnTo>
                    <a:pt x="0" y="0"/>
                  </a:lnTo>
                  <a:lnTo>
                    <a:pt x="3" y="0"/>
                  </a:lnTo>
                  <a:lnTo>
                    <a:pt x="3" y="1"/>
                  </a:lnTo>
                  <a:lnTo>
                    <a:pt x="3" y="1"/>
                  </a:lnTo>
                  <a:lnTo>
                    <a:pt x="3"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06" name="Freeform 81"/>
            <p:cNvSpPr>
              <a:spLocks/>
            </p:cNvSpPr>
            <p:nvPr/>
          </p:nvSpPr>
          <p:spPr bwMode="auto">
            <a:xfrm>
              <a:off x="8983662" y="6783378"/>
              <a:ext cx="1588" cy="3175"/>
            </a:xfrm>
            <a:custGeom>
              <a:avLst/>
              <a:gdLst/>
              <a:ahLst/>
              <a:cxnLst>
                <a:cxn ang="0">
                  <a:pos x="1" y="0"/>
                </a:cxn>
                <a:cxn ang="0">
                  <a:pos x="1" y="0"/>
                </a:cxn>
                <a:cxn ang="0">
                  <a:pos x="1" y="1"/>
                </a:cxn>
                <a:cxn ang="0">
                  <a:pos x="0" y="2"/>
                </a:cxn>
                <a:cxn ang="0">
                  <a:pos x="0" y="1"/>
                </a:cxn>
                <a:cxn ang="0">
                  <a:pos x="0" y="1"/>
                </a:cxn>
                <a:cxn ang="0">
                  <a:pos x="0" y="0"/>
                </a:cxn>
                <a:cxn ang="0">
                  <a:pos x="0" y="0"/>
                </a:cxn>
                <a:cxn ang="0">
                  <a:pos x="0" y="0"/>
                </a:cxn>
                <a:cxn ang="0">
                  <a:pos x="0" y="0"/>
                </a:cxn>
                <a:cxn ang="0">
                  <a:pos x="1" y="0"/>
                </a:cxn>
                <a:cxn ang="0">
                  <a:pos x="1" y="0"/>
                </a:cxn>
              </a:cxnLst>
              <a:rect l="0" t="0" r="r" b="b"/>
              <a:pathLst>
                <a:path w="1" h="2">
                  <a:moveTo>
                    <a:pt x="1" y="0"/>
                  </a:moveTo>
                  <a:lnTo>
                    <a:pt x="1" y="0"/>
                  </a:lnTo>
                  <a:lnTo>
                    <a:pt x="1" y="1"/>
                  </a:lnTo>
                  <a:lnTo>
                    <a:pt x="0" y="2"/>
                  </a:lnTo>
                  <a:lnTo>
                    <a:pt x="0" y="1"/>
                  </a:lnTo>
                  <a:lnTo>
                    <a:pt x="0" y="1"/>
                  </a:lnTo>
                  <a:lnTo>
                    <a:pt x="0" y="0"/>
                  </a:lnTo>
                  <a:lnTo>
                    <a:pt x="0" y="0"/>
                  </a:lnTo>
                  <a:lnTo>
                    <a:pt x="0" y="0"/>
                  </a:lnTo>
                  <a:lnTo>
                    <a:pt x="0" y="0"/>
                  </a:lnTo>
                  <a:lnTo>
                    <a:pt x="1" y="0"/>
                  </a:lnTo>
                  <a:lnTo>
                    <a:pt x="1"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07" name="Freeform 82"/>
            <p:cNvSpPr>
              <a:spLocks/>
            </p:cNvSpPr>
            <p:nvPr/>
          </p:nvSpPr>
          <p:spPr bwMode="auto">
            <a:xfrm>
              <a:off x="9083674" y="6848465"/>
              <a:ext cx="17463" cy="14287"/>
            </a:xfrm>
            <a:custGeom>
              <a:avLst/>
              <a:gdLst/>
              <a:ahLst/>
              <a:cxnLst>
                <a:cxn ang="0">
                  <a:pos x="4" y="9"/>
                </a:cxn>
                <a:cxn ang="0">
                  <a:pos x="4" y="9"/>
                </a:cxn>
                <a:cxn ang="0">
                  <a:pos x="2" y="9"/>
                </a:cxn>
                <a:cxn ang="0">
                  <a:pos x="1" y="8"/>
                </a:cxn>
                <a:cxn ang="0">
                  <a:pos x="1" y="8"/>
                </a:cxn>
                <a:cxn ang="0">
                  <a:pos x="0" y="6"/>
                </a:cxn>
                <a:cxn ang="0">
                  <a:pos x="0" y="5"/>
                </a:cxn>
                <a:cxn ang="0">
                  <a:pos x="0" y="3"/>
                </a:cxn>
                <a:cxn ang="0">
                  <a:pos x="1" y="3"/>
                </a:cxn>
                <a:cxn ang="0">
                  <a:pos x="2" y="2"/>
                </a:cxn>
                <a:cxn ang="0">
                  <a:pos x="3" y="0"/>
                </a:cxn>
                <a:cxn ang="0">
                  <a:pos x="5" y="0"/>
                </a:cxn>
                <a:cxn ang="0">
                  <a:pos x="7" y="1"/>
                </a:cxn>
                <a:cxn ang="0">
                  <a:pos x="7" y="2"/>
                </a:cxn>
                <a:cxn ang="0">
                  <a:pos x="9" y="3"/>
                </a:cxn>
                <a:cxn ang="0">
                  <a:pos x="10" y="3"/>
                </a:cxn>
                <a:cxn ang="0">
                  <a:pos x="11" y="5"/>
                </a:cxn>
                <a:cxn ang="0">
                  <a:pos x="11" y="7"/>
                </a:cxn>
                <a:cxn ang="0">
                  <a:pos x="9" y="9"/>
                </a:cxn>
                <a:cxn ang="0">
                  <a:pos x="7" y="9"/>
                </a:cxn>
                <a:cxn ang="0">
                  <a:pos x="6" y="9"/>
                </a:cxn>
                <a:cxn ang="0">
                  <a:pos x="4" y="9"/>
                </a:cxn>
                <a:cxn ang="0">
                  <a:pos x="4" y="9"/>
                </a:cxn>
              </a:cxnLst>
              <a:rect l="0" t="0" r="r" b="b"/>
              <a:pathLst>
                <a:path w="11" h="9">
                  <a:moveTo>
                    <a:pt x="4" y="9"/>
                  </a:moveTo>
                  <a:lnTo>
                    <a:pt x="4" y="9"/>
                  </a:lnTo>
                  <a:lnTo>
                    <a:pt x="2" y="9"/>
                  </a:lnTo>
                  <a:lnTo>
                    <a:pt x="1" y="8"/>
                  </a:lnTo>
                  <a:lnTo>
                    <a:pt x="1" y="8"/>
                  </a:lnTo>
                  <a:lnTo>
                    <a:pt x="0" y="6"/>
                  </a:lnTo>
                  <a:lnTo>
                    <a:pt x="0" y="5"/>
                  </a:lnTo>
                  <a:lnTo>
                    <a:pt x="0" y="3"/>
                  </a:lnTo>
                  <a:lnTo>
                    <a:pt x="1" y="3"/>
                  </a:lnTo>
                  <a:lnTo>
                    <a:pt x="2" y="2"/>
                  </a:lnTo>
                  <a:lnTo>
                    <a:pt x="3" y="0"/>
                  </a:lnTo>
                  <a:lnTo>
                    <a:pt x="5" y="0"/>
                  </a:lnTo>
                  <a:lnTo>
                    <a:pt x="7" y="1"/>
                  </a:lnTo>
                  <a:lnTo>
                    <a:pt x="7" y="2"/>
                  </a:lnTo>
                  <a:lnTo>
                    <a:pt x="9" y="3"/>
                  </a:lnTo>
                  <a:lnTo>
                    <a:pt x="10" y="3"/>
                  </a:lnTo>
                  <a:lnTo>
                    <a:pt x="11" y="5"/>
                  </a:lnTo>
                  <a:lnTo>
                    <a:pt x="11" y="7"/>
                  </a:lnTo>
                  <a:lnTo>
                    <a:pt x="9" y="9"/>
                  </a:lnTo>
                  <a:lnTo>
                    <a:pt x="7" y="9"/>
                  </a:lnTo>
                  <a:lnTo>
                    <a:pt x="6" y="9"/>
                  </a:lnTo>
                  <a:lnTo>
                    <a:pt x="4" y="9"/>
                  </a:lnTo>
                  <a:lnTo>
                    <a:pt x="4" y="9"/>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08" name="Freeform 83"/>
            <p:cNvSpPr>
              <a:spLocks/>
            </p:cNvSpPr>
            <p:nvPr/>
          </p:nvSpPr>
          <p:spPr bwMode="auto">
            <a:xfrm>
              <a:off x="9094787" y="6834179"/>
              <a:ext cx="20638" cy="12700"/>
            </a:xfrm>
            <a:custGeom>
              <a:avLst/>
              <a:gdLst/>
              <a:ahLst/>
              <a:cxnLst>
                <a:cxn ang="0">
                  <a:pos x="10" y="0"/>
                </a:cxn>
                <a:cxn ang="0">
                  <a:pos x="10" y="0"/>
                </a:cxn>
                <a:cxn ang="0">
                  <a:pos x="12" y="1"/>
                </a:cxn>
                <a:cxn ang="0">
                  <a:pos x="12" y="2"/>
                </a:cxn>
                <a:cxn ang="0">
                  <a:pos x="13" y="2"/>
                </a:cxn>
                <a:cxn ang="0">
                  <a:pos x="12" y="5"/>
                </a:cxn>
                <a:cxn ang="0">
                  <a:pos x="12" y="6"/>
                </a:cxn>
                <a:cxn ang="0">
                  <a:pos x="11" y="6"/>
                </a:cxn>
                <a:cxn ang="0">
                  <a:pos x="11" y="6"/>
                </a:cxn>
                <a:cxn ang="0">
                  <a:pos x="8" y="6"/>
                </a:cxn>
                <a:cxn ang="0">
                  <a:pos x="7" y="6"/>
                </a:cxn>
                <a:cxn ang="0">
                  <a:pos x="6" y="6"/>
                </a:cxn>
                <a:cxn ang="0">
                  <a:pos x="5" y="6"/>
                </a:cxn>
                <a:cxn ang="0">
                  <a:pos x="4" y="7"/>
                </a:cxn>
                <a:cxn ang="0">
                  <a:pos x="3" y="8"/>
                </a:cxn>
                <a:cxn ang="0">
                  <a:pos x="2" y="8"/>
                </a:cxn>
                <a:cxn ang="0">
                  <a:pos x="0" y="7"/>
                </a:cxn>
                <a:cxn ang="0">
                  <a:pos x="0" y="6"/>
                </a:cxn>
                <a:cxn ang="0">
                  <a:pos x="0" y="5"/>
                </a:cxn>
                <a:cxn ang="0">
                  <a:pos x="0" y="5"/>
                </a:cxn>
                <a:cxn ang="0">
                  <a:pos x="0" y="4"/>
                </a:cxn>
                <a:cxn ang="0">
                  <a:pos x="3" y="3"/>
                </a:cxn>
                <a:cxn ang="0">
                  <a:pos x="6" y="1"/>
                </a:cxn>
                <a:cxn ang="0">
                  <a:pos x="7" y="0"/>
                </a:cxn>
                <a:cxn ang="0">
                  <a:pos x="9" y="0"/>
                </a:cxn>
                <a:cxn ang="0">
                  <a:pos x="10" y="0"/>
                </a:cxn>
                <a:cxn ang="0">
                  <a:pos x="10" y="0"/>
                </a:cxn>
              </a:cxnLst>
              <a:rect l="0" t="0" r="r" b="b"/>
              <a:pathLst>
                <a:path w="13" h="8">
                  <a:moveTo>
                    <a:pt x="10" y="0"/>
                  </a:moveTo>
                  <a:lnTo>
                    <a:pt x="10" y="0"/>
                  </a:lnTo>
                  <a:lnTo>
                    <a:pt x="12" y="1"/>
                  </a:lnTo>
                  <a:lnTo>
                    <a:pt x="12" y="2"/>
                  </a:lnTo>
                  <a:lnTo>
                    <a:pt x="13" y="2"/>
                  </a:lnTo>
                  <a:lnTo>
                    <a:pt x="12" y="5"/>
                  </a:lnTo>
                  <a:lnTo>
                    <a:pt x="12" y="6"/>
                  </a:lnTo>
                  <a:lnTo>
                    <a:pt x="11" y="6"/>
                  </a:lnTo>
                  <a:lnTo>
                    <a:pt x="11" y="6"/>
                  </a:lnTo>
                  <a:lnTo>
                    <a:pt x="8" y="6"/>
                  </a:lnTo>
                  <a:lnTo>
                    <a:pt x="7" y="6"/>
                  </a:lnTo>
                  <a:lnTo>
                    <a:pt x="6" y="6"/>
                  </a:lnTo>
                  <a:lnTo>
                    <a:pt x="5" y="6"/>
                  </a:lnTo>
                  <a:lnTo>
                    <a:pt x="4" y="7"/>
                  </a:lnTo>
                  <a:lnTo>
                    <a:pt x="3" y="8"/>
                  </a:lnTo>
                  <a:lnTo>
                    <a:pt x="2" y="8"/>
                  </a:lnTo>
                  <a:lnTo>
                    <a:pt x="0" y="7"/>
                  </a:lnTo>
                  <a:lnTo>
                    <a:pt x="0" y="6"/>
                  </a:lnTo>
                  <a:lnTo>
                    <a:pt x="0" y="5"/>
                  </a:lnTo>
                  <a:lnTo>
                    <a:pt x="0" y="5"/>
                  </a:lnTo>
                  <a:lnTo>
                    <a:pt x="0" y="4"/>
                  </a:lnTo>
                  <a:lnTo>
                    <a:pt x="3" y="3"/>
                  </a:lnTo>
                  <a:lnTo>
                    <a:pt x="6" y="1"/>
                  </a:lnTo>
                  <a:lnTo>
                    <a:pt x="7" y="0"/>
                  </a:lnTo>
                  <a:lnTo>
                    <a:pt x="9" y="0"/>
                  </a:lnTo>
                  <a:lnTo>
                    <a:pt x="10" y="0"/>
                  </a:lnTo>
                  <a:lnTo>
                    <a:pt x="10"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09" name="Freeform 84"/>
            <p:cNvSpPr>
              <a:spLocks/>
            </p:cNvSpPr>
            <p:nvPr/>
          </p:nvSpPr>
          <p:spPr bwMode="auto">
            <a:xfrm>
              <a:off x="9121774" y="6853229"/>
              <a:ext cx="3175" cy="3175"/>
            </a:xfrm>
            <a:custGeom>
              <a:avLst/>
              <a:gdLst/>
              <a:ahLst/>
              <a:cxnLst>
                <a:cxn ang="0">
                  <a:pos x="2" y="1"/>
                </a:cxn>
                <a:cxn ang="0">
                  <a:pos x="2" y="1"/>
                </a:cxn>
                <a:cxn ang="0">
                  <a:pos x="2" y="1"/>
                </a:cxn>
                <a:cxn ang="0">
                  <a:pos x="2" y="2"/>
                </a:cxn>
                <a:cxn ang="0">
                  <a:pos x="2" y="1"/>
                </a:cxn>
                <a:cxn ang="0">
                  <a:pos x="1" y="1"/>
                </a:cxn>
                <a:cxn ang="0">
                  <a:pos x="0" y="1"/>
                </a:cxn>
                <a:cxn ang="0">
                  <a:pos x="0" y="1"/>
                </a:cxn>
                <a:cxn ang="0">
                  <a:pos x="1" y="0"/>
                </a:cxn>
                <a:cxn ang="0">
                  <a:pos x="2" y="1"/>
                </a:cxn>
                <a:cxn ang="0">
                  <a:pos x="2" y="1"/>
                </a:cxn>
              </a:cxnLst>
              <a:rect l="0" t="0" r="r" b="b"/>
              <a:pathLst>
                <a:path w="2" h="2">
                  <a:moveTo>
                    <a:pt x="2" y="1"/>
                  </a:moveTo>
                  <a:lnTo>
                    <a:pt x="2" y="1"/>
                  </a:lnTo>
                  <a:lnTo>
                    <a:pt x="2" y="1"/>
                  </a:lnTo>
                  <a:lnTo>
                    <a:pt x="2" y="2"/>
                  </a:lnTo>
                  <a:lnTo>
                    <a:pt x="2" y="1"/>
                  </a:lnTo>
                  <a:lnTo>
                    <a:pt x="1" y="1"/>
                  </a:lnTo>
                  <a:lnTo>
                    <a:pt x="0" y="1"/>
                  </a:lnTo>
                  <a:lnTo>
                    <a:pt x="0" y="1"/>
                  </a:lnTo>
                  <a:lnTo>
                    <a:pt x="1" y="0"/>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10" name="Freeform 85"/>
            <p:cNvSpPr>
              <a:spLocks/>
            </p:cNvSpPr>
            <p:nvPr/>
          </p:nvSpPr>
          <p:spPr bwMode="auto">
            <a:xfrm>
              <a:off x="9115424" y="6867515"/>
              <a:ext cx="1588" cy="4762"/>
            </a:xfrm>
            <a:custGeom>
              <a:avLst/>
              <a:gdLst/>
              <a:ahLst/>
              <a:cxnLst>
                <a:cxn ang="0">
                  <a:pos x="1" y="3"/>
                </a:cxn>
                <a:cxn ang="0">
                  <a:pos x="1" y="3"/>
                </a:cxn>
                <a:cxn ang="0">
                  <a:pos x="0" y="3"/>
                </a:cxn>
                <a:cxn ang="0">
                  <a:pos x="0" y="2"/>
                </a:cxn>
                <a:cxn ang="0">
                  <a:pos x="0" y="1"/>
                </a:cxn>
                <a:cxn ang="0">
                  <a:pos x="0" y="0"/>
                </a:cxn>
                <a:cxn ang="0">
                  <a:pos x="1" y="0"/>
                </a:cxn>
                <a:cxn ang="0">
                  <a:pos x="1" y="2"/>
                </a:cxn>
                <a:cxn ang="0">
                  <a:pos x="1" y="3"/>
                </a:cxn>
                <a:cxn ang="0">
                  <a:pos x="1" y="3"/>
                </a:cxn>
              </a:cxnLst>
              <a:rect l="0" t="0" r="r" b="b"/>
              <a:pathLst>
                <a:path w="1" h="3">
                  <a:moveTo>
                    <a:pt x="1" y="3"/>
                  </a:moveTo>
                  <a:lnTo>
                    <a:pt x="1" y="3"/>
                  </a:lnTo>
                  <a:lnTo>
                    <a:pt x="0" y="3"/>
                  </a:lnTo>
                  <a:lnTo>
                    <a:pt x="0" y="2"/>
                  </a:lnTo>
                  <a:lnTo>
                    <a:pt x="0" y="1"/>
                  </a:lnTo>
                  <a:lnTo>
                    <a:pt x="0" y="0"/>
                  </a:lnTo>
                  <a:lnTo>
                    <a:pt x="1" y="0"/>
                  </a:lnTo>
                  <a:lnTo>
                    <a:pt x="1" y="2"/>
                  </a:lnTo>
                  <a:lnTo>
                    <a:pt x="1" y="3"/>
                  </a:lnTo>
                  <a:lnTo>
                    <a:pt x="1"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11" name="Freeform 86"/>
            <p:cNvSpPr>
              <a:spLocks/>
            </p:cNvSpPr>
            <p:nvPr/>
          </p:nvSpPr>
          <p:spPr bwMode="auto">
            <a:xfrm>
              <a:off x="9159874" y="6873866"/>
              <a:ext cx="3175" cy="4762"/>
            </a:xfrm>
            <a:custGeom>
              <a:avLst/>
              <a:gdLst/>
              <a:ahLst/>
              <a:cxnLst>
                <a:cxn ang="0">
                  <a:pos x="2" y="2"/>
                </a:cxn>
                <a:cxn ang="0">
                  <a:pos x="2" y="2"/>
                </a:cxn>
                <a:cxn ang="0">
                  <a:pos x="2" y="2"/>
                </a:cxn>
                <a:cxn ang="0">
                  <a:pos x="1" y="3"/>
                </a:cxn>
                <a:cxn ang="0">
                  <a:pos x="0" y="2"/>
                </a:cxn>
                <a:cxn ang="0">
                  <a:pos x="0" y="2"/>
                </a:cxn>
                <a:cxn ang="0">
                  <a:pos x="0" y="1"/>
                </a:cxn>
                <a:cxn ang="0">
                  <a:pos x="0" y="0"/>
                </a:cxn>
                <a:cxn ang="0">
                  <a:pos x="2" y="0"/>
                </a:cxn>
                <a:cxn ang="0">
                  <a:pos x="2" y="1"/>
                </a:cxn>
                <a:cxn ang="0">
                  <a:pos x="2" y="2"/>
                </a:cxn>
                <a:cxn ang="0">
                  <a:pos x="2" y="2"/>
                </a:cxn>
              </a:cxnLst>
              <a:rect l="0" t="0" r="r" b="b"/>
              <a:pathLst>
                <a:path w="2" h="3">
                  <a:moveTo>
                    <a:pt x="2" y="2"/>
                  </a:moveTo>
                  <a:lnTo>
                    <a:pt x="2" y="2"/>
                  </a:lnTo>
                  <a:lnTo>
                    <a:pt x="2" y="2"/>
                  </a:lnTo>
                  <a:lnTo>
                    <a:pt x="1" y="3"/>
                  </a:lnTo>
                  <a:lnTo>
                    <a:pt x="0" y="2"/>
                  </a:lnTo>
                  <a:lnTo>
                    <a:pt x="0" y="2"/>
                  </a:lnTo>
                  <a:lnTo>
                    <a:pt x="0" y="1"/>
                  </a:lnTo>
                  <a:lnTo>
                    <a:pt x="0" y="0"/>
                  </a:lnTo>
                  <a:lnTo>
                    <a:pt x="2" y="0"/>
                  </a:lnTo>
                  <a:lnTo>
                    <a:pt x="2" y="1"/>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12" name="Freeform 87"/>
            <p:cNvSpPr>
              <a:spLocks/>
            </p:cNvSpPr>
            <p:nvPr/>
          </p:nvSpPr>
          <p:spPr bwMode="auto">
            <a:xfrm>
              <a:off x="9155112" y="6892916"/>
              <a:ext cx="3175" cy="3175"/>
            </a:xfrm>
            <a:custGeom>
              <a:avLst/>
              <a:gdLst/>
              <a:ahLst/>
              <a:cxnLst>
                <a:cxn ang="0">
                  <a:pos x="2" y="2"/>
                </a:cxn>
                <a:cxn ang="0">
                  <a:pos x="2" y="2"/>
                </a:cxn>
                <a:cxn ang="0">
                  <a:pos x="1" y="2"/>
                </a:cxn>
                <a:cxn ang="0">
                  <a:pos x="1" y="2"/>
                </a:cxn>
                <a:cxn ang="0">
                  <a:pos x="0" y="1"/>
                </a:cxn>
                <a:cxn ang="0">
                  <a:pos x="0" y="0"/>
                </a:cxn>
                <a:cxn ang="0">
                  <a:pos x="0" y="0"/>
                </a:cxn>
                <a:cxn ang="0">
                  <a:pos x="1" y="0"/>
                </a:cxn>
                <a:cxn ang="0">
                  <a:pos x="1" y="0"/>
                </a:cxn>
                <a:cxn ang="0">
                  <a:pos x="2" y="2"/>
                </a:cxn>
                <a:cxn ang="0">
                  <a:pos x="2" y="2"/>
                </a:cxn>
              </a:cxnLst>
              <a:rect l="0" t="0" r="r" b="b"/>
              <a:pathLst>
                <a:path w="2" h="2">
                  <a:moveTo>
                    <a:pt x="2" y="2"/>
                  </a:moveTo>
                  <a:lnTo>
                    <a:pt x="2" y="2"/>
                  </a:lnTo>
                  <a:lnTo>
                    <a:pt x="1" y="2"/>
                  </a:lnTo>
                  <a:lnTo>
                    <a:pt x="1" y="2"/>
                  </a:lnTo>
                  <a:lnTo>
                    <a:pt x="0" y="1"/>
                  </a:lnTo>
                  <a:lnTo>
                    <a:pt x="0" y="0"/>
                  </a:lnTo>
                  <a:lnTo>
                    <a:pt x="0" y="0"/>
                  </a:lnTo>
                  <a:lnTo>
                    <a:pt x="1" y="0"/>
                  </a:lnTo>
                  <a:lnTo>
                    <a:pt x="1" y="0"/>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13" name="Freeform 88"/>
            <p:cNvSpPr>
              <a:spLocks/>
            </p:cNvSpPr>
            <p:nvPr/>
          </p:nvSpPr>
          <p:spPr bwMode="auto">
            <a:xfrm>
              <a:off x="9194799" y="6813541"/>
              <a:ext cx="4763" cy="3175"/>
            </a:xfrm>
            <a:custGeom>
              <a:avLst/>
              <a:gdLst/>
              <a:ahLst/>
              <a:cxnLst>
                <a:cxn ang="0">
                  <a:pos x="1" y="0"/>
                </a:cxn>
                <a:cxn ang="0">
                  <a:pos x="1" y="0"/>
                </a:cxn>
                <a:cxn ang="0">
                  <a:pos x="2" y="0"/>
                </a:cxn>
                <a:cxn ang="0">
                  <a:pos x="3" y="0"/>
                </a:cxn>
                <a:cxn ang="0">
                  <a:pos x="3" y="0"/>
                </a:cxn>
                <a:cxn ang="0">
                  <a:pos x="3" y="0"/>
                </a:cxn>
                <a:cxn ang="0">
                  <a:pos x="2" y="1"/>
                </a:cxn>
                <a:cxn ang="0">
                  <a:pos x="1" y="2"/>
                </a:cxn>
                <a:cxn ang="0">
                  <a:pos x="0" y="2"/>
                </a:cxn>
                <a:cxn ang="0">
                  <a:pos x="1" y="0"/>
                </a:cxn>
                <a:cxn ang="0">
                  <a:pos x="1" y="0"/>
                </a:cxn>
                <a:cxn ang="0">
                  <a:pos x="1" y="0"/>
                </a:cxn>
              </a:cxnLst>
              <a:rect l="0" t="0" r="r" b="b"/>
              <a:pathLst>
                <a:path w="3" h="2">
                  <a:moveTo>
                    <a:pt x="1" y="0"/>
                  </a:moveTo>
                  <a:lnTo>
                    <a:pt x="1" y="0"/>
                  </a:lnTo>
                  <a:lnTo>
                    <a:pt x="2" y="0"/>
                  </a:lnTo>
                  <a:lnTo>
                    <a:pt x="3" y="0"/>
                  </a:lnTo>
                  <a:lnTo>
                    <a:pt x="3" y="0"/>
                  </a:lnTo>
                  <a:lnTo>
                    <a:pt x="3" y="0"/>
                  </a:lnTo>
                  <a:lnTo>
                    <a:pt x="2" y="1"/>
                  </a:lnTo>
                  <a:lnTo>
                    <a:pt x="1" y="2"/>
                  </a:lnTo>
                  <a:lnTo>
                    <a:pt x="0" y="2"/>
                  </a:lnTo>
                  <a:lnTo>
                    <a:pt x="1" y="0"/>
                  </a:lnTo>
                  <a:lnTo>
                    <a:pt x="1" y="0"/>
                  </a:lnTo>
                  <a:lnTo>
                    <a:pt x="1"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14" name="Freeform 89"/>
            <p:cNvSpPr>
              <a:spLocks/>
            </p:cNvSpPr>
            <p:nvPr/>
          </p:nvSpPr>
          <p:spPr bwMode="auto">
            <a:xfrm>
              <a:off x="9183687" y="6805604"/>
              <a:ext cx="7938" cy="7938"/>
            </a:xfrm>
            <a:custGeom>
              <a:avLst/>
              <a:gdLst/>
              <a:ahLst/>
              <a:cxnLst>
                <a:cxn ang="0">
                  <a:pos x="5" y="4"/>
                </a:cxn>
                <a:cxn ang="0">
                  <a:pos x="5" y="4"/>
                </a:cxn>
                <a:cxn ang="0">
                  <a:pos x="5" y="5"/>
                </a:cxn>
                <a:cxn ang="0">
                  <a:pos x="5" y="5"/>
                </a:cxn>
                <a:cxn ang="0">
                  <a:pos x="5" y="5"/>
                </a:cxn>
                <a:cxn ang="0">
                  <a:pos x="4" y="5"/>
                </a:cxn>
                <a:cxn ang="0">
                  <a:pos x="2" y="5"/>
                </a:cxn>
                <a:cxn ang="0">
                  <a:pos x="1" y="5"/>
                </a:cxn>
                <a:cxn ang="0">
                  <a:pos x="0" y="4"/>
                </a:cxn>
                <a:cxn ang="0">
                  <a:pos x="0" y="3"/>
                </a:cxn>
                <a:cxn ang="0">
                  <a:pos x="1" y="2"/>
                </a:cxn>
                <a:cxn ang="0">
                  <a:pos x="1" y="1"/>
                </a:cxn>
                <a:cxn ang="0">
                  <a:pos x="1" y="0"/>
                </a:cxn>
                <a:cxn ang="0">
                  <a:pos x="2" y="1"/>
                </a:cxn>
                <a:cxn ang="0">
                  <a:pos x="4" y="2"/>
                </a:cxn>
                <a:cxn ang="0">
                  <a:pos x="5" y="3"/>
                </a:cxn>
                <a:cxn ang="0">
                  <a:pos x="5" y="4"/>
                </a:cxn>
                <a:cxn ang="0">
                  <a:pos x="5" y="4"/>
                </a:cxn>
              </a:cxnLst>
              <a:rect l="0" t="0" r="r" b="b"/>
              <a:pathLst>
                <a:path w="5" h="5">
                  <a:moveTo>
                    <a:pt x="5" y="4"/>
                  </a:moveTo>
                  <a:lnTo>
                    <a:pt x="5" y="4"/>
                  </a:lnTo>
                  <a:lnTo>
                    <a:pt x="5" y="5"/>
                  </a:lnTo>
                  <a:lnTo>
                    <a:pt x="5" y="5"/>
                  </a:lnTo>
                  <a:lnTo>
                    <a:pt x="5" y="5"/>
                  </a:lnTo>
                  <a:lnTo>
                    <a:pt x="4" y="5"/>
                  </a:lnTo>
                  <a:lnTo>
                    <a:pt x="2" y="5"/>
                  </a:lnTo>
                  <a:lnTo>
                    <a:pt x="1" y="5"/>
                  </a:lnTo>
                  <a:lnTo>
                    <a:pt x="0" y="4"/>
                  </a:lnTo>
                  <a:lnTo>
                    <a:pt x="0" y="3"/>
                  </a:lnTo>
                  <a:lnTo>
                    <a:pt x="1" y="2"/>
                  </a:lnTo>
                  <a:lnTo>
                    <a:pt x="1" y="1"/>
                  </a:lnTo>
                  <a:lnTo>
                    <a:pt x="1" y="0"/>
                  </a:lnTo>
                  <a:lnTo>
                    <a:pt x="2" y="1"/>
                  </a:lnTo>
                  <a:lnTo>
                    <a:pt x="4" y="2"/>
                  </a:lnTo>
                  <a:lnTo>
                    <a:pt x="5" y="3"/>
                  </a:lnTo>
                  <a:lnTo>
                    <a:pt x="5" y="4"/>
                  </a:lnTo>
                  <a:lnTo>
                    <a:pt x="5"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15" name="Freeform 90"/>
            <p:cNvSpPr>
              <a:spLocks/>
            </p:cNvSpPr>
            <p:nvPr/>
          </p:nvSpPr>
          <p:spPr bwMode="auto">
            <a:xfrm>
              <a:off x="9175749" y="6802428"/>
              <a:ext cx="6350" cy="7938"/>
            </a:xfrm>
            <a:custGeom>
              <a:avLst/>
              <a:gdLst/>
              <a:ahLst/>
              <a:cxnLst>
                <a:cxn ang="0">
                  <a:pos x="4" y="3"/>
                </a:cxn>
                <a:cxn ang="0">
                  <a:pos x="4" y="3"/>
                </a:cxn>
                <a:cxn ang="0">
                  <a:pos x="4" y="3"/>
                </a:cxn>
                <a:cxn ang="0">
                  <a:pos x="4" y="4"/>
                </a:cxn>
                <a:cxn ang="0">
                  <a:pos x="3" y="4"/>
                </a:cxn>
                <a:cxn ang="0">
                  <a:pos x="2" y="4"/>
                </a:cxn>
                <a:cxn ang="0">
                  <a:pos x="0" y="5"/>
                </a:cxn>
                <a:cxn ang="0">
                  <a:pos x="0" y="5"/>
                </a:cxn>
                <a:cxn ang="0">
                  <a:pos x="0" y="4"/>
                </a:cxn>
                <a:cxn ang="0">
                  <a:pos x="0" y="3"/>
                </a:cxn>
                <a:cxn ang="0">
                  <a:pos x="0" y="2"/>
                </a:cxn>
                <a:cxn ang="0">
                  <a:pos x="0" y="1"/>
                </a:cxn>
                <a:cxn ang="0">
                  <a:pos x="0" y="1"/>
                </a:cxn>
                <a:cxn ang="0">
                  <a:pos x="0" y="0"/>
                </a:cxn>
                <a:cxn ang="0">
                  <a:pos x="1" y="0"/>
                </a:cxn>
                <a:cxn ang="0">
                  <a:pos x="2" y="1"/>
                </a:cxn>
                <a:cxn ang="0">
                  <a:pos x="3" y="1"/>
                </a:cxn>
                <a:cxn ang="0">
                  <a:pos x="4" y="3"/>
                </a:cxn>
                <a:cxn ang="0">
                  <a:pos x="4" y="3"/>
                </a:cxn>
              </a:cxnLst>
              <a:rect l="0" t="0" r="r" b="b"/>
              <a:pathLst>
                <a:path w="4" h="5">
                  <a:moveTo>
                    <a:pt x="4" y="3"/>
                  </a:moveTo>
                  <a:lnTo>
                    <a:pt x="4" y="3"/>
                  </a:lnTo>
                  <a:lnTo>
                    <a:pt x="4" y="3"/>
                  </a:lnTo>
                  <a:lnTo>
                    <a:pt x="4" y="4"/>
                  </a:lnTo>
                  <a:lnTo>
                    <a:pt x="3" y="4"/>
                  </a:lnTo>
                  <a:lnTo>
                    <a:pt x="2" y="4"/>
                  </a:lnTo>
                  <a:lnTo>
                    <a:pt x="0" y="5"/>
                  </a:lnTo>
                  <a:lnTo>
                    <a:pt x="0" y="5"/>
                  </a:lnTo>
                  <a:lnTo>
                    <a:pt x="0" y="4"/>
                  </a:lnTo>
                  <a:lnTo>
                    <a:pt x="0" y="3"/>
                  </a:lnTo>
                  <a:lnTo>
                    <a:pt x="0" y="2"/>
                  </a:lnTo>
                  <a:lnTo>
                    <a:pt x="0" y="1"/>
                  </a:lnTo>
                  <a:lnTo>
                    <a:pt x="0" y="1"/>
                  </a:lnTo>
                  <a:lnTo>
                    <a:pt x="0" y="0"/>
                  </a:lnTo>
                  <a:lnTo>
                    <a:pt x="1" y="0"/>
                  </a:lnTo>
                  <a:lnTo>
                    <a:pt x="2" y="1"/>
                  </a:lnTo>
                  <a:lnTo>
                    <a:pt x="3" y="1"/>
                  </a:lnTo>
                  <a:lnTo>
                    <a:pt x="4" y="3"/>
                  </a:lnTo>
                  <a:lnTo>
                    <a:pt x="4"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16" name="Freeform 91"/>
            <p:cNvSpPr>
              <a:spLocks/>
            </p:cNvSpPr>
            <p:nvPr/>
          </p:nvSpPr>
          <p:spPr bwMode="auto">
            <a:xfrm>
              <a:off x="9104312" y="6777029"/>
              <a:ext cx="1588" cy="3175"/>
            </a:xfrm>
            <a:custGeom>
              <a:avLst/>
              <a:gdLst/>
              <a:ahLst/>
              <a:cxnLst>
                <a:cxn ang="0">
                  <a:pos x="1" y="0"/>
                </a:cxn>
                <a:cxn ang="0">
                  <a:pos x="1" y="0"/>
                </a:cxn>
                <a:cxn ang="0">
                  <a:pos x="1" y="1"/>
                </a:cxn>
                <a:cxn ang="0">
                  <a:pos x="1" y="2"/>
                </a:cxn>
                <a:cxn ang="0">
                  <a:pos x="0" y="0"/>
                </a:cxn>
                <a:cxn ang="0">
                  <a:pos x="0" y="0"/>
                </a:cxn>
                <a:cxn ang="0">
                  <a:pos x="0" y="0"/>
                </a:cxn>
                <a:cxn ang="0">
                  <a:pos x="1" y="0"/>
                </a:cxn>
                <a:cxn ang="0">
                  <a:pos x="1" y="0"/>
                </a:cxn>
                <a:cxn ang="0">
                  <a:pos x="1" y="0"/>
                </a:cxn>
              </a:cxnLst>
              <a:rect l="0" t="0" r="r" b="b"/>
              <a:pathLst>
                <a:path w="1" h="2">
                  <a:moveTo>
                    <a:pt x="1" y="0"/>
                  </a:moveTo>
                  <a:lnTo>
                    <a:pt x="1" y="0"/>
                  </a:lnTo>
                  <a:lnTo>
                    <a:pt x="1" y="1"/>
                  </a:lnTo>
                  <a:lnTo>
                    <a:pt x="1" y="2"/>
                  </a:lnTo>
                  <a:lnTo>
                    <a:pt x="0" y="0"/>
                  </a:lnTo>
                  <a:lnTo>
                    <a:pt x="0" y="0"/>
                  </a:lnTo>
                  <a:lnTo>
                    <a:pt x="0" y="0"/>
                  </a:lnTo>
                  <a:lnTo>
                    <a:pt x="1" y="0"/>
                  </a:lnTo>
                  <a:lnTo>
                    <a:pt x="1" y="0"/>
                  </a:lnTo>
                  <a:lnTo>
                    <a:pt x="1"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17" name="Freeform 92"/>
            <p:cNvSpPr>
              <a:spLocks/>
            </p:cNvSpPr>
            <p:nvPr/>
          </p:nvSpPr>
          <p:spPr bwMode="auto">
            <a:xfrm>
              <a:off x="9117012" y="6804016"/>
              <a:ext cx="1588" cy="3175"/>
            </a:xfrm>
            <a:custGeom>
              <a:avLst/>
              <a:gdLst/>
              <a:ahLst/>
              <a:cxnLst>
                <a:cxn ang="0">
                  <a:pos x="1" y="1"/>
                </a:cxn>
                <a:cxn ang="0">
                  <a:pos x="1" y="1"/>
                </a:cxn>
                <a:cxn ang="0">
                  <a:pos x="0" y="1"/>
                </a:cxn>
                <a:cxn ang="0">
                  <a:pos x="0" y="2"/>
                </a:cxn>
                <a:cxn ang="0">
                  <a:pos x="0" y="1"/>
                </a:cxn>
                <a:cxn ang="0">
                  <a:pos x="0" y="1"/>
                </a:cxn>
                <a:cxn ang="0">
                  <a:pos x="0" y="0"/>
                </a:cxn>
                <a:cxn ang="0">
                  <a:pos x="0" y="0"/>
                </a:cxn>
                <a:cxn ang="0">
                  <a:pos x="0" y="0"/>
                </a:cxn>
                <a:cxn ang="0">
                  <a:pos x="1" y="1"/>
                </a:cxn>
                <a:cxn ang="0">
                  <a:pos x="1" y="1"/>
                </a:cxn>
              </a:cxnLst>
              <a:rect l="0" t="0" r="r" b="b"/>
              <a:pathLst>
                <a:path w="1" h="2">
                  <a:moveTo>
                    <a:pt x="1" y="1"/>
                  </a:moveTo>
                  <a:lnTo>
                    <a:pt x="1" y="1"/>
                  </a:lnTo>
                  <a:lnTo>
                    <a:pt x="0" y="1"/>
                  </a:lnTo>
                  <a:lnTo>
                    <a:pt x="0" y="2"/>
                  </a:lnTo>
                  <a:lnTo>
                    <a:pt x="0" y="1"/>
                  </a:lnTo>
                  <a:lnTo>
                    <a:pt x="0" y="1"/>
                  </a:lnTo>
                  <a:lnTo>
                    <a:pt x="0" y="0"/>
                  </a:lnTo>
                  <a:lnTo>
                    <a:pt x="0" y="0"/>
                  </a:lnTo>
                  <a:lnTo>
                    <a:pt x="0" y="0"/>
                  </a:lnTo>
                  <a:lnTo>
                    <a:pt x="1" y="1"/>
                  </a:lnTo>
                  <a:lnTo>
                    <a:pt x="1"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18" name="Freeform 93"/>
            <p:cNvSpPr>
              <a:spLocks/>
            </p:cNvSpPr>
            <p:nvPr/>
          </p:nvSpPr>
          <p:spPr bwMode="auto">
            <a:xfrm>
              <a:off x="9188449" y="6759566"/>
              <a:ext cx="4763" cy="3175"/>
            </a:xfrm>
            <a:custGeom>
              <a:avLst/>
              <a:gdLst/>
              <a:ahLst/>
              <a:cxnLst>
                <a:cxn ang="0">
                  <a:pos x="2" y="1"/>
                </a:cxn>
                <a:cxn ang="0">
                  <a:pos x="2" y="1"/>
                </a:cxn>
                <a:cxn ang="0">
                  <a:pos x="3" y="2"/>
                </a:cxn>
                <a:cxn ang="0">
                  <a:pos x="2" y="2"/>
                </a:cxn>
                <a:cxn ang="0">
                  <a:pos x="2" y="2"/>
                </a:cxn>
                <a:cxn ang="0">
                  <a:pos x="1" y="2"/>
                </a:cxn>
                <a:cxn ang="0">
                  <a:pos x="1" y="2"/>
                </a:cxn>
                <a:cxn ang="0">
                  <a:pos x="0" y="1"/>
                </a:cxn>
                <a:cxn ang="0">
                  <a:pos x="1" y="1"/>
                </a:cxn>
                <a:cxn ang="0">
                  <a:pos x="1" y="0"/>
                </a:cxn>
                <a:cxn ang="0">
                  <a:pos x="2" y="1"/>
                </a:cxn>
                <a:cxn ang="0">
                  <a:pos x="2" y="1"/>
                </a:cxn>
                <a:cxn ang="0">
                  <a:pos x="2" y="1"/>
                </a:cxn>
              </a:cxnLst>
              <a:rect l="0" t="0" r="r" b="b"/>
              <a:pathLst>
                <a:path w="3" h="2">
                  <a:moveTo>
                    <a:pt x="2" y="1"/>
                  </a:moveTo>
                  <a:lnTo>
                    <a:pt x="2" y="1"/>
                  </a:lnTo>
                  <a:lnTo>
                    <a:pt x="3" y="2"/>
                  </a:lnTo>
                  <a:lnTo>
                    <a:pt x="2" y="2"/>
                  </a:lnTo>
                  <a:lnTo>
                    <a:pt x="2" y="2"/>
                  </a:lnTo>
                  <a:lnTo>
                    <a:pt x="1" y="2"/>
                  </a:lnTo>
                  <a:lnTo>
                    <a:pt x="1" y="2"/>
                  </a:lnTo>
                  <a:lnTo>
                    <a:pt x="0" y="1"/>
                  </a:lnTo>
                  <a:lnTo>
                    <a:pt x="1" y="1"/>
                  </a:lnTo>
                  <a:lnTo>
                    <a:pt x="1" y="0"/>
                  </a:lnTo>
                  <a:lnTo>
                    <a:pt x="2" y="1"/>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19" name="Freeform 94"/>
            <p:cNvSpPr>
              <a:spLocks/>
            </p:cNvSpPr>
            <p:nvPr/>
          </p:nvSpPr>
          <p:spPr bwMode="auto">
            <a:xfrm>
              <a:off x="9178924" y="6751629"/>
              <a:ext cx="3175" cy="3175"/>
            </a:xfrm>
            <a:custGeom>
              <a:avLst/>
              <a:gdLst/>
              <a:ahLst/>
              <a:cxnLst>
                <a:cxn ang="0">
                  <a:pos x="2" y="1"/>
                </a:cxn>
                <a:cxn ang="0">
                  <a:pos x="2" y="1"/>
                </a:cxn>
                <a:cxn ang="0">
                  <a:pos x="2" y="2"/>
                </a:cxn>
                <a:cxn ang="0">
                  <a:pos x="2" y="2"/>
                </a:cxn>
                <a:cxn ang="0">
                  <a:pos x="1" y="2"/>
                </a:cxn>
                <a:cxn ang="0">
                  <a:pos x="0" y="1"/>
                </a:cxn>
                <a:cxn ang="0">
                  <a:pos x="1" y="0"/>
                </a:cxn>
                <a:cxn ang="0">
                  <a:pos x="2" y="0"/>
                </a:cxn>
                <a:cxn ang="0">
                  <a:pos x="2" y="0"/>
                </a:cxn>
                <a:cxn ang="0">
                  <a:pos x="2" y="1"/>
                </a:cxn>
                <a:cxn ang="0">
                  <a:pos x="2" y="1"/>
                </a:cxn>
              </a:cxnLst>
              <a:rect l="0" t="0" r="r" b="b"/>
              <a:pathLst>
                <a:path w="2" h="2">
                  <a:moveTo>
                    <a:pt x="2" y="1"/>
                  </a:moveTo>
                  <a:lnTo>
                    <a:pt x="2" y="1"/>
                  </a:lnTo>
                  <a:lnTo>
                    <a:pt x="2" y="2"/>
                  </a:lnTo>
                  <a:lnTo>
                    <a:pt x="2" y="2"/>
                  </a:lnTo>
                  <a:lnTo>
                    <a:pt x="1" y="2"/>
                  </a:lnTo>
                  <a:lnTo>
                    <a:pt x="0" y="1"/>
                  </a:lnTo>
                  <a:lnTo>
                    <a:pt x="1" y="0"/>
                  </a:lnTo>
                  <a:lnTo>
                    <a:pt x="2" y="0"/>
                  </a:lnTo>
                  <a:lnTo>
                    <a:pt x="2" y="0"/>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20" name="Freeform 95"/>
            <p:cNvSpPr>
              <a:spLocks/>
            </p:cNvSpPr>
            <p:nvPr/>
          </p:nvSpPr>
          <p:spPr bwMode="auto">
            <a:xfrm>
              <a:off x="9075737" y="6727816"/>
              <a:ext cx="1588" cy="3175"/>
            </a:xfrm>
            <a:custGeom>
              <a:avLst/>
              <a:gdLst/>
              <a:ahLst/>
              <a:cxnLst>
                <a:cxn ang="0">
                  <a:pos x="0" y="1"/>
                </a:cxn>
                <a:cxn ang="0">
                  <a:pos x="0" y="1"/>
                </a:cxn>
                <a:cxn ang="0">
                  <a:pos x="0" y="2"/>
                </a:cxn>
                <a:cxn ang="0">
                  <a:pos x="0" y="2"/>
                </a:cxn>
                <a:cxn ang="0">
                  <a:pos x="0" y="1"/>
                </a:cxn>
                <a:cxn ang="0">
                  <a:pos x="0" y="0"/>
                </a:cxn>
                <a:cxn ang="0">
                  <a:pos x="0" y="0"/>
                </a:cxn>
                <a:cxn ang="0">
                  <a:pos x="0" y="0"/>
                </a:cxn>
                <a:cxn ang="0">
                  <a:pos x="1" y="1"/>
                </a:cxn>
                <a:cxn ang="0">
                  <a:pos x="1" y="1"/>
                </a:cxn>
                <a:cxn ang="0">
                  <a:pos x="0" y="1"/>
                </a:cxn>
                <a:cxn ang="0">
                  <a:pos x="0" y="1"/>
                </a:cxn>
              </a:cxnLst>
              <a:rect l="0" t="0" r="r" b="b"/>
              <a:pathLst>
                <a:path w="1" h="2">
                  <a:moveTo>
                    <a:pt x="0" y="1"/>
                  </a:moveTo>
                  <a:lnTo>
                    <a:pt x="0" y="1"/>
                  </a:lnTo>
                  <a:lnTo>
                    <a:pt x="0" y="2"/>
                  </a:lnTo>
                  <a:lnTo>
                    <a:pt x="0" y="2"/>
                  </a:lnTo>
                  <a:lnTo>
                    <a:pt x="0" y="1"/>
                  </a:lnTo>
                  <a:lnTo>
                    <a:pt x="0" y="0"/>
                  </a:lnTo>
                  <a:lnTo>
                    <a:pt x="0" y="0"/>
                  </a:lnTo>
                  <a:lnTo>
                    <a:pt x="0" y="0"/>
                  </a:lnTo>
                  <a:lnTo>
                    <a:pt x="1" y="1"/>
                  </a:lnTo>
                  <a:lnTo>
                    <a:pt x="1" y="1"/>
                  </a:lnTo>
                  <a:lnTo>
                    <a:pt x="0" y="1"/>
                  </a:lnTo>
                  <a:lnTo>
                    <a:pt x="0"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21" name="Freeform 96"/>
            <p:cNvSpPr>
              <a:spLocks/>
            </p:cNvSpPr>
            <p:nvPr/>
          </p:nvSpPr>
          <p:spPr bwMode="auto">
            <a:xfrm>
              <a:off x="9080499" y="6735753"/>
              <a:ext cx="3175" cy="3175"/>
            </a:xfrm>
            <a:custGeom>
              <a:avLst/>
              <a:gdLst/>
              <a:ahLst/>
              <a:cxnLst>
                <a:cxn ang="0">
                  <a:pos x="2" y="1"/>
                </a:cxn>
                <a:cxn ang="0">
                  <a:pos x="2" y="1"/>
                </a:cxn>
                <a:cxn ang="0">
                  <a:pos x="2" y="1"/>
                </a:cxn>
                <a:cxn ang="0">
                  <a:pos x="2" y="2"/>
                </a:cxn>
                <a:cxn ang="0">
                  <a:pos x="1" y="2"/>
                </a:cxn>
                <a:cxn ang="0">
                  <a:pos x="0" y="2"/>
                </a:cxn>
                <a:cxn ang="0">
                  <a:pos x="0" y="1"/>
                </a:cxn>
                <a:cxn ang="0">
                  <a:pos x="0" y="0"/>
                </a:cxn>
                <a:cxn ang="0">
                  <a:pos x="1" y="0"/>
                </a:cxn>
                <a:cxn ang="0">
                  <a:pos x="1" y="0"/>
                </a:cxn>
                <a:cxn ang="0">
                  <a:pos x="1" y="0"/>
                </a:cxn>
                <a:cxn ang="0">
                  <a:pos x="2" y="1"/>
                </a:cxn>
                <a:cxn ang="0">
                  <a:pos x="2" y="1"/>
                </a:cxn>
              </a:cxnLst>
              <a:rect l="0" t="0" r="r" b="b"/>
              <a:pathLst>
                <a:path w="2" h="2">
                  <a:moveTo>
                    <a:pt x="2" y="1"/>
                  </a:moveTo>
                  <a:lnTo>
                    <a:pt x="2" y="1"/>
                  </a:lnTo>
                  <a:lnTo>
                    <a:pt x="2" y="1"/>
                  </a:lnTo>
                  <a:lnTo>
                    <a:pt x="2" y="2"/>
                  </a:lnTo>
                  <a:lnTo>
                    <a:pt x="1" y="2"/>
                  </a:lnTo>
                  <a:lnTo>
                    <a:pt x="0" y="2"/>
                  </a:lnTo>
                  <a:lnTo>
                    <a:pt x="0" y="1"/>
                  </a:lnTo>
                  <a:lnTo>
                    <a:pt x="0" y="0"/>
                  </a:lnTo>
                  <a:lnTo>
                    <a:pt x="1" y="0"/>
                  </a:lnTo>
                  <a:lnTo>
                    <a:pt x="1" y="0"/>
                  </a:lnTo>
                  <a:lnTo>
                    <a:pt x="1" y="0"/>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22" name="Freeform 97"/>
            <p:cNvSpPr>
              <a:spLocks/>
            </p:cNvSpPr>
            <p:nvPr/>
          </p:nvSpPr>
          <p:spPr bwMode="auto">
            <a:xfrm>
              <a:off x="9094787" y="6737341"/>
              <a:ext cx="1588" cy="3175"/>
            </a:xfrm>
            <a:custGeom>
              <a:avLst/>
              <a:gdLst/>
              <a:ahLst/>
              <a:cxnLst>
                <a:cxn ang="0">
                  <a:pos x="1" y="1"/>
                </a:cxn>
                <a:cxn ang="0">
                  <a:pos x="1" y="1"/>
                </a:cxn>
                <a:cxn ang="0">
                  <a:pos x="1" y="2"/>
                </a:cxn>
                <a:cxn ang="0">
                  <a:pos x="0" y="2"/>
                </a:cxn>
                <a:cxn ang="0">
                  <a:pos x="0" y="1"/>
                </a:cxn>
                <a:cxn ang="0">
                  <a:pos x="0" y="0"/>
                </a:cxn>
                <a:cxn ang="0">
                  <a:pos x="0" y="0"/>
                </a:cxn>
                <a:cxn ang="0">
                  <a:pos x="0" y="0"/>
                </a:cxn>
                <a:cxn ang="0">
                  <a:pos x="1" y="0"/>
                </a:cxn>
                <a:cxn ang="0">
                  <a:pos x="1" y="1"/>
                </a:cxn>
                <a:cxn ang="0">
                  <a:pos x="1" y="1"/>
                </a:cxn>
              </a:cxnLst>
              <a:rect l="0" t="0" r="r" b="b"/>
              <a:pathLst>
                <a:path w="1" h="2">
                  <a:moveTo>
                    <a:pt x="1" y="1"/>
                  </a:moveTo>
                  <a:lnTo>
                    <a:pt x="1" y="1"/>
                  </a:lnTo>
                  <a:lnTo>
                    <a:pt x="1" y="2"/>
                  </a:lnTo>
                  <a:lnTo>
                    <a:pt x="0" y="2"/>
                  </a:lnTo>
                  <a:lnTo>
                    <a:pt x="0" y="1"/>
                  </a:lnTo>
                  <a:lnTo>
                    <a:pt x="0" y="0"/>
                  </a:lnTo>
                  <a:lnTo>
                    <a:pt x="0" y="0"/>
                  </a:lnTo>
                  <a:lnTo>
                    <a:pt x="0" y="0"/>
                  </a:lnTo>
                  <a:lnTo>
                    <a:pt x="1" y="0"/>
                  </a:lnTo>
                  <a:lnTo>
                    <a:pt x="1" y="1"/>
                  </a:lnTo>
                  <a:lnTo>
                    <a:pt x="1"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23" name="Freeform 98"/>
            <p:cNvSpPr>
              <a:spLocks/>
            </p:cNvSpPr>
            <p:nvPr/>
          </p:nvSpPr>
          <p:spPr bwMode="auto">
            <a:xfrm>
              <a:off x="9094787" y="6743690"/>
              <a:ext cx="1588" cy="3175"/>
            </a:xfrm>
            <a:custGeom>
              <a:avLst/>
              <a:gdLst/>
              <a:ahLst/>
              <a:cxnLst>
                <a:cxn ang="0">
                  <a:pos x="1" y="1"/>
                </a:cxn>
                <a:cxn ang="0">
                  <a:pos x="1" y="1"/>
                </a:cxn>
                <a:cxn ang="0">
                  <a:pos x="1" y="2"/>
                </a:cxn>
                <a:cxn ang="0">
                  <a:pos x="0" y="1"/>
                </a:cxn>
                <a:cxn ang="0">
                  <a:pos x="0" y="1"/>
                </a:cxn>
                <a:cxn ang="0">
                  <a:pos x="0" y="1"/>
                </a:cxn>
                <a:cxn ang="0">
                  <a:pos x="0" y="0"/>
                </a:cxn>
                <a:cxn ang="0">
                  <a:pos x="1" y="1"/>
                </a:cxn>
                <a:cxn ang="0">
                  <a:pos x="1" y="1"/>
                </a:cxn>
                <a:cxn ang="0">
                  <a:pos x="1" y="1"/>
                </a:cxn>
                <a:cxn ang="0">
                  <a:pos x="1" y="1"/>
                </a:cxn>
              </a:cxnLst>
              <a:rect l="0" t="0" r="r" b="b"/>
              <a:pathLst>
                <a:path w="1" h="2">
                  <a:moveTo>
                    <a:pt x="1" y="1"/>
                  </a:moveTo>
                  <a:lnTo>
                    <a:pt x="1" y="1"/>
                  </a:lnTo>
                  <a:lnTo>
                    <a:pt x="1" y="2"/>
                  </a:lnTo>
                  <a:lnTo>
                    <a:pt x="0" y="1"/>
                  </a:lnTo>
                  <a:lnTo>
                    <a:pt x="0" y="1"/>
                  </a:lnTo>
                  <a:lnTo>
                    <a:pt x="0" y="1"/>
                  </a:lnTo>
                  <a:lnTo>
                    <a:pt x="0" y="0"/>
                  </a:lnTo>
                  <a:lnTo>
                    <a:pt x="1" y="1"/>
                  </a:lnTo>
                  <a:lnTo>
                    <a:pt x="1" y="1"/>
                  </a:lnTo>
                  <a:lnTo>
                    <a:pt x="1" y="1"/>
                  </a:lnTo>
                  <a:lnTo>
                    <a:pt x="1"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24" name="Freeform 99"/>
            <p:cNvSpPr>
              <a:spLocks/>
            </p:cNvSpPr>
            <p:nvPr/>
          </p:nvSpPr>
          <p:spPr bwMode="auto">
            <a:xfrm>
              <a:off x="9101137" y="6751629"/>
              <a:ext cx="3175" cy="3175"/>
            </a:xfrm>
            <a:custGeom>
              <a:avLst/>
              <a:gdLst/>
              <a:ahLst/>
              <a:cxnLst>
                <a:cxn ang="0">
                  <a:pos x="2" y="1"/>
                </a:cxn>
                <a:cxn ang="0">
                  <a:pos x="2" y="1"/>
                </a:cxn>
                <a:cxn ang="0">
                  <a:pos x="1" y="2"/>
                </a:cxn>
                <a:cxn ang="0">
                  <a:pos x="1" y="2"/>
                </a:cxn>
                <a:cxn ang="0">
                  <a:pos x="0" y="1"/>
                </a:cxn>
                <a:cxn ang="0">
                  <a:pos x="0" y="0"/>
                </a:cxn>
                <a:cxn ang="0">
                  <a:pos x="1" y="0"/>
                </a:cxn>
                <a:cxn ang="0">
                  <a:pos x="1" y="0"/>
                </a:cxn>
                <a:cxn ang="0">
                  <a:pos x="1" y="0"/>
                </a:cxn>
                <a:cxn ang="0">
                  <a:pos x="2" y="1"/>
                </a:cxn>
                <a:cxn ang="0">
                  <a:pos x="2" y="1"/>
                </a:cxn>
              </a:cxnLst>
              <a:rect l="0" t="0" r="r" b="b"/>
              <a:pathLst>
                <a:path w="2" h="2">
                  <a:moveTo>
                    <a:pt x="2" y="1"/>
                  </a:moveTo>
                  <a:lnTo>
                    <a:pt x="2" y="1"/>
                  </a:lnTo>
                  <a:lnTo>
                    <a:pt x="1" y="2"/>
                  </a:lnTo>
                  <a:lnTo>
                    <a:pt x="1" y="2"/>
                  </a:lnTo>
                  <a:lnTo>
                    <a:pt x="0" y="1"/>
                  </a:lnTo>
                  <a:lnTo>
                    <a:pt x="0" y="0"/>
                  </a:lnTo>
                  <a:lnTo>
                    <a:pt x="1" y="0"/>
                  </a:lnTo>
                  <a:lnTo>
                    <a:pt x="1" y="0"/>
                  </a:lnTo>
                  <a:lnTo>
                    <a:pt x="1" y="0"/>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25" name="Freeform 100"/>
            <p:cNvSpPr>
              <a:spLocks/>
            </p:cNvSpPr>
            <p:nvPr/>
          </p:nvSpPr>
          <p:spPr bwMode="auto">
            <a:xfrm>
              <a:off x="8907462" y="7312015"/>
              <a:ext cx="4763" cy="6350"/>
            </a:xfrm>
            <a:custGeom>
              <a:avLst/>
              <a:gdLst/>
              <a:ahLst/>
              <a:cxnLst>
                <a:cxn ang="0">
                  <a:pos x="3" y="2"/>
                </a:cxn>
                <a:cxn ang="0">
                  <a:pos x="3" y="2"/>
                </a:cxn>
                <a:cxn ang="0">
                  <a:pos x="2" y="3"/>
                </a:cxn>
                <a:cxn ang="0">
                  <a:pos x="2" y="4"/>
                </a:cxn>
                <a:cxn ang="0">
                  <a:pos x="1" y="4"/>
                </a:cxn>
                <a:cxn ang="0">
                  <a:pos x="0" y="4"/>
                </a:cxn>
                <a:cxn ang="0">
                  <a:pos x="0" y="3"/>
                </a:cxn>
                <a:cxn ang="0">
                  <a:pos x="0" y="1"/>
                </a:cxn>
                <a:cxn ang="0">
                  <a:pos x="1" y="0"/>
                </a:cxn>
                <a:cxn ang="0">
                  <a:pos x="1" y="0"/>
                </a:cxn>
                <a:cxn ang="0">
                  <a:pos x="2" y="0"/>
                </a:cxn>
                <a:cxn ang="0">
                  <a:pos x="3" y="1"/>
                </a:cxn>
                <a:cxn ang="0">
                  <a:pos x="3" y="2"/>
                </a:cxn>
                <a:cxn ang="0">
                  <a:pos x="3" y="2"/>
                </a:cxn>
              </a:cxnLst>
              <a:rect l="0" t="0" r="r" b="b"/>
              <a:pathLst>
                <a:path w="3" h="4">
                  <a:moveTo>
                    <a:pt x="3" y="2"/>
                  </a:moveTo>
                  <a:lnTo>
                    <a:pt x="3" y="2"/>
                  </a:lnTo>
                  <a:lnTo>
                    <a:pt x="2" y="3"/>
                  </a:lnTo>
                  <a:lnTo>
                    <a:pt x="2" y="4"/>
                  </a:lnTo>
                  <a:lnTo>
                    <a:pt x="1" y="4"/>
                  </a:lnTo>
                  <a:lnTo>
                    <a:pt x="0" y="4"/>
                  </a:lnTo>
                  <a:lnTo>
                    <a:pt x="0" y="3"/>
                  </a:lnTo>
                  <a:lnTo>
                    <a:pt x="0" y="1"/>
                  </a:lnTo>
                  <a:lnTo>
                    <a:pt x="1" y="0"/>
                  </a:lnTo>
                  <a:lnTo>
                    <a:pt x="1" y="0"/>
                  </a:lnTo>
                  <a:lnTo>
                    <a:pt x="2" y="0"/>
                  </a:lnTo>
                  <a:lnTo>
                    <a:pt x="3" y="1"/>
                  </a:lnTo>
                  <a:lnTo>
                    <a:pt x="3" y="2"/>
                  </a:lnTo>
                  <a:lnTo>
                    <a:pt x="3"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26" name="Freeform 101"/>
            <p:cNvSpPr>
              <a:spLocks/>
            </p:cNvSpPr>
            <p:nvPr/>
          </p:nvSpPr>
          <p:spPr bwMode="auto">
            <a:xfrm>
              <a:off x="9002712" y="7283440"/>
              <a:ext cx="4763" cy="3175"/>
            </a:xfrm>
            <a:custGeom>
              <a:avLst/>
              <a:gdLst/>
              <a:ahLst/>
              <a:cxnLst>
                <a:cxn ang="0">
                  <a:pos x="3" y="1"/>
                </a:cxn>
                <a:cxn ang="0">
                  <a:pos x="3" y="1"/>
                </a:cxn>
                <a:cxn ang="0">
                  <a:pos x="3" y="1"/>
                </a:cxn>
                <a:cxn ang="0">
                  <a:pos x="3" y="1"/>
                </a:cxn>
                <a:cxn ang="0">
                  <a:pos x="3" y="2"/>
                </a:cxn>
                <a:cxn ang="0">
                  <a:pos x="2" y="2"/>
                </a:cxn>
                <a:cxn ang="0">
                  <a:pos x="1" y="2"/>
                </a:cxn>
                <a:cxn ang="0">
                  <a:pos x="1" y="2"/>
                </a:cxn>
                <a:cxn ang="0">
                  <a:pos x="0" y="2"/>
                </a:cxn>
                <a:cxn ang="0">
                  <a:pos x="0" y="1"/>
                </a:cxn>
                <a:cxn ang="0">
                  <a:pos x="1" y="1"/>
                </a:cxn>
                <a:cxn ang="0">
                  <a:pos x="1" y="0"/>
                </a:cxn>
                <a:cxn ang="0">
                  <a:pos x="3" y="1"/>
                </a:cxn>
                <a:cxn ang="0">
                  <a:pos x="3" y="1"/>
                </a:cxn>
              </a:cxnLst>
              <a:rect l="0" t="0" r="r" b="b"/>
              <a:pathLst>
                <a:path w="3" h="2">
                  <a:moveTo>
                    <a:pt x="3" y="1"/>
                  </a:moveTo>
                  <a:lnTo>
                    <a:pt x="3" y="1"/>
                  </a:lnTo>
                  <a:lnTo>
                    <a:pt x="3" y="1"/>
                  </a:lnTo>
                  <a:lnTo>
                    <a:pt x="3" y="1"/>
                  </a:lnTo>
                  <a:lnTo>
                    <a:pt x="3" y="2"/>
                  </a:lnTo>
                  <a:lnTo>
                    <a:pt x="2" y="2"/>
                  </a:lnTo>
                  <a:lnTo>
                    <a:pt x="1" y="2"/>
                  </a:lnTo>
                  <a:lnTo>
                    <a:pt x="1" y="2"/>
                  </a:lnTo>
                  <a:lnTo>
                    <a:pt x="0" y="2"/>
                  </a:lnTo>
                  <a:lnTo>
                    <a:pt x="0" y="1"/>
                  </a:lnTo>
                  <a:lnTo>
                    <a:pt x="1" y="1"/>
                  </a:lnTo>
                  <a:lnTo>
                    <a:pt x="1" y="0"/>
                  </a:lnTo>
                  <a:lnTo>
                    <a:pt x="3" y="1"/>
                  </a:lnTo>
                  <a:lnTo>
                    <a:pt x="3"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27" name="Freeform 102"/>
            <p:cNvSpPr>
              <a:spLocks/>
            </p:cNvSpPr>
            <p:nvPr/>
          </p:nvSpPr>
          <p:spPr bwMode="auto">
            <a:xfrm>
              <a:off x="8977312" y="7258040"/>
              <a:ext cx="6350" cy="7938"/>
            </a:xfrm>
            <a:custGeom>
              <a:avLst/>
              <a:gdLst/>
              <a:ahLst/>
              <a:cxnLst>
                <a:cxn ang="0">
                  <a:pos x="4" y="2"/>
                </a:cxn>
                <a:cxn ang="0">
                  <a:pos x="4" y="2"/>
                </a:cxn>
                <a:cxn ang="0">
                  <a:pos x="4" y="3"/>
                </a:cxn>
                <a:cxn ang="0">
                  <a:pos x="4" y="4"/>
                </a:cxn>
                <a:cxn ang="0">
                  <a:pos x="4" y="5"/>
                </a:cxn>
                <a:cxn ang="0">
                  <a:pos x="4" y="5"/>
                </a:cxn>
                <a:cxn ang="0">
                  <a:pos x="4" y="5"/>
                </a:cxn>
                <a:cxn ang="0">
                  <a:pos x="3" y="5"/>
                </a:cxn>
                <a:cxn ang="0">
                  <a:pos x="1" y="5"/>
                </a:cxn>
                <a:cxn ang="0">
                  <a:pos x="0" y="5"/>
                </a:cxn>
                <a:cxn ang="0">
                  <a:pos x="0" y="3"/>
                </a:cxn>
                <a:cxn ang="0">
                  <a:pos x="1" y="2"/>
                </a:cxn>
                <a:cxn ang="0">
                  <a:pos x="2" y="0"/>
                </a:cxn>
                <a:cxn ang="0">
                  <a:pos x="4" y="0"/>
                </a:cxn>
                <a:cxn ang="0">
                  <a:pos x="4" y="0"/>
                </a:cxn>
                <a:cxn ang="0">
                  <a:pos x="4" y="0"/>
                </a:cxn>
                <a:cxn ang="0">
                  <a:pos x="4" y="2"/>
                </a:cxn>
                <a:cxn ang="0">
                  <a:pos x="4" y="2"/>
                </a:cxn>
              </a:cxnLst>
              <a:rect l="0" t="0" r="r" b="b"/>
              <a:pathLst>
                <a:path w="4" h="5">
                  <a:moveTo>
                    <a:pt x="4" y="2"/>
                  </a:moveTo>
                  <a:lnTo>
                    <a:pt x="4" y="2"/>
                  </a:lnTo>
                  <a:lnTo>
                    <a:pt x="4" y="3"/>
                  </a:lnTo>
                  <a:lnTo>
                    <a:pt x="4" y="4"/>
                  </a:lnTo>
                  <a:lnTo>
                    <a:pt x="4" y="5"/>
                  </a:lnTo>
                  <a:lnTo>
                    <a:pt x="4" y="5"/>
                  </a:lnTo>
                  <a:lnTo>
                    <a:pt x="4" y="5"/>
                  </a:lnTo>
                  <a:lnTo>
                    <a:pt x="3" y="5"/>
                  </a:lnTo>
                  <a:lnTo>
                    <a:pt x="1" y="5"/>
                  </a:lnTo>
                  <a:lnTo>
                    <a:pt x="0" y="5"/>
                  </a:lnTo>
                  <a:lnTo>
                    <a:pt x="0" y="3"/>
                  </a:lnTo>
                  <a:lnTo>
                    <a:pt x="1" y="2"/>
                  </a:lnTo>
                  <a:lnTo>
                    <a:pt x="2" y="0"/>
                  </a:lnTo>
                  <a:lnTo>
                    <a:pt x="4" y="0"/>
                  </a:lnTo>
                  <a:lnTo>
                    <a:pt x="4" y="0"/>
                  </a:lnTo>
                  <a:lnTo>
                    <a:pt x="4" y="0"/>
                  </a:lnTo>
                  <a:lnTo>
                    <a:pt x="4" y="2"/>
                  </a:lnTo>
                  <a:lnTo>
                    <a:pt x="4"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28" name="Freeform 103"/>
            <p:cNvSpPr>
              <a:spLocks/>
            </p:cNvSpPr>
            <p:nvPr/>
          </p:nvSpPr>
          <p:spPr bwMode="auto">
            <a:xfrm>
              <a:off x="8993187" y="7205653"/>
              <a:ext cx="9525" cy="9525"/>
            </a:xfrm>
            <a:custGeom>
              <a:avLst/>
              <a:gdLst/>
              <a:ahLst/>
              <a:cxnLst>
                <a:cxn ang="0">
                  <a:pos x="6" y="3"/>
                </a:cxn>
                <a:cxn ang="0">
                  <a:pos x="6" y="3"/>
                </a:cxn>
                <a:cxn ang="0">
                  <a:pos x="4" y="1"/>
                </a:cxn>
                <a:cxn ang="0">
                  <a:pos x="3" y="1"/>
                </a:cxn>
                <a:cxn ang="0">
                  <a:pos x="3" y="0"/>
                </a:cxn>
                <a:cxn ang="0">
                  <a:pos x="3" y="1"/>
                </a:cxn>
                <a:cxn ang="0">
                  <a:pos x="1" y="3"/>
                </a:cxn>
                <a:cxn ang="0">
                  <a:pos x="1" y="5"/>
                </a:cxn>
                <a:cxn ang="0">
                  <a:pos x="0" y="6"/>
                </a:cxn>
                <a:cxn ang="0">
                  <a:pos x="1" y="6"/>
                </a:cxn>
                <a:cxn ang="0">
                  <a:pos x="1" y="6"/>
                </a:cxn>
                <a:cxn ang="0">
                  <a:pos x="1" y="6"/>
                </a:cxn>
                <a:cxn ang="0">
                  <a:pos x="3" y="5"/>
                </a:cxn>
                <a:cxn ang="0">
                  <a:pos x="5" y="5"/>
                </a:cxn>
                <a:cxn ang="0">
                  <a:pos x="6" y="4"/>
                </a:cxn>
                <a:cxn ang="0">
                  <a:pos x="6" y="4"/>
                </a:cxn>
                <a:cxn ang="0">
                  <a:pos x="6" y="3"/>
                </a:cxn>
                <a:cxn ang="0">
                  <a:pos x="6" y="3"/>
                </a:cxn>
              </a:cxnLst>
              <a:rect l="0" t="0" r="r" b="b"/>
              <a:pathLst>
                <a:path w="6" h="6">
                  <a:moveTo>
                    <a:pt x="6" y="3"/>
                  </a:moveTo>
                  <a:lnTo>
                    <a:pt x="6" y="3"/>
                  </a:lnTo>
                  <a:lnTo>
                    <a:pt x="4" y="1"/>
                  </a:lnTo>
                  <a:lnTo>
                    <a:pt x="3" y="1"/>
                  </a:lnTo>
                  <a:lnTo>
                    <a:pt x="3" y="0"/>
                  </a:lnTo>
                  <a:lnTo>
                    <a:pt x="3" y="1"/>
                  </a:lnTo>
                  <a:lnTo>
                    <a:pt x="1" y="3"/>
                  </a:lnTo>
                  <a:lnTo>
                    <a:pt x="1" y="5"/>
                  </a:lnTo>
                  <a:lnTo>
                    <a:pt x="0" y="6"/>
                  </a:lnTo>
                  <a:lnTo>
                    <a:pt x="1" y="6"/>
                  </a:lnTo>
                  <a:lnTo>
                    <a:pt x="1" y="6"/>
                  </a:lnTo>
                  <a:lnTo>
                    <a:pt x="1" y="6"/>
                  </a:lnTo>
                  <a:lnTo>
                    <a:pt x="3" y="5"/>
                  </a:lnTo>
                  <a:lnTo>
                    <a:pt x="5" y="5"/>
                  </a:lnTo>
                  <a:lnTo>
                    <a:pt x="6" y="4"/>
                  </a:lnTo>
                  <a:lnTo>
                    <a:pt x="6" y="4"/>
                  </a:lnTo>
                  <a:lnTo>
                    <a:pt x="6" y="3"/>
                  </a:lnTo>
                  <a:lnTo>
                    <a:pt x="6"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29" name="Freeform 104"/>
            <p:cNvSpPr>
              <a:spLocks/>
            </p:cNvSpPr>
            <p:nvPr/>
          </p:nvSpPr>
          <p:spPr bwMode="auto">
            <a:xfrm>
              <a:off x="8983662" y="7126278"/>
              <a:ext cx="73025" cy="80962"/>
            </a:xfrm>
            <a:custGeom>
              <a:avLst/>
              <a:gdLst/>
              <a:ahLst/>
              <a:cxnLst>
                <a:cxn ang="0">
                  <a:pos x="46" y="10"/>
                </a:cxn>
                <a:cxn ang="0">
                  <a:pos x="44" y="13"/>
                </a:cxn>
                <a:cxn ang="0">
                  <a:pos x="41" y="18"/>
                </a:cxn>
                <a:cxn ang="0">
                  <a:pos x="39" y="22"/>
                </a:cxn>
                <a:cxn ang="0">
                  <a:pos x="39" y="24"/>
                </a:cxn>
                <a:cxn ang="0">
                  <a:pos x="39" y="26"/>
                </a:cxn>
                <a:cxn ang="0">
                  <a:pos x="39" y="27"/>
                </a:cxn>
                <a:cxn ang="0">
                  <a:pos x="36" y="27"/>
                </a:cxn>
                <a:cxn ang="0">
                  <a:pos x="34" y="28"/>
                </a:cxn>
                <a:cxn ang="0">
                  <a:pos x="32" y="31"/>
                </a:cxn>
                <a:cxn ang="0">
                  <a:pos x="29" y="33"/>
                </a:cxn>
                <a:cxn ang="0">
                  <a:pos x="28" y="36"/>
                </a:cxn>
                <a:cxn ang="0">
                  <a:pos x="26" y="41"/>
                </a:cxn>
                <a:cxn ang="0">
                  <a:pos x="22" y="46"/>
                </a:cxn>
                <a:cxn ang="0">
                  <a:pos x="18" y="50"/>
                </a:cxn>
                <a:cxn ang="0">
                  <a:pos x="15" y="51"/>
                </a:cxn>
                <a:cxn ang="0">
                  <a:pos x="10" y="49"/>
                </a:cxn>
                <a:cxn ang="0">
                  <a:pos x="5" y="47"/>
                </a:cxn>
                <a:cxn ang="0">
                  <a:pos x="3" y="46"/>
                </a:cxn>
                <a:cxn ang="0">
                  <a:pos x="0" y="44"/>
                </a:cxn>
                <a:cxn ang="0">
                  <a:pos x="0" y="43"/>
                </a:cxn>
                <a:cxn ang="0">
                  <a:pos x="3" y="39"/>
                </a:cxn>
                <a:cxn ang="0">
                  <a:pos x="9" y="33"/>
                </a:cxn>
                <a:cxn ang="0">
                  <a:pos x="12" y="30"/>
                </a:cxn>
                <a:cxn ang="0">
                  <a:pos x="15" y="27"/>
                </a:cxn>
                <a:cxn ang="0">
                  <a:pos x="19" y="27"/>
                </a:cxn>
                <a:cxn ang="0">
                  <a:pos x="23" y="24"/>
                </a:cxn>
                <a:cxn ang="0">
                  <a:pos x="26" y="20"/>
                </a:cxn>
                <a:cxn ang="0">
                  <a:pos x="28" y="15"/>
                </a:cxn>
                <a:cxn ang="0">
                  <a:pos x="32" y="10"/>
                </a:cxn>
                <a:cxn ang="0">
                  <a:pos x="33" y="8"/>
                </a:cxn>
                <a:cxn ang="0">
                  <a:pos x="34" y="5"/>
                </a:cxn>
                <a:cxn ang="0">
                  <a:pos x="38" y="1"/>
                </a:cxn>
                <a:cxn ang="0">
                  <a:pos x="39" y="0"/>
                </a:cxn>
                <a:cxn ang="0">
                  <a:pos x="40" y="1"/>
                </a:cxn>
                <a:cxn ang="0">
                  <a:pos x="39" y="2"/>
                </a:cxn>
                <a:cxn ang="0">
                  <a:pos x="38" y="3"/>
                </a:cxn>
                <a:cxn ang="0">
                  <a:pos x="39" y="6"/>
                </a:cxn>
                <a:cxn ang="0">
                  <a:pos x="40" y="6"/>
                </a:cxn>
                <a:cxn ang="0">
                  <a:pos x="42" y="5"/>
                </a:cxn>
                <a:cxn ang="0">
                  <a:pos x="45" y="5"/>
                </a:cxn>
                <a:cxn ang="0">
                  <a:pos x="46" y="6"/>
                </a:cxn>
                <a:cxn ang="0">
                  <a:pos x="46" y="7"/>
                </a:cxn>
                <a:cxn ang="0">
                  <a:pos x="46" y="9"/>
                </a:cxn>
                <a:cxn ang="0">
                  <a:pos x="46" y="10"/>
                </a:cxn>
              </a:cxnLst>
              <a:rect l="0" t="0" r="r" b="b"/>
              <a:pathLst>
                <a:path w="46" h="51">
                  <a:moveTo>
                    <a:pt x="46" y="10"/>
                  </a:moveTo>
                  <a:lnTo>
                    <a:pt x="46" y="10"/>
                  </a:lnTo>
                  <a:lnTo>
                    <a:pt x="45" y="12"/>
                  </a:lnTo>
                  <a:lnTo>
                    <a:pt x="44" y="13"/>
                  </a:lnTo>
                  <a:lnTo>
                    <a:pt x="42" y="17"/>
                  </a:lnTo>
                  <a:lnTo>
                    <a:pt x="41" y="18"/>
                  </a:lnTo>
                  <a:lnTo>
                    <a:pt x="40" y="20"/>
                  </a:lnTo>
                  <a:lnTo>
                    <a:pt x="39" y="22"/>
                  </a:lnTo>
                  <a:lnTo>
                    <a:pt x="39" y="23"/>
                  </a:lnTo>
                  <a:lnTo>
                    <a:pt x="39" y="24"/>
                  </a:lnTo>
                  <a:lnTo>
                    <a:pt x="39" y="25"/>
                  </a:lnTo>
                  <a:lnTo>
                    <a:pt x="39" y="26"/>
                  </a:lnTo>
                  <a:lnTo>
                    <a:pt x="39" y="27"/>
                  </a:lnTo>
                  <a:lnTo>
                    <a:pt x="39" y="27"/>
                  </a:lnTo>
                  <a:lnTo>
                    <a:pt x="39" y="28"/>
                  </a:lnTo>
                  <a:lnTo>
                    <a:pt x="36" y="27"/>
                  </a:lnTo>
                  <a:lnTo>
                    <a:pt x="36" y="28"/>
                  </a:lnTo>
                  <a:lnTo>
                    <a:pt x="34" y="28"/>
                  </a:lnTo>
                  <a:lnTo>
                    <a:pt x="32" y="30"/>
                  </a:lnTo>
                  <a:lnTo>
                    <a:pt x="32" y="31"/>
                  </a:lnTo>
                  <a:lnTo>
                    <a:pt x="30" y="32"/>
                  </a:lnTo>
                  <a:lnTo>
                    <a:pt x="29" y="33"/>
                  </a:lnTo>
                  <a:lnTo>
                    <a:pt x="29" y="34"/>
                  </a:lnTo>
                  <a:lnTo>
                    <a:pt x="28" y="36"/>
                  </a:lnTo>
                  <a:lnTo>
                    <a:pt x="27" y="38"/>
                  </a:lnTo>
                  <a:lnTo>
                    <a:pt x="26" y="41"/>
                  </a:lnTo>
                  <a:lnTo>
                    <a:pt x="25" y="43"/>
                  </a:lnTo>
                  <a:lnTo>
                    <a:pt x="22" y="46"/>
                  </a:lnTo>
                  <a:lnTo>
                    <a:pt x="19" y="50"/>
                  </a:lnTo>
                  <a:lnTo>
                    <a:pt x="18" y="50"/>
                  </a:lnTo>
                  <a:lnTo>
                    <a:pt x="17" y="51"/>
                  </a:lnTo>
                  <a:lnTo>
                    <a:pt x="15" y="51"/>
                  </a:lnTo>
                  <a:lnTo>
                    <a:pt x="13" y="51"/>
                  </a:lnTo>
                  <a:lnTo>
                    <a:pt x="10" y="49"/>
                  </a:lnTo>
                  <a:lnTo>
                    <a:pt x="7" y="47"/>
                  </a:lnTo>
                  <a:lnTo>
                    <a:pt x="5" y="47"/>
                  </a:lnTo>
                  <a:lnTo>
                    <a:pt x="4" y="47"/>
                  </a:lnTo>
                  <a:lnTo>
                    <a:pt x="3" y="46"/>
                  </a:lnTo>
                  <a:lnTo>
                    <a:pt x="1" y="45"/>
                  </a:lnTo>
                  <a:lnTo>
                    <a:pt x="0" y="44"/>
                  </a:lnTo>
                  <a:lnTo>
                    <a:pt x="0" y="44"/>
                  </a:lnTo>
                  <a:lnTo>
                    <a:pt x="0" y="43"/>
                  </a:lnTo>
                  <a:lnTo>
                    <a:pt x="1" y="41"/>
                  </a:lnTo>
                  <a:lnTo>
                    <a:pt x="3" y="39"/>
                  </a:lnTo>
                  <a:lnTo>
                    <a:pt x="7" y="35"/>
                  </a:lnTo>
                  <a:lnTo>
                    <a:pt x="9" y="33"/>
                  </a:lnTo>
                  <a:lnTo>
                    <a:pt x="11" y="31"/>
                  </a:lnTo>
                  <a:lnTo>
                    <a:pt x="12" y="30"/>
                  </a:lnTo>
                  <a:lnTo>
                    <a:pt x="13" y="28"/>
                  </a:lnTo>
                  <a:lnTo>
                    <a:pt x="15" y="27"/>
                  </a:lnTo>
                  <a:lnTo>
                    <a:pt x="18" y="27"/>
                  </a:lnTo>
                  <a:lnTo>
                    <a:pt x="19" y="27"/>
                  </a:lnTo>
                  <a:lnTo>
                    <a:pt x="21" y="25"/>
                  </a:lnTo>
                  <a:lnTo>
                    <a:pt x="23" y="24"/>
                  </a:lnTo>
                  <a:lnTo>
                    <a:pt x="25" y="22"/>
                  </a:lnTo>
                  <a:lnTo>
                    <a:pt x="26" y="20"/>
                  </a:lnTo>
                  <a:lnTo>
                    <a:pt x="27" y="18"/>
                  </a:lnTo>
                  <a:lnTo>
                    <a:pt x="28" y="15"/>
                  </a:lnTo>
                  <a:lnTo>
                    <a:pt x="29" y="13"/>
                  </a:lnTo>
                  <a:lnTo>
                    <a:pt x="32" y="10"/>
                  </a:lnTo>
                  <a:lnTo>
                    <a:pt x="33" y="9"/>
                  </a:lnTo>
                  <a:lnTo>
                    <a:pt x="33" y="8"/>
                  </a:lnTo>
                  <a:lnTo>
                    <a:pt x="33" y="5"/>
                  </a:lnTo>
                  <a:lnTo>
                    <a:pt x="34" y="5"/>
                  </a:lnTo>
                  <a:lnTo>
                    <a:pt x="35" y="4"/>
                  </a:lnTo>
                  <a:lnTo>
                    <a:pt x="38" y="1"/>
                  </a:lnTo>
                  <a:lnTo>
                    <a:pt x="39" y="1"/>
                  </a:lnTo>
                  <a:lnTo>
                    <a:pt x="39" y="0"/>
                  </a:lnTo>
                  <a:lnTo>
                    <a:pt x="40" y="1"/>
                  </a:lnTo>
                  <a:lnTo>
                    <a:pt x="40" y="1"/>
                  </a:lnTo>
                  <a:lnTo>
                    <a:pt x="39" y="2"/>
                  </a:lnTo>
                  <a:lnTo>
                    <a:pt x="39" y="2"/>
                  </a:lnTo>
                  <a:lnTo>
                    <a:pt x="38" y="3"/>
                  </a:lnTo>
                  <a:lnTo>
                    <a:pt x="38" y="3"/>
                  </a:lnTo>
                  <a:lnTo>
                    <a:pt x="39" y="5"/>
                  </a:lnTo>
                  <a:lnTo>
                    <a:pt x="39" y="6"/>
                  </a:lnTo>
                  <a:lnTo>
                    <a:pt x="39" y="7"/>
                  </a:lnTo>
                  <a:lnTo>
                    <a:pt x="40" y="6"/>
                  </a:lnTo>
                  <a:lnTo>
                    <a:pt x="41" y="6"/>
                  </a:lnTo>
                  <a:lnTo>
                    <a:pt x="42" y="5"/>
                  </a:lnTo>
                  <a:lnTo>
                    <a:pt x="44" y="5"/>
                  </a:lnTo>
                  <a:lnTo>
                    <a:pt x="45" y="5"/>
                  </a:lnTo>
                  <a:lnTo>
                    <a:pt x="45" y="5"/>
                  </a:lnTo>
                  <a:lnTo>
                    <a:pt x="46" y="6"/>
                  </a:lnTo>
                  <a:lnTo>
                    <a:pt x="46" y="6"/>
                  </a:lnTo>
                  <a:lnTo>
                    <a:pt x="46" y="7"/>
                  </a:lnTo>
                  <a:lnTo>
                    <a:pt x="46" y="8"/>
                  </a:lnTo>
                  <a:lnTo>
                    <a:pt x="46" y="9"/>
                  </a:lnTo>
                  <a:lnTo>
                    <a:pt x="46" y="10"/>
                  </a:lnTo>
                  <a:lnTo>
                    <a:pt x="46" y="1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30" name="Freeform 105"/>
            <p:cNvSpPr>
              <a:spLocks/>
            </p:cNvSpPr>
            <p:nvPr/>
          </p:nvSpPr>
          <p:spPr bwMode="auto">
            <a:xfrm>
              <a:off x="9042399" y="7051666"/>
              <a:ext cx="57150" cy="85725"/>
            </a:xfrm>
            <a:custGeom>
              <a:avLst/>
              <a:gdLst/>
              <a:ahLst/>
              <a:cxnLst>
                <a:cxn ang="0">
                  <a:pos x="35" y="27"/>
                </a:cxn>
                <a:cxn ang="0">
                  <a:pos x="36" y="26"/>
                </a:cxn>
                <a:cxn ang="0">
                  <a:pos x="35" y="25"/>
                </a:cxn>
                <a:cxn ang="0">
                  <a:pos x="32" y="25"/>
                </a:cxn>
                <a:cxn ang="0">
                  <a:pos x="29" y="27"/>
                </a:cxn>
                <a:cxn ang="0">
                  <a:pos x="28" y="28"/>
                </a:cxn>
                <a:cxn ang="0">
                  <a:pos x="24" y="27"/>
                </a:cxn>
                <a:cxn ang="0">
                  <a:pos x="21" y="26"/>
                </a:cxn>
                <a:cxn ang="0">
                  <a:pos x="19" y="21"/>
                </a:cxn>
                <a:cxn ang="0">
                  <a:pos x="17" y="16"/>
                </a:cxn>
                <a:cxn ang="0">
                  <a:pos x="16" y="14"/>
                </a:cxn>
                <a:cxn ang="0">
                  <a:pos x="16" y="15"/>
                </a:cxn>
                <a:cxn ang="0">
                  <a:pos x="15" y="17"/>
                </a:cxn>
                <a:cxn ang="0">
                  <a:pos x="14" y="17"/>
                </a:cxn>
                <a:cxn ang="0">
                  <a:pos x="14" y="14"/>
                </a:cxn>
                <a:cxn ang="0">
                  <a:pos x="11" y="9"/>
                </a:cxn>
                <a:cxn ang="0">
                  <a:pos x="11" y="8"/>
                </a:cxn>
                <a:cxn ang="0">
                  <a:pos x="10" y="7"/>
                </a:cxn>
                <a:cxn ang="0">
                  <a:pos x="8" y="6"/>
                </a:cxn>
                <a:cxn ang="0">
                  <a:pos x="7" y="5"/>
                </a:cxn>
                <a:cxn ang="0">
                  <a:pos x="4" y="1"/>
                </a:cxn>
                <a:cxn ang="0">
                  <a:pos x="2" y="0"/>
                </a:cxn>
                <a:cxn ang="0">
                  <a:pos x="0" y="0"/>
                </a:cxn>
                <a:cxn ang="0">
                  <a:pos x="1" y="1"/>
                </a:cxn>
                <a:cxn ang="0">
                  <a:pos x="3" y="2"/>
                </a:cxn>
                <a:cxn ang="0">
                  <a:pos x="3" y="6"/>
                </a:cxn>
                <a:cxn ang="0">
                  <a:pos x="5" y="9"/>
                </a:cxn>
                <a:cxn ang="0">
                  <a:pos x="7" y="12"/>
                </a:cxn>
                <a:cxn ang="0">
                  <a:pos x="8" y="11"/>
                </a:cxn>
                <a:cxn ang="0">
                  <a:pos x="8" y="10"/>
                </a:cxn>
                <a:cxn ang="0">
                  <a:pos x="10" y="12"/>
                </a:cxn>
                <a:cxn ang="0">
                  <a:pos x="11" y="14"/>
                </a:cxn>
                <a:cxn ang="0">
                  <a:pos x="11" y="19"/>
                </a:cxn>
                <a:cxn ang="0">
                  <a:pos x="11" y="21"/>
                </a:cxn>
                <a:cxn ang="0">
                  <a:pos x="13" y="25"/>
                </a:cxn>
                <a:cxn ang="0">
                  <a:pos x="13" y="30"/>
                </a:cxn>
                <a:cxn ang="0">
                  <a:pos x="13" y="33"/>
                </a:cxn>
                <a:cxn ang="0">
                  <a:pos x="11" y="34"/>
                </a:cxn>
                <a:cxn ang="0">
                  <a:pos x="8" y="36"/>
                </a:cxn>
                <a:cxn ang="0">
                  <a:pos x="8" y="38"/>
                </a:cxn>
                <a:cxn ang="0">
                  <a:pos x="8" y="40"/>
                </a:cxn>
                <a:cxn ang="0">
                  <a:pos x="8" y="40"/>
                </a:cxn>
                <a:cxn ang="0">
                  <a:pos x="9" y="41"/>
                </a:cxn>
                <a:cxn ang="0">
                  <a:pos x="13" y="43"/>
                </a:cxn>
                <a:cxn ang="0">
                  <a:pos x="14" y="46"/>
                </a:cxn>
                <a:cxn ang="0">
                  <a:pos x="14" y="49"/>
                </a:cxn>
                <a:cxn ang="0">
                  <a:pos x="14" y="51"/>
                </a:cxn>
                <a:cxn ang="0">
                  <a:pos x="14" y="53"/>
                </a:cxn>
                <a:cxn ang="0">
                  <a:pos x="17" y="54"/>
                </a:cxn>
                <a:cxn ang="0">
                  <a:pos x="21" y="52"/>
                </a:cxn>
                <a:cxn ang="0">
                  <a:pos x="24" y="48"/>
                </a:cxn>
                <a:cxn ang="0">
                  <a:pos x="27" y="41"/>
                </a:cxn>
                <a:cxn ang="0">
                  <a:pos x="27" y="38"/>
                </a:cxn>
                <a:cxn ang="0">
                  <a:pos x="28" y="37"/>
                </a:cxn>
                <a:cxn ang="0">
                  <a:pos x="29" y="38"/>
                </a:cxn>
                <a:cxn ang="0">
                  <a:pos x="31" y="37"/>
                </a:cxn>
                <a:cxn ang="0">
                  <a:pos x="31" y="34"/>
                </a:cxn>
                <a:cxn ang="0">
                  <a:pos x="33" y="32"/>
                </a:cxn>
                <a:cxn ang="0">
                  <a:pos x="35" y="29"/>
                </a:cxn>
                <a:cxn ang="0">
                  <a:pos x="33" y="28"/>
                </a:cxn>
                <a:cxn ang="0">
                  <a:pos x="33" y="27"/>
                </a:cxn>
                <a:cxn ang="0">
                  <a:pos x="35" y="27"/>
                </a:cxn>
              </a:cxnLst>
              <a:rect l="0" t="0" r="r" b="b"/>
              <a:pathLst>
                <a:path w="36" h="54">
                  <a:moveTo>
                    <a:pt x="35" y="27"/>
                  </a:moveTo>
                  <a:lnTo>
                    <a:pt x="35" y="27"/>
                  </a:lnTo>
                  <a:lnTo>
                    <a:pt x="36" y="26"/>
                  </a:lnTo>
                  <a:lnTo>
                    <a:pt x="36" y="26"/>
                  </a:lnTo>
                  <a:lnTo>
                    <a:pt x="35" y="25"/>
                  </a:lnTo>
                  <a:lnTo>
                    <a:pt x="35" y="25"/>
                  </a:lnTo>
                  <a:lnTo>
                    <a:pt x="33" y="25"/>
                  </a:lnTo>
                  <a:lnTo>
                    <a:pt x="32" y="25"/>
                  </a:lnTo>
                  <a:lnTo>
                    <a:pt x="31" y="26"/>
                  </a:lnTo>
                  <a:lnTo>
                    <a:pt x="29" y="27"/>
                  </a:lnTo>
                  <a:lnTo>
                    <a:pt x="29" y="27"/>
                  </a:lnTo>
                  <a:lnTo>
                    <a:pt x="28" y="28"/>
                  </a:lnTo>
                  <a:lnTo>
                    <a:pt x="26" y="28"/>
                  </a:lnTo>
                  <a:lnTo>
                    <a:pt x="24" y="27"/>
                  </a:lnTo>
                  <a:lnTo>
                    <a:pt x="21" y="27"/>
                  </a:lnTo>
                  <a:lnTo>
                    <a:pt x="21" y="26"/>
                  </a:lnTo>
                  <a:lnTo>
                    <a:pt x="21" y="25"/>
                  </a:lnTo>
                  <a:lnTo>
                    <a:pt x="19" y="21"/>
                  </a:lnTo>
                  <a:lnTo>
                    <a:pt x="17" y="17"/>
                  </a:lnTo>
                  <a:lnTo>
                    <a:pt x="17" y="16"/>
                  </a:lnTo>
                  <a:lnTo>
                    <a:pt x="17" y="14"/>
                  </a:lnTo>
                  <a:lnTo>
                    <a:pt x="16" y="14"/>
                  </a:lnTo>
                  <a:lnTo>
                    <a:pt x="16" y="14"/>
                  </a:lnTo>
                  <a:lnTo>
                    <a:pt x="16" y="15"/>
                  </a:lnTo>
                  <a:lnTo>
                    <a:pt x="15" y="16"/>
                  </a:lnTo>
                  <a:lnTo>
                    <a:pt x="15" y="17"/>
                  </a:lnTo>
                  <a:lnTo>
                    <a:pt x="15" y="17"/>
                  </a:lnTo>
                  <a:lnTo>
                    <a:pt x="14" y="17"/>
                  </a:lnTo>
                  <a:lnTo>
                    <a:pt x="14" y="16"/>
                  </a:lnTo>
                  <a:lnTo>
                    <a:pt x="14" y="14"/>
                  </a:lnTo>
                  <a:lnTo>
                    <a:pt x="14" y="13"/>
                  </a:lnTo>
                  <a:lnTo>
                    <a:pt x="11" y="9"/>
                  </a:lnTo>
                  <a:lnTo>
                    <a:pt x="11" y="8"/>
                  </a:lnTo>
                  <a:lnTo>
                    <a:pt x="11" y="8"/>
                  </a:lnTo>
                  <a:lnTo>
                    <a:pt x="11" y="8"/>
                  </a:lnTo>
                  <a:lnTo>
                    <a:pt x="10" y="7"/>
                  </a:lnTo>
                  <a:lnTo>
                    <a:pt x="9" y="7"/>
                  </a:lnTo>
                  <a:lnTo>
                    <a:pt x="8" y="6"/>
                  </a:lnTo>
                  <a:lnTo>
                    <a:pt x="8" y="6"/>
                  </a:lnTo>
                  <a:lnTo>
                    <a:pt x="7" y="5"/>
                  </a:lnTo>
                  <a:lnTo>
                    <a:pt x="6" y="2"/>
                  </a:lnTo>
                  <a:lnTo>
                    <a:pt x="4" y="1"/>
                  </a:lnTo>
                  <a:lnTo>
                    <a:pt x="4" y="0"/>
                  </a:lnTo>
                  <a:lnTo>
                    <a:pt x="2" y="0"/>
                  </a:lnTo>
                  <a:lnTo>
                    <a:pt x="2" y="0"/>
                  </a:lnTo>
                  <a:lnTo>
                    <a:pt x="0" y="0"/>
                  </a:lnTo>
                  <a:lnTo>
                    <a:pt x="0" y="0"/>
                  </a:lnTo>
                  <a:lnTo>
                    <a:pt x="1" y="1"/>
                  </a:lnTo>
                  <a:lnTo>
                    <a:pt x="3" y="2"/>
                  </a:lnTo>
                  <a:lnTo>
                    <a:pt x="3" y="2"/>
                  </a:lnTo>
                  <a:lnTo>
                    <a:pt x="3" y="3"/>
                  </a:lnTo>
                  <a:lnTo>
                    <a:pt x="3" y="6"/>
                  </a:lnTo>
                  <a:lnTo>
                    <a:pt x="3" y="8"/>
                  </a:lnTo>
                  <a:lnTo>
                    <a:pt x="5" y="9"/>
                  </a:lnTo>
                  <a:lnTo>
                    <a:pt x="7" y="10"/>
                  </a:lnTo>
                  <a:lnTo>
                    <a:pt x="7" y="12"/>
                  </a:lnTo>
                  <a:lnTo>
                    <a:pt x="8" y="11"/>
                  </a:lnTo>
                  <a:lnTo>
                    <a:pt x="8" y="11"/>
                  </a:lnTo>
                  <a:lnTo>
                    <a:pt x="8" y="10"/>
                  </a:lnTo>
                  <a:lnTo>
                    <a:pt x="8" y="10"/>
                  </a:lnTo>
                  <a:lnTo>
                    <a:pt x="8" y="10"/>
                  </a:lnTo>
                  <a:lnTo>
                    <a:pt x="10" y="12"/>
                  </a:lnTo>
                  <a:lnTo>
                    <a:pt x="10" y="13"/>
                  </a:lnTo>
                  <a:lnTo>
                    <a:pt x="11" y="14"/>
                  </a:lnTo>
                  <a:lnTo>
                    <a:pt x="11" y="17"/>
                  </a:lnTo>
                  <a:lnTo>
                    <a:pt x="11" y="19"/>
                  </a:lnTo>
                  <a:lnTo>
                    <a:pt x="11" y="21"/>
                  </a:lnTo>
                  <a:lnTo>
                    <a:pt x="11" y="21"/>
                  </a:lnTo>
                  <a:lnTo>
                    <a:pt x="12" y="23"/>
                  </a:lnTo>
                  <a:lnTo>
                    <a:pt x="13" y="25"/>
                  </a:lnTo>
                  <a:lnTo>
                    <a:pt x="13" y="28"/>
                  </a:lnTo>
                  <a:lnTo>
                    <a:pt x="13" y="30"/>
                  </a:lnTo>
                  <a:lnTo>
                    <a:pt x="13" y="31"/>
                  </a:lnTo>
                  <a:lnTo>
                    <a:pt x="13" y="33"/>
                  </a:lnTo>
                  <a:lnTo>
                    <a:pt x="12" y="33"/>
                  </a:lnTo>
                  <a:lnTo>
                    <a:pt x="11" y="34"/>
                  </a:lnTo>
                  <a:lnTo>
                    <a:pt x="9" y="35"/>
                  </a:lnTo>
                  <a:lnTo>
                    <a:pt x="8" y="36"/>
                  </a:lnTo>
                  <a:lnTo>
                    <a:pt x="8" y="37"/>
                  </a:lnTo>
                  <a:lnTo>
                    <a:pt x="8" y="38"/>
                  </a:lnTo>
                  <a:lnTo>
                    <a:pt x="8" y="38"/>
                  </a:lnTo>
                  <a:lnTo>
                    <a:pt x="8" y="40"/>
                  </a:lnTo>
                  <a:lnTo>
                    <a:pt x="8" y="40"/>
                  </a:lnTo>
                  <a:lnTo>
                    <a:pt x="8" y="40"/>
                  </a:lnTo>
                  <a:lnTo>
                    <a:pt x="9" y="40"/>
                  </a:lnTo>
                  <a:lnTo>
                    <a:pt x="9" y="41"/>
                  </a:lnTo>
                  <a:lnTo>
                    <a:pt x="10" y="41"/>
                  </a:lnTo>
                  <a:lnTo>
                    <a:pt x="13" y="43"/>
                  </a:lnTo>
                  <a:lnTo>
                    <a:pt x="14" y="46"/>
                  </a:lnTo>
                  <a:lnTo>
                    <a:pt x="14" y="46"/>
                  </a:lnTo>
                  <a:lnTo>
                    <a:pt x="14" y="48"/>
                  </a:lnTo>
                  <a:lnTo>
                    <a:pt x="14" y="49"/>
                  </a:lnTo>
                  <a:lnTo>
                    <a:pt x="14" y="51"/>
                  </a:lnTo>
                  <a:lnTo>
                    <a:pt x="14" y="51"/>
                  </a:lnTo>
                  <a:lnTo>
                    <a:pt x="14" y="52"/>
                  </a:lnTo>
                  <a:lnTo>
                    <a:pt x="14" y="53"/>
                  </a:lnTo>
                  <a:lnTo>
                    <a:pt x="16" y="54"/>
                  </a:lnTo>
                  <a:lnTo>
                    <a:pt x="17" y="54"/>
                  </a:lnTo>
                  <a:lnTo>
                    <a:pt x="20" y="53"/>
                  </a:lnTo>
                  <a:lnTo>
                    <a:pt x="21" y="52"/>
                  </a:lnTo>
                  <a:lnTo>
                    <a:pt x="22" y="50"/>
                  </a:lnTo>
                  <a:lnTo>
                    <a:pt x="24" y="48"/>
                  </a:lnTo>
                  <a:lnTo>
                    <a:pt x="26" y="45"/>
                  </a:lnTo>
                  <a:lnTo>
                    <a:pt x="27" y="41"/>
                  </a:lnTo>
                  <a:lnTo>
                    <a:pt x="27" y="39"/>
                  </a:lnTo>
                  <a:lnTo>
                    <a:pt x="27" y="38"/>
                  </a:lnTo>
                  <a:lnTo>
                    <a:pt x="27" y="37"/>
                  </a:lnTo>
                  <a:lnTo>
                    <a:pt x="28" y="37"/>
                  </a:lnTo>
                  <a:lnTo>
                    <a:pt x="29" y="37"/>
                  </a:lnTo>
                  <a:lnTo>
                    <a:pt x="29" y="38"/>
                  </a:lnTo>
                  <a:lnTo>
                    <a:pt x="31" y="38"/>
                  </a:lnTo>
                  <a:lnTo>
                    <a:pt x="31" y="37"/>
                  </a:lnTo>
                  <a:lnTo>
                    <a:pt x="31" y="36"/>
                  </a:lnTo>
                  <a:lnTo>
                    <a:pt x="31" y="34"/>
                  </a:lnTo>
                  <a:lnTo>
                    <a:pt x="32" y="34"/>
                  </a:lnTo>
                  <a:lnTo>
                    <a:pt x="33" y="32"/>
                  </a:lnTo>
                  <a:lnTo>
                    <a:pt x="34" y="31"/>
                  </a:lnTo>
                  <a:lnTo>
                    <a:pt x="35" y="29"/>
                  </a:lnTo>
                  <a:lnTo>
                    <a:pt x="34" y="29"/>
                  </a:lnTo>
                  <a:lnTo>
                    <a:pt x="33" y="28"/>
                  </a:lnTo>
                  <a:lnTo>
                    <a:pt x="33" y="28"/>
                  </a:lnTo>
                  <a:lnTo>
                    <a:pt x="33" y="27"/>
                  </a:lnTo>
                  <a:lnTo>
                    <a:pt x="33" y="27"/>
                  </a:lnTo>
                  <a:lnTo>
                    <a:pt x="35" y="27"/>
                  </a:lnTo>
                  <a:lnTo>
                    <a:pt x="35" y="27"/>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31" name="Freeform 106"/>
            <p:cNvSpPr>
              <a:spLocks/>
            </p:cNvSpPr>
            <p:nvPr/>
          </p:nvSpPr>
          <p:spPr bwMode="auto">
            <a:xfrm>
              <a:off x="9139237" y="7165965"/>
              <a:ext cx="6350" cy="11113"/>
            </a:xfrm>
            <a:custGeom>
              <a:avLst/>
              <a:gdLst/>
              <a:ahLst/>
              <a:cxnLst>
                <a:cxn ang="0">
                  <a:pos x="4" y="3"/>
                </a:cxn>
                <a:cxn ang="0">
                  <a:pos x="4" y="3"/>
                </a:cxn>
                <a:cxn ang="0">
                  <a:pos x="4" y="3"/>
                </a:cxn>
                <a:cxn ang="0">
                  <a:pos x="4" y="4"/>
                </a:cxn>
                <a:cxn ang="0">
                  <a:pos x="4" y="6"/>
                </a:cxn>
                <a:cxn ang="0">
                  <a:pos x="4" y="6"/>
                </a:cxn>
                <a:cxn ang="0">
                  <a:pos x="4" y="7"/>
                </a:cxn>
                <a:cxn ang="0">
                  <a:pos x="4" y="7"/>
                </a:cxn>
                <a:cxn ang="0">
                  <a:pos x="2" y="6"/>
                </a:cxn>
                <a:cxn ang="0">
                  <a:pos x="1" y="5"/>
                </a:cxn>
                <a:cxn ang="0">
                  <a:pos x="0" y="3"/>
                </a:cxn>
                <a:cxn ang="0">
                  <a:pos x="0" y="1"/>
                </a:cxn>
                <a:cxn ang="0">
                  <a:pos x="1" y="0"/>
                </a:cxn>
                <a:cxn ang="0">
                  <a:pos x="1" y="0"/>
                </a:cxn>
                <a:cxn ang="0">
                  <a:pos x="3" y="0"/>
                </a:cxn>
                <a:cxn ang="0">
                  <a:pos x="4" y="1"/>
                </a:cxn>
                <a:cxn ang="0">
                  <a:pos x="4" y="2"/>
                </a:cxn>
                <a:cxn ang="0">
                  <a:pos x="4" y="3"/>
                </a:cxn>
                <a:cxn ang="0">
                  <a:pos x="4" y="3"/>
                </a:cxn>
              </a:cxnLst>
              <a:rect l="0" t="0" r="r" b="b"/>
              <a:pathLst>
                <a:path w="4" h="7">
                  <a:moveTo>
                    <a:pt x="4" y="3"/>
                  </a:moveTo>
                  <a:lnTo>
                    <a:pt x="4" y="3"/>
                  </a:lnTo>
                  <a:lnTo>
                    <a:pt x="4" y="3"/>
                  </a:lnTo>
                  <a:lnTo>
                    <a:pt x="4" y="4"/>
                  </a:lnTo>
                  <a:lnTo>
                    <a:pt x="4" y="6"/>
                  </a:lnTo>
                  <a:lnTo>
                    <a:pt x="4" y="6"/>
                  </a:lnTo>
                  <a:lnTo>
                    <a:pt x="4" y="7"/>
                  </a:lnTo>
                  <a:lnTo>
                    <a:pt x="4" y="7"/>
                  </a:lnTo>
                  <a:lnTo>
                    <a:pt x="2" y="6"/>
                  </a:lnTo>
                  <a:lnTo>
                    <a:pt x="1" y="5"/>
                  </a:lnTo>
                  <a:lnTo>
                    <a:pt x="0" y="3"/>
                  </a:lnTo>
                  <a:lnTo>
                    <a:pt x="0" y="1"/>
                  </a:lnTo>
                  <a:lnTo>
                    <a:pt x="1" y="0"/>
                  </a:lnTo>
                  <a:lnTo>
                    <a:pt x="1" y="0"/>
                  </a:lnTo>
                  <a:lnTo>
                    <a:pt x="3" y="0"/>
                  </a:lnTo>
                  <a:lnTo>
                    <a:pt x="4" y="1"/>
                  </a:lnTo>
                  <a:lnTo>
                    <a:pt x="4" y="2"/>
                  </a:lnTo>
                  <a:lnTo>
                    <a:pt x="4" y="3"/>
                  </a:lnTo>
                  <a:lnTo>
                    <a:pt x="4"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32" name="Freeform 107"/>
            <p:cNvSpPr>
              <a:spLocks/>
            </p:cNvSpPr>
            <p:nvPr/>
          </p:nvSpPr>
          <p:spPr bwMode="auto">
            <a:xfrm>
              <a:off x="9121774" y="7013566"/>
              <a:ext cx="3175" cy="3175"/>
            </a:xfrm>
            <a:custGeom>
              <a:avLst/>
              <a:gdLst/>
              <a:ahLst/>
              <a:cxnLst>
                <a:cxn ang="0">
                  <a:pos x="2" y="1"/>
                </a:cxn>
                <a:cxn ang="0">
                  <a:pos x="2" y="1"/>
                </a:cxn>
                <a:cxn ang="0">
                  <a:pos x="2" y="2"/>
                </a:cxn>
                <a:cxn ang="0">
                  <a:pos x="1" y="2"/>
                </a:cxn>
                <a:cxn ang="0">
                  <a:pos x="1" y="1"/>
                </a:cxn>
                <a:cxn ang="0">
                  <a:pos x="0" y="0"/>
                </a:cxn>
                <a:cxn ang="0">
                  <a:pos x="1" y="0"/>
                </a:cxn>
                <a:cxn ang="0">
                  <a:pos x="1" y="0"/>
                </a:cxn>
                <a:cxn ang="0">
                  <a:pos x="1" y="0"/>
                </a:cxn>
                <a:cxn ang="0">
                  <a:pos x="2" y="0"/>
                </a:cxn>
                <a:cxn ang="0">
                  <a:pos x="2" y="1"/>
                </a:cxn>
                <a:cxn ang="0">
                  <a:pos x="2" y="1"/>
                </a:cxn>
              </a:cxnLst>
              <a:rect l="0" t="0" r="r" b="b"/>
              <a:pathLst>
                <a:path w="2" h="2">
                  <a:moveTo>
                    <a:pt x="2" y="1"/>
                  </a:moveTo>
                  <a:lnTo>
                    <a:pt x="2" y="1"/>
                  </a:lnTo>
                  <a:lnTo>
                    <a:pt x="2" y="2"/>
                  </a:lnTo>
                  <a:lnTo>
                    <a:pt x="1" y="2"/>
                  </a:lnTo>
                  <a:lnTo>
                    <a:pt x="1" y="1"/>
                  </a:lnTo>
                  <a:lnTo>
                    <a:pt x="0" y="0"/>
                  </a:lnTo>
                  <a:lnTo>
                    <a:pt x="1" y="0"/>
                  </a:lnTo>
                  <a:lnTo>
                    <a:pt x="1" y="0"/>
                  </a:lnTo>
                  <a:lnTo>
                    <a:pt x="1" y="0"/>
                  </a:lnTo>
                  <a:lnTo>
                    <a:pt x="2" y="0"/>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33" name="Freeform 108"/>
            <p:cNvSpPr>
              <a:spLocks/>
            </p:cNvSpPr>
            <p:nvPr/>
          </p:nvSpPr>
          <p:spPr bwMode="auto">
            <a:xfrm>
              <a:off x="9124949" y="6999278"/>
              <a:ext cx="1588" cy="4762"/>
            </a:xfrm>
            <a:custGeom>
              <a:avLst/>
              <a:gdLst/>
              <a:ahLst/>
              <a:cxnLst>
                <a:cxn ang="0">
                  <a:pos x="1" y="2"/>
                </a:cxn>
                <a:cxn ang="0">
                  <a:pos x="1" y="2"/>
                </a:cxn>
                <a:cxn ang="0">
                  <a:pos x="1" y="3"/>
                </a:cxn>
                <a:cxn ang="0">
                  <a:pos x="1" y="3"/>
                </a:cxn>
                <a:cxn ang="0">
                  <a:pos x="0" y="3"/>
                </a:cxn>
                <a:cxn ang="0">
                  <a:pos x="0" y="2"/>
                </a:cxn>
                <a:cxn ang="0">
                  <a:pos x="0" y="1"/>
                </a:cxn>
                <a:cxn ang="0">
                  <a:pos x="0" y="0"/>
                </a:cxn>
                <a:cxn ang="0">
                  <a:pos x="0" y="1"/>
                </a:cxn>
                <a:cxn ang="0">
                  <a:pos x="1" y="2"/>
                </a:cxn>
                <a:cxn ang="0">
                  <a:pos x="1" y="2"/>
                </a:cxn>
              </a:cxnLst>
              <a:rect l="0" t="0" r="r" b="b"/>
              <a:pathLst>
                <a:path w="1" h="3">
                  <a:moveTo>
                    <a:pt x="1" y="2"/>
                  </a:moveTo>
                  <a:lnTo>
                    <a:pt x="1" y="2"/>
                  </a:lnTo>
                  <a:lnTo>
                    <a:pt x="1" y="3"/>
                  </a:lnTo>
                  <a:lnTo>
                    <a:pt x="1" y="3"/>
                  </a:lnTo>
                  <a:lnTo>
                    <a:pt x="0" y="3"/>
                  </a:lnTo>
                  <a:lnTo>
                    <a:pt x="0" y="2"/>
                  </a:lnTo>
                  <a:lnTo>
                    <a:pt x="0" y="1"/>
                  </a:lnTo>
                  <a:lnTo>
                    <a:pt x="0" y="0"/>
                  </a:lnTo>
                  <a:lnTo>
                    <a:pt x="0" y="1"/>
                  </a:lnTo>
                  <a:lnTo>
                    <a:pt x="1" y="2"/>
                  </a:lnTo>
                  <a:lnTo>
                    <a:pt x="1"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34" name="Freeform 109"/>
            <p:cNvSpPr>
              <a:spLocks/>
            </p:cNvSpPr>
            <p:nvPr/>
          </p:nvSpPr>
          <p:spPr bwMode="auto">
            <a:xfrm>
              <a:off x="8782049" y="7129453"/>
              <a:ext cx="34925" cy="36513"/>
            </a:xfrm>
            <a:custGeom>
              <a:avLst/>
              <a:gdLst/>
              <a:ahLst/>
              <a:cxnLst>
                <a:cxn ang="0">
                  <a:pos x="20" y="2"/>
                </a:cxn>
                <a:cxn ang="0">
                  <a:pos x="20" y="2"/>
                </a:cxn>
                <a:cxn ang="0">
                  <a:pos x="18" y="2"/>
                </a:cxn>
                <a:cxn ang="0">
                  <a:pos x="16" y="3"/>
                </a:cxn>
                <a:cxn ang="0">
                  <a:pos x="14" y="3"/>
                </a:cxn>
                <a:cxn ang="0">
                  <a:pos x="13" y="4"/>
                </a:cxn>
                <a:cxn ang="0">
                  <a:pos x="11" y="4"/>
                </a:cxn>
                <a:cxn ang="0">
                  <a:pos x="9" y="4"/>
                </a:cxn>
                <a:cxn ang="0">
                  <a:pos x="7" y="4"/>
                </a:cxn>
                <a:cxn ang="0">
                  <a:pos x="5" y="2"/>
                </a:cxn>
                <a:cxn ang="0">
                  <a:pos x="1" y="0"/>
                </a:cxn>
                <a:cxn ang="0">
                  <a:pos x="0" y="0"/>
                </a:cxn>
                <a:cxn ang="0">
                  <a:pos x="0" y="1"/>
                </a:cxn>
                <a:cxn ang="0">
                  <a:pos x="0" y="2"/>
                </a:cxn>
                <a:cxn ang="0">
                  <a:pos x="0" y="3"/>
                </a:cxn>
                <a:cxn ang="0">
                  <a:pos x="0" y="4"/>
                </a:cxn>
                <a:cxn ang="0">
                  <a:pos x="3" y="10"/>
                </a:cxn>
                <a:cxn ang="0">
                  <a:pos x="5" y="16"/>
                </a:cxn>
                <a:cxn ang="0">
                  <a:pos x="6" y="18"/>
                </a:cxn>
                <a:cxn ang="0">
                  <a:pos x="7" y="21"/>
                </a:cxn>
                <a:cxn ang="0">
                  <a:pos x="8" y="22"/>
                </a:cxn>
                <a:cxn ang="0">
                  <a:pos x="9" y="23"/>
                </a:cxn>
                <a:cxn ang="0">
                  <a:pos x="11" y="23"/>
                </a:cxn>
                <a:cxn ang="0">
                  <a:pos x="12" y="23"/>
                </a:cxn>
                <a:cxn ang="0">
                  <a:pos x="13" y="23"/>
                </a:cxn>
                <a:cxn ang="0">
                  <a:pos x="13" y="22"/>
                </a:cxn>
                <a:cxn ang="0">
                  <a:pos x="15" y="20"/>
                </a:cxn>
                <a:cxn ang="0">
                  <a:pos x="17" y="18"/>
                </a:cxn>
                <a:cxn ang="0">
                  <a:pos x="19" y="16"/>
                </a:cxn>
                <a:cxn ang="0">
                  <a:pos x="19" y="16"/>
                </a:cxn>
                <a:cxn ang="0">
                  <a:pos x="20" y="16"/>
                </a:cxn>
                <a:cxn ang="0">
                  <a:pos x="20" y="18"/>
                </a:cxn>
                <a:cxn ang="0">
                  <a:pos x="20" y="18"/>
                </a:cxn>
                <a:cxn ang="0">
                  <a:pos x="20" y="19"/>
                </a:cxn>
                <a:cxn ang="0">
                  <a:pos x="21" y="20"/>
                </a:cxn>
                <a:cxn ang="0">
                  <a:pos x="21" y="17"/>
                </a:cxn>
                <a:cxn ang="0">
                  <a:pos x="20" y="16"/>
                </a:cxn>
                <a:cxn ang="0">
                  <a:pos x="20" y="14"/>
                </a:cxn>
                <a:cxn ang="0">
                  <a:pos x="22" y="9"/>
                </a:cxn>
                <a:cxn ang="0">
                  <a:pos x="22" y="7"/>
                </a:cxn>
                <a:cxn ang="0">
                  <a:pos x="22" y="4"/>
                </a:cxn>
                <a:cxn ang="0">
                  <a:pos x="21" y="3"/>
                </a:cxn>
                <a:cxn ang="0">
                  <a:pos x="20" y="2"/>
                </a:cxn>
                <a:cxn ang="0">
                  <a:pos x="20" y="2"/>
                </a:cxn>
              </a:cxnLst>
              <a:rect l="0" t="0" r="r" b="b"/>
              <a:pathLst>
                <a:path w="22" h="23">
                  <a:moveTo>
                    <a:pt x="20" y="2"/>
                  </a:moveTo>
                  <a:lnTo>
                    <a:pt x="20" y="2"/>
                  </a:lnTo>
                  <a:lnTo>
                    <a:pt x="18" y="2"/>
                  </a:lnTo>
                  <a:lnTo>
                    <a:pt x="16" y="3"/>
                  </a:lnTo>
                  <a:lnTo>
                    <a:pt x="14" y="3"/>
                  </a:lnTo>
                  <a:lnTo>
                    <a:pt x="13" y="4"/>
                  </a:lnTo>
                  <a:lnTo>
                    <a:pt x="11" y="4"/>
                  </a:lnTo>
                  <a:lnTo>
                    <a:pt x="9" y="4"/>
                  </a:lnTo>
                  <a:lnTo>
                    <a:pt x="7" y="4"/>
                  </a:lnTo>
                  <a:lnTo>
                    <a:pt x="5" y="2"/>
                  </a:lnTo>
                  <a:lnTo>
                    <a:pt x="1" y="0"/>
                  </a:lnTo>
                  <a:lnTo>
                    <a:pt x="0" y="0"/>
                  </a:lnTo>
                  <a:lnTo>
                    <a:pt x="0" y="1"/>
                  </a:lnTo>
                  <a:lnTo>
                    <a:pt x="0" y="2"/>
                  </a:lnTo>
                  <a:lnTo>
                    <a:pt x="0" y="3"/>
                  </a:lnTo>
                  <a:lnTo>
                    <a:pt x="0" y="4"/>
                  </a:lnTo>
                  <a:lnTo>
                    <a:pt x="3" y="10"/>
                  </a:lnTo>
                  <a:lnTo>
                    <a:pt x="5" y="16"/>
                  </a:lnTo>
                  <a:lnTo>
                    <a:pt x="6" y="18"/>
                  </a:lnTo>
                  <a:lnTo>
                    <a:pt x="7" y="21"/>
                  </a:lnTo>
                  <a:lnTo>
                    <a:pt x="8" y="22"/>
                  </a:lnTo>
                  <a:lnTo>
                    <a:pt x="9" y="23"/>
                  </a:lnTo>
                  <a:lnTo>
                    <a:pt x="11" y="23"/>
                  </a:lnTo>
                  <a:lnTo>
                    <a:pt x="12" y="23"/>
                  </a:lnTo>
                  <a:lnTo>
                    <a:pt x="13" y="23"/>
                  </a:lnTo>
                  <a:lnTo>
                    <a:pt x="13" y="22"/>
                  </a:lnTo>
                  <a:lnTo>
                    <a:pt x="15" y="20"/>
                  </a:lnTo>
                  <a:lnTo>
                    <a:pt x="17" y="18"/>
                  </a:lnTo>
                  <a:lnTo>
                    <a:pt x="19" y="16"/>
                  </a:lnTo>
                  <a:lnTo>
                    <a:pt x="19" y="16"/>
                  </a:lnTo>
                  <a:lnTo>
                    <a:pt x="20" y="16"/>
                  </a:lnTo>
                  <a:lnTo>
                    <a:pt x="20" y="18"/>
                  </a:lnTo>
                  <a:lnTo>
                    <a:pt x="20" y="18"/>
                  </a:lnTo>
                  <a:lnTo>
                    <a:pt x="20" y="19"/>
                  </a:lnTo>
                  <a:lnTo>
                    <a:pt x="21" y="20"/>
                  </a:lnTo>
                  <a:lnTo>
                    <a:pt x="21" y="17"/>
                  </a:lnTo>
                  <a:lnTo>
                    <a:pt x="20" y="16"/>
                  </a:lnTo>
                  <a:lnTo>
                    <a:pt x="20" y="14"/>
                  </a:lnTo>
                  <a:lnTo>
                    <a:pt x="22" y="9"/>
                  </a:lnTo>
                  <a:lnTo>
                    <a:pt x="22" y="7"/>
                  </a:lnTo>
                  <a:lnTo>
                    <a:pt x="22" y="4"/>
                  </a:lnTo>
                  <a:lnTo>
                    <a:pt x="21" y="3"/>
                  </a:lnTo>
                  <a:lnTo>
                    <a:pt x="20" y="2"/>
                  </a:lnTo>
                  <a:lnTo>
                    <a:pt x="20" y="2"/>
                  </a:lnTo>
                  <a:close/>
                </a:path>
              </a:pathLst>
            </a:custGeom>
            <a:solidFill>
              <a:schemeClr val="accent1"/>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35" name="Freeform 110"/>
            <p:cNvSpPr>
              <a:spLocks/>
            </p:cNvSpPr>
            <p:nvPr/>
          </p:nvSpPr>
          <p:spPr bwMode="auto">
            <a:xfrm>
              <a:off x="8805862" y="7161203"/>
              <a:ext cx="6350" cy="6350"/>
            </a:xfrm>
            <a:custGeom>
              <a:avLst/>
              <a:gdLst/>
              <a:ahLst/>
              <a:cxnLst>
                <a:cxn ang="0">
                  <a:pos x="4" y="2"/>
                </a:cxn>
                <a:cxn ang="0">
                  <a:pos x="4" y="2"/>
                </a:cxn>
                <a:cxn ang="0">
                  <a:pos x="4" y="1"/>
                </a:cxn>
                <a:cxn ang="0">
                  <a:pos x="3" y="0"/>
                </a:cxn>
                <a:cxn ang="0">
                  <a:pos x="3" y="0"/>
                </a:cxn>
                <a:cxn ang="0">
                  <a:pos x="2" y="1"/>
                </a:cxn>
                <a:cxn ang="0">
                  <a:pos x="1" y="1"/>
                </a:cxn>
                <a:cxn ang="0">
                  <a:pos x="0" y="2"/>
                </a:cxn>
                <a:cxn ang="0">
                  <a:pos x="1" y="3"/>
                </a:cxn>
                <a:cxn ang="0">
                  <a:pos x="2" y="4"/>
                </a:cxn>
                <a:cxn ang="0">
                  <a:pos x="3" y="3"/>
                </a:cxn>
                <a:cxn ang="0">
                  <a:pos x="3" y="2"/>
                </a:cxn>
                <a:cxn ang="0">
                  <a:pos x="4" y="2"/>
                </a:cxn>
                <a:cxn ang="0">
                  <a:pos x="4" y="2"/>
                </a:cxn>
              </a:cxnLst>
              <a:rect l="0" t="0" r="r" b="b"/>
              <a:pathLst>
                <a:path w="4" h="4">
                  <a:moveTo>
                    <a:pt x="4" y="2"/>
                  </a:moveTo>
                  <a:lnTo>
                    <a:pt x="4" y="2"/>
                  </a:lnTo>
                  <a:lnTo>
                    <a:pt x="4" y="1"/>
                  </a:lnTo>
                  <a:lnTo>
                    <a:pt x="3" y="0"/>
                  </a:lnTo>
                  <a:lnTo>
                    <a:pt x="3" y="0"/>
                  </a:lnTo>
                  <a:lnTo>
                    <a:pt x="2" y="1"/>
                  </a:lnTo>
                  <a:lnTo>
                    <a:pt x="1" y="1"/>
                  </a:lnTo>
                  <a:lnTo>
                    <a:pt x="0" y="2"/>
                  </a:lnTo>
                  <a:lnTo>
                    <a:pt x="1" y="3"/>
                  </a:lnTo>
                  <a:lnTo>
                    <a:pt x="2" y="4"/>
                  </a:lnTo>
                  <a:lnTo>
                    <a:pt x="3" y="3"/>
                  </a:lnTo>
                  <a:lnTo>
                    <a:pt x="3" y="2"/>
                  </a:lnTo>
                  <a:lnTo>
                    <a:pt x="4" y="2"/>
                  </a:lnTo>
                  <a:lnTo>
                    <a:pt x="4"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36" name="Freeform 111"/>
            <p:cNvSpPr>
              <a:spLocks/>
            </p:cNvSpPr>
            <p:nvPr/>
          </p:nvSpPr>
          <p:spPr bwMode="auto">
            <a:xfrm>
              <a:off x="8772524" y="7116753"/>
              <a:ext cx="6350" cy="9525"/>
            </a:xfrm>
            <a:custGeom>
              <a:avLst/>
              <a:gdLst/>
              <a:ahLst/>
              <a:cxnLst>
                <a:cxn ang="0">
                  <a:pos x="3" y="2"/>
                </a:cxn>
                <a:cxn ang="0">
                  <a:pos x="3" y="2"/>
                </a:cxn>
                <a:cxn ang="0">
                  <a:pos x="4" y="5"/>
                </a:cxn>
                <a:cxn ang="0">
                  <a:pos x="4" y="5"/>
                </a:cxn>
                <a:cxn ang="0">
                  <a:pos x="3" y="5"/>
                </a:cxn>
                <a:cxn ang="0">
                  <a:pos x="3" y="6"/>
                </a:cxn>
                <a:cxn ang="0">
                  <a:pos x="1" y="6"/>
                </a:cxn>
                <a:cxn ang="0">
                  <a:pos x="0" y="5"/>
                </a:cxn>
                <a:cxn ang="0">
                  <a:pos x="0" y="5"/>
                </a:cxn>
                <a:cxn ang="0">
                  <a:pos x="0" y="2"/>
                </a:cxn>
                <a:cxn ang="0">
                  <a:pos x="0" y="1"/>
                </a:cxn>
                <a:cxn ang="0">
                  <a:pos x="1" y="0"/>
                </a:cxn>
                <a:cxn ang="0">
                  <a:pos x="2" y="0"/>
                </a:cxn>
                <a:cxn ang="0">
                  <a:pos x="3" y="1"/>
                </a:cxn>
                <a:cxn ang="0">
                  <a:pos x="3" y="1"/>
                </a:cxn>
                <a:cxn ang="0">
                  <a:pos x="3" y="2"/>
                </a:cxn>
                <a:cxn ang="0">
                  <a:pos x="3" y="2"/>
                </a:cxn>
              </a:cxnLst>
              <a:rect l="0" t="0" r="r" b="b"/>
              <a:pathLst>
                <a:path w="4" h="6">
                  <a:moveTo>
                    <a:pt x="3" y="2"/>
                  </a:moveTo>
                  <a:lnTo>
                    <a:pt x="3" y="2"/>
                  </a:lnTo>
                  <a:lnTo>
                    <a:pt x="4" y="5"/>
                  </a:lnTo>
                  <a:lnTo>
                    <a:pt x="4" y="5"/>
                  </a:lnTo>
                  <a:lnTo>
                    <a:pt x="3" y="5"/>
                  </a:lnTo>
                  <a:lnTo>
                    <a:pt x="3" y="6"/>
                  </a:lnTo>
                  <a:lnTo>
                    <a:pt x="1" y="6"/>
                  </a:lnTo>
                  <a:lnTo>
                    <a:pt x="0" y="5"/>
                  </a:lnTo>
                  <a:lnTo>
                    <a:pt x="0" y="5"/>
                  </a:lnTo>
                  <a:lnTo>
                    <a:pt x="0" y="2"/>
                  </a:lnTo>
                  <a:lnTo>
                    <a:pt x="0" y="1"/>
                  </a:lnTo>
                  <a:lnTo>
                    <a:pt x="1" y="0"/>
                  </a:lnTo>
                  <a:lnTo>
                    <a:pt x="2" y="0"/>
                  </a:lnTo>
                  <a:lnTo>
                    <a:pt x="3" y="1"/>
                  </a:lnTo>
                  <a:lnTo>
                    <a:pt x="3" y="1"/>
                  </a:lnTo>
                  <a:lnTo>
                    <a:pt x="3" y="2"/>
                  </a:lnTo>
                  <a:lnTo>
                    <a:pt x="3"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37" name="Freeform 112"/>
            <p:cNvSpPr>
              <a:spLocks/>
            </p:cNvSpPr>
            <p:nvPr/>
          </p:nvSpPr>
          <p:spPr bwMode="auto">
            <a:xfrm>
              <a:off x="8813799" y="7119928"/>
              <a:ext cx="9525" cy="11113"/>
            </a:xfrm>
            <a:custGeom>
              <a:avLst/>
              <a:gdLst/>
              <a:ahLst/>
              <a:cxnLst>
                <a:cxn ang="0">
                  <a:pos x="4" y="3"/>
                </a:cxn>
                <a:cxn ang="0">
                  <a:pos x="4" y="3"/>
                </a:cxn>
                <a:cxn ang="0">
                  <a:pos x="6" y="5"/>
                </a:cxn>
                <a:cxn ang="0">
                  <a:pos x="6" y="5"/>
                </a:cxn>
                <a:cxn ang="0">
                  <a:pos x="6" y="6"/>
                </a:cxn>
                <a:cxn ang="0">
                  <a:pos x="4" y="7"/>
                </a:cxn>
                <a:cxn ang="0">
                  <a:pos x="2" y="6"/>
                </a:cxn>
                <a:cxn ang="0">
                  <a:pos x="1" y="6"/>
                </a:cxn>
                <a:cxn ang="0">
                  <a:pos x="0" y="5"/>
                </a:cxn>
                <a:cxn ang="0">
                  <a:pos x="0" y="4"/>
                </a:cxn>
                <a:cxn ang="0">
                  <a:pos x="0" y="3"/>
                </a:cxn>
                <a:cxn ang="0">
                  <a:pos x="0" y="2"/>
                </a:cxn>
                <a:cxn ang="0">
                  <a:pos x="0" y="1"/>
                </a:cxn>
                <a:cxn ang="0">
                  <a:pos x="0" y="0"/>
                </a:cxn>
                <a:cxn ang="0">
                  <a:pos x="0" y="0"/>
                </a:cxn>
                <a:cxn ang="0">
                  <a:pos x="1" y="1"/>
                </a:cxn>
                <a:cxn ang="0">
                  <a:pos x="3" y="3"/>
                </a:cxn>
                <a:cxn ang="0">
                  <a:pos x="4" y="3"/>
                </a:cxn>
                <a:cxn ang="0">
                  <a:pos x="4" y="3"/>
                </a:cxn>
              </a:cxnLst>
              <a:rect l="0" t="0" r="r" b="b"/>
              <a:pathLst>
                <a:path w="6" h="7">
                  <a:moveTo>
                    <a:pt x="4" y="3"/>
                  </a:moveTo>
                  <a:lnTo>
                    <a:pt x="4" y="3"/>
                  </a:lnTo>
                  <a:lnTo>
                    <a:pt x="6" y="5"/>
                  </a:lnTo>
                  <a:lnTo>
                    <a:pt x="6" y="5"/>
                  </a:lnTo>
                  <a:lnTo>
                    <a:pt x="6" y="6"/>
                  </a:lnTo>
                  <a:lnTo>
                    <a:pt x="4" y="7"/>
                  </a:lnTo>
                  <a:lnTo>
                    <a:pt x="2" y="6"/>
                  </a:lnTo>
                  <a:lnTo>
                    <a:pt x="1" y="6"/>
                  </a:lnTo>
                  <a:lnTo>
                    <a:pt x="0" y="5"/>
                  </a:lnTo>
                  <a:lnTo>
                    <a:pt x="0" y="4"/>
                  </a:lnTo>
                  <a:lnTo>
                    <a:pt x="0" y="3"/>
                  </a:lnTo>
                  <a:lnTo>
                    <a:pt x="0" y="2"/>
                  </a:lnTo>
                  <a:lnTo>
                    <a:pt x="0" y="1"/>
                  </a:lnTo>
                  <a:lnTo>
                    <a:pt x="0" y="0"/>
                  </a:lnTo>
                  <a:lnTo>
                    <a:pt x="0" y="0"/>
                  </a:lnTo>
                  <a:lnTo>
                    <a:pt x="1" y="1"/>
                  </a:lnTo>
                  <a:lnTo>
                    <a:pt x="3" y="3"/>
                  </a:lnTo>
                  <a:lnTo>
                    <a:pt x="4" y="3"/>
                  </a:lnTo>
                  <a:lnTo>
                    <a:pt x="4" y="3"/>
                  </a:lnTo>
                  <a:close/>
                </a:path>
              </a:pathLst>
            </a:custGeom>
            <a:solidFill>
              <a:schemeClr val="accent1"/>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38" name="Freeform 113"/>
            <p:cNvSpPr>
              <a:spLocks/>
            </p:cNvSpPr>
            <p:nvPr/>
          </p:nvSpPr>
          <p:spPr bwMode="auto">
            <a:xfrm>
              <a:off x="8707437" y="7067540"/>
              <a:ext cx="15875" cy="6350"/>
            </a:xfrm>
            <a:custGeom>
              <a:avLst/>
              <a:gdLst/>
              <a:ahLst/>
              <a:cxnLst>
                <a:cxn ang="0">
                  <a:pos x="6" y="0"/>
                </a:cxn>
                <a:cxn ang="0">
                  <a:pos x="6" y="0"/>
                </a:cxn>
                <a:cxn ang="0">
                  <a:pos x="9" y="0"/>
                </a:cxn>
                <a:cxn ang="0">
                  <a:pos x="10" y="0"/>
                </a:cxn>
                <a:cxn ang="0">
                  <a:pos x="10" y="0"/>
                </a:cxn>
                <a:cxn ang="0">
                  <a:pos x="10" y="1"/>
                </a:cxn>
                <a:cxn ang="0">
                  <a:pos x="10" y="2"/>
                </a:cxn>
                <a:cxn ang="0">
                  <a:pos x="10" y="3"/>
                </a:cxn>
                <a:cxn ang="0">
                  <a:pos x="8" y="4"/>
                </a:cxn>
                <a:cxn ang="0">
                  <a:pos x="6" y="4"/>
                </a:cxn>
                <a:cxn ang="0">
                  <a:pos x="3" y="3"/>
                </a:cxn>
                <a:cxn ang="0">
                  <a:pos x="2" y="3"/>
                </a:cxn>
                <a:cxn ang="0">
                  <a:pos x="1" y="2"/>
                </a:cxn>
                <a:cxn ang="0">
                  <a:pos x="0" y="1"/>
                </a:cxn>
                <a:cxn ang="0">
                  <a:pos x="1" y="0"/>
                </a:cxn>
                <a:cxn ang="0">
                  <a:pos x="3" y="0"/>
                </a:cxn>
                <a:cxn ang="0">
                  <a:pos x="6" y="0"/>
                </a:cxn>
                <a:cxn ang="0">
                  <a:pos x="6" y="0"/>
                </a:cxn>
              </a:cxnLst>
              <a:rect l="0" t="0" r="r" b="b"/>
              <a:pathLst>
                <a:path w="10" h="4">
                  <a:moveTo>
                    <a:pt x="6" y="0"/>
                  </a:moveTo>
                  <a:lnTo>
                    <a:pt x="6" y="0"/>
                  </a:lnTo>
                  <a:lnTo>
                    <a:pt x="9" y="0"/>
                  </a:lnTo>
                  <a:lnTo>
                    <a:pt x="10" y="0"/>
                  </a:lnTo>
                  <a:lnTo>
                    <a:pt x="10" y="0"/>
                  </a:lnTo>
                  <a:lnTo>
                    <a:pt x="10" y="1"/>
                  </a:lnTo>
                  <a:lnTo>
                    <a:pt x="10" y="2"/>
                  </a:lnTo>
                  <a:lnTo>
                    <a:pt x="10" y="3"/>
                  </a:lnTo>
                  <a:lnTo>
                    <a:pt x="8" y="4"/>
                  </a:lnTo>
                  <a:lnTo>
                    <a:pt x="6" y="4"/>
                  </a:lnTo>
                  <a:lnTo>
                    <a:pt x="3" y="3"/>
                  </a:lnTo>
                  <a:lnTo>
                    <a:pt x="2" y="3"/>
                  </a:lnTo>
                  <a:lnTo>
                    <a:pt x="1" y="2"/>
                  </a:lnTo>
                  <a:lnTo>
                    <a:pt x="0" y="1"/>
                  </a:lnTo>
                  <a:lnTo>
                    <a:pt x="1" y="0"/>
                  </a:lnTo>
                  <a:lnTo>
                    <a:pt x="3" y="0"/>
                  </a:lnTo>
                  <a:lnTo>
                    <a:pt x="6" y="0"/>
                  </a:lnTo>
                  <a:lnTo>
                    <a:pt x="6"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39" name="Freeform 114"/>
            <p:cNvSpPr>
              <a:spLocks/>
            </p:cNvSpPr>
            <p:nvPr/>
          </p:nvSpPr>
          <p:spPr bwMode="auto">
            <a:xfrm>
              <a:off x="8748712" y="6684954"/>
              <a:ext cx="92075" cy="90487"/>
            </a:xfrm>
            <a:custGeom>
              <a:avLst/>
              <a:gdLst/>
              <a:ahLst/>
              <a:cxnLst>
                <a:cxn ang="0">
                  <a:pos x="1" y="47"/>
                </a:cxn>
                <a:cxn ang="0">
                  <a:pos x="7" y="49"/>
                </a:cxn>
                <a:cxn ang="0">
                  <a:pos x="10" y="49"/>
                </a:cxn>
                <a:cxn ang="0">
                  <a:pos x="11" y="49"/>
                </a:cxn>
                <a:cxn ang="0">
                  <a:pos x="13" y="47"/>
                </a:cxn>
                <a:cxn ang="0">
                  <a:pos x="9" y="44"/>
                </a:cxn>
                <a:cxn ang="0">
                  <a:pos x="10" y="43"/>
                </a:cxn>
                <a:cxn ang="0">
                  <a:pos x="11" y="43"/>
                </a:cxn>
                <a:cxn ang="0">
                  <a:pos x="12" y="43"/>
                </a:cxn>
                <a:cxn ang="0">
                  <a:pos x="12" y="40"/>
                </a:cxn>
                <a:cxn ang="0">
                  <a:pos x="15" y="38"/>
                </a:cxn>
                <a:cxn ang="0">
                  <a:pos x="17" y="37"/>
                </a:cxn>
                <a:cxn ang="0">
                  <a:pos x="18" y="37"/>
                </a:cxn>
                <a:cxn ang="0">
                  <a:pos x="20" y="38"/>
                </a:cxn>
                <a:cxn ang="0">
                  <a:pos x="22" y="38"/>
                </a:cxn>
                <a:cxn ang="0">
                  <a:pos x="26" y="38"/>
                </a:cxn>
                <a:cxn ang="0">
                  <a:pos x="29" y="41"/>
                </a:cxn>
                <a:cxn ang="0">
                  <a:pos x="33" y="45"/>
                </a:cxn>
                <a:cxn ang="0">
                  <a:pos x="39" y="54"/>
                </a:cxn>
                <a:cxn ang="0">
                  <a:pos x="40" y="54"/>
                </a:cxn>
                <a:cxn ang="0">
                  <a:pos x="43" y="54"/>
                </a:cxn>
                <a:cxn ang="0">
                  <a:pos x="46" y="55"/>
                </a:cxn>
                <a:cxn ang="0">
                  <a:pos x="49" y="56"/>
                </a:cxn>
                <a:cxn ang="0">
                  <a:pos x="52" y="57"/>
                </a:cxn>
                <a:cxn ang="0">
                  <a:pos x="56" y="56"/>
                </a:cxn>
                <a:cxn ang="0">
                  <a:pos x="56" y="55"/>
                </a:cxn>
                <a:cxn ang="0">
                  <a:pos x="53" y="53"/>
                </a:cxn>
                <a:cxn ang="0">
                  <a:pos x="52" y="51"/>
                </a:cxn>
                <a:cxn ang="0">
                  <a:pos x="51" y="50"/>
                </a:cxn>
                <a:cxn ang="0">
                  <a:pos x="49" y="49"/>
                </a:cxn>
                <a:cxn ang="0">
                  <a:pos x="49" y="48"/>
                </a:cxn>
                <a:cxn ang="0">
                  <a:pos x="50" y="47"/>
                </a:cxn>
                <a:cxn ang="0">
                  <a:pos x="48" y="46"/>
                </a:cxn>
                <a:cxn ang="0">
                  <a:pos x="47" y="45"/>
                </a:cxn>
                <a:cxn ang="0">
                  <a:pos x="43" y="42"/>
                </a:cxn>
                <a:cxn ang="0">
                  <a:pos x="41" y="41"/>
                </a:cxn>
                <a:cxn ang="0">
                  <a:pos x="41" y="39"/>
                </a:cxn>
                <a:cxn ang="0">
                  <a:pos x="40" y="38"/>
                </a:cxn>
                <a:cxn ang="0">
                  <a:pos x="37" y="37"/>
                </a:cxn>
                <a:cxn ang="0">
                  <a:pos x="36" y="33"/>
                </a:cxn>
                <a:cxn ang="0">
                  <a:pos x="38" y="30"/>
                </a:cxn>
                <a:cxn ang="0">
                  <a:pos x="38" y="27"/>
                </a:cxn>
                <a:cxn ang="0">
                  <a:pos x="35" y="26"/>
                </a:cxn>
                <a:cxn ang="0">
                  <a:pos x="33" y="24"/>
                </a:cxn>
                <a:cxn ang="0">
                  <a:pos x="29" y="20"/>
                </a:cxn>
                <a:cxn ang="0">
                  <a:pos x="27" y="17"/>
                </a:cxn>
                <a:cxn ang="0">
                  <a:pos x="25" y="17"/>
                </a:cxn>
                <a:cxn ang="0">
                  <a:pos x="23" y="16"/>
                </a:cxn>
                <a:cxn ang="0">
                  <a:pos x="23" y="13"/>
                </a:cxn>
                <a:cxn ang="0">
                  <a:pos x="21" y="11"/>
                </a:cxn>
                <a:cxn ang="0">
                  <a:pos x="15" y="7"/>
                </a:cxn>
                <a:cxn ang="0">
                  <a:pos x="10" y="5"/>
                </a:cxn>
                <a:cxn ang="0">
                  <a:pos x="9" y="5"/>
                </a:cxn>
                <a:cxn ang="0">
                  <a:pos x="3" y="2"/>
                </a:cxn>
                <a:cxn ang="0">
                  <a:pos x="0" y="26"/>
                </a:cxn>
                <a:cxn ang="0">
                  <a:pos x="0" y="37"/>
                </a:cxn>
                <a:cxn ang="0">
                  <a:pos x="1" y="47"/>
                </a:cxn>
              </a:cxnLst>
              <a:rect l="0" t="0" r="r" b="b"/>
              <a:pathLst>
                <a:path w="58" h="57">
                  <a:moveTo>
                    <a:pt x="1" y="47"/>
                  </a:moveTo>
                  <a:lnTo>
                    <a:pt x="1" y="47"/>
                  </a:lnTo>
                  <a:lnTo>
                    <a:pt x="4" y="48"/>
                  </a:lnTo>
                  <a:lnTo>
                    <a:pt x="7" y="49"/>
                  </a:lnTo>
                  <a:lnTo>
                    <a:pt x="9" y="49"/>
                  </a:lnTo>
                  <a:lnTo>
                    <a:pt x="10" y="49"/>
                  </a:lnTo>
                  <a:lnTo>
                    <a:pt x="11" y="49"/>
                  </a:lnTo>
                  <a:lnTo>
                    <a:pt x="11" y="49"/>
                  </a:lnTo>
                  <a:lnTo>
                    <a:pt x="13" y="48"/>
                  </a:lnTo>
                  <a:lnTo>
                    <a:pt x="13" y="47"/>
                  </a:lnTo>
                  <a:lnTo>
                    <a:pt x="11" y="45"/>
                  </a:lnTo>
                  <a:lnTo>
                    <a:pt x="9" y="44"/>
                  </a:lnTo>
                  <a:lnTo>
                    <a:pt x="10" y="43"/>
                  </a:lnTo>
                  <a:lnTo>
                    <a:pt x="10" y="43"/>
                  </a:lnTo>
                  <a:lnTo>
                    <a:pt x="11" y="43"/>
                  </a:lnTo>
                  <a:lnTo>
                    <a:pt x="11" y="43"/>
                  </a:lnTo>
                  <a:lnTo>
                    <a:pt x="12" y="43"/>
                  </a:lnTo>
                  <a:lnTo>
                    <a:pt x="12" y="43"/>
                  </a:lnTo>
                  <a:lnTo>
                    <a:pt x="12" y="41"/>
                  </a:lnTo>
                  <a:lnTo>
                    <a:pt x="12" y="40"/>
                  </a:lnTo>
                  <a:lnTo>
                    <a:pt x="13" y="40"/>
                  </a:lnTo>
                  <a:lnTo>
                    <a:pt x="15" y="38"/>
                  </a:lnTo>
                  <a:lnTo>
                    <a:pt x="16" y="38"/>
                  </a:lnTo>
                  <a:lnTo>
                    <a:pt x="17" y="37"/>
                  </a:lnTo>
                  <a:lnTo>
                    <a:pt x="18" y="37"/>
                  </a:lnTo>
                  <a:lnTo>
                    <a:pt x="18" y="37"/>
                  </a:lnTo>
                  <a:lnTo>
                    <a:pt x="19" y="37"/>
                  </a:lnTo>
                  <a:lnTo>
                    <a:pt x="20" y="38"/>
                  </a:lnTo>
                  <a:lnTo>
                    <a:pt x="21" y="38"/>
                  </a:lnTo>
                  <a:lnTo>
                    <a:pt x="22" y="38"/>
                  </a:lnTo>
                  <a:lnTo>
                    <a:pt x="25" y="38"/>
                  </a:lnTo>
                  <a:lnTo>
                    <a:pt x="26" y="38"/>
                  </a:lnTo>
                  <a:lnTo>
                    <a:pt x="27" y="39"/>
                  </a:lnTo>
                  <a:lnTo>
                    <a:pt x="29" y="41"/>
                  </a:lnTo>
                  <a:lnTo>
                    <a:pt x="31" y="43"/>
                  </a:lnTo>
                  <a:lnTo>
                    <a:pt x="33" y="45"/>
                  </a:lnTo>
                  <a:lnTo>
                    <a:pt x="37" y="50"/>
                  </a:lnTo>
                  <a:lnTo>
                    <a:pt x="39" y="54"/>
                  </a:lnTo>
                  <a:lnTo>
                    <a:pt x="39" y="54"/>
                  </a:lnTo>
                  <a:lnTo>
                    <a:pt x="40" y="54"/>
                  </a:lnTo>
                  <a:lnTo>
                    <a:pt x="41" y="54"/>
                  </a:lnTo>
                  <a:lnTo>
                    <a:pt x="43" y="54"/>
                  </a:lnTo>
                  <a:lnTo>
                    <a:pt x="44" y="54"/>
                  </a:lnTo>
                  <a:lnTo>
                    <a:pt x="46" y="55"/>
                  </a:lnTo>
                  <a:lnTo>
                    <a:pt x="47" y="56"/>
                  </a:lnTo>
                  <a:lnTo>
                    <a:pt x="49" y="56"/>
                  </a:lnTo>
                  <a:lnTo>
                    <a:pt x="51" y="57"/>
                  </a:lnTo>
                  <a:lnTo>
                    <a:pt x="52" y="57"/>
                  </a:lnTo>
                  <a:lnTo>
                    <a:pt x="54" y="57"/>
                  </a:lnTo>
                  <a:lnTo>
                    <a:pt x="56" y="56"/>
                  </a:lnTo>
                  <a:lnTo>
                    <a:pt x="58" y="56"/>
                  </a:lnTo>
                  <a:lnTo>
                    <a:pt x="56" y="55"/>
                  </a:lnTo>
                  <a:lnTo>
                    <a:pt x="54" y="54"/>
                  </a:lnTo>
                  <a:lnTo>
                    <a:pt x="53" y="53"/>
                  </a:lnTo>
                  <a:lnTo>
                    <a:pt x="53" y="52"/>
                  </a:lnTo>
                  <a:lnTo>
                    <a:pt x="52" y="51"/>
                  </a:lnTo>
                  <a:lnTo>
                    <a:pt x="51" y="51"/>
                  </a:lnTo>
                  <a:lnTo>
                    <a:pt x="51" y="50"/>
                  </a:lnTo>
                  <a:lnTo>
                    <a:pt x="50" y="49"/>
                  </a:lnTo>
                  <a:lnTo>
                    <a:pt x="49" y="49"/>
                  </a:lnTo>
                  <a:lnTo>
                    <a:pt x="49" y="48"/>
                  </a:lnTo>
                  <a:lnTo>
                    <a:pt x="49" y="48"/>
                  </a:lnTo>
                  <a:lnTo>
                    <a:pt x="50" y="48"/>
                  </a:lnTo>
                  <a:lnTo>
                    <a:pt x="50" y="47"/>
                  </a:lnTo>
                  <a:lnTo>
                    <a:pt x="49" y="46"/>
                  </a:lnTo>
                  <a:lnTo>
                    <a:pt x="48" y="46"/>
                  </a:lnTo>
                  <a:lnTo>
                    <a:pt x="47" y="46"/>
                  </a:lnTo>
                  <a:lnTo>
                    <a:pt x="47" y="45"/>
                  </a:lnTo>
                  <a:lnTo>
                    <a:pt x="44" y="43"/>
                  </a:lnTo>
                  <a:lnTo>
                    <a:pt x="43" y="42"/>
                  </a:lnTo>
                  <a:lnTo>
                    <a:pt x="41" y="41"/>
                  </a:lnTo>
                  <a:lnTo>
                    <a:pt x="41" y="41"/>
                  </a:lnTo>
                  <a:lnTo>
                    <a:pt x="41" y="41"/>
                  </a:lnTo>
                  <a:lnTo>
                    <a:pt x="41" y="39"/>
                  </a:lnTo>
                  <a:lnTo>
                    <a:pt x="40" y="38"/>
                  </a:lnTo>
                  <a:lnTo>
                    <a:pt x="40" y="38"/>
                  </a:lnTo>
                  <a:lnTo>
                    <a:pt x="39" y="37"/>
                  </a:lnTo>
                  <a:lnTo>
                    <a:pt x="37" y="37"/>
                  </a:lnTo>
                  <a:lnTo>
                    <a:pt x="37" y="34"/>
                  </a:lnTo>
                  <a:lnTo>
                    <a:pt x="36" y="33"/>
                  </a:lnTo>
                  <a:lnTo>
                    <a:pt x="37" y="31"/>
                  </a:lnTo>
                  <a:lnTo>
                    <a:pt x="38" y="30"/>
                  </a:lnTo>
                  <a:lnTo>
                    <a:pt x="38" y="28"/>
                  </a:lnTo>
                  <a:lnTo>
                    <a:pt x="38" y="27"/>
                  </a:lnTo>
                  <a:lnTo>
                    <a:pt x="37" y="26"/>
                  </a:lnTo>
                  <a:lnTo>
                    <a:pt x="35" y="26"/>
                  </a:lnTo>
                  <a:lnTo>
                    <a:pt x="34" y="25"/>
                  </a:lnTo>
                  <a:lnTo>
                    <a:pt x="33" y="24"/>
                  </a:lnTo>
                  <a:lnTo>
                    <a:pt x="31" y="23"/>
                  </a:lnTo>
                  <a:lnTo>
                    <a:pt x="29" y="20"/>
                  </a:lnTo>
                  <a:lnTo>
                    <a:pt x="27" y="17"/>
                  </a:lnTo>
                  <a:lnTo>
                    <a:pt x="27" y="17"/>
                  </a:lnTo>
                  <a:lnTo>
                    <a:pt x="26" y="17"/>
                  </a:lnTo>
                  <a:lnTo>
                    <a:pt x="25" y="17"/>
                  </a:lnTo>
                  <a:lnTo>
                    <a:pt x="23" y="16"/>
                  </a:lnTo>
                  <a:lnTo>
                    <a:pt x="23" y="16"/>
                  </a:lnTo>
                  <a:lnTo>
                    <a:pt x="23" y="14"/>
                  </a:lnTo>
                  <a:lnTo>
                    <a:pt x="23" y="13"/>
                  </a:lnTo>
                  <a:lnTo>
                    <a:pt x="23" y="12"/>
                  </a:lnTo>
                  <a:lnTo>
                    <a:pt x="21" y="11"/>
                  </a:lnTo>
                  <a:lnTo>
                    <a:pt x="17" y="9"/>
                  </a:lnTo>
                  <a:lnTo>
                    <a:pt x="15" y="7"/>
                  </a:lnTo>
                  <a:lnTo>
                    <a:pt x="11" y="5"/>
                  </a:lnTo>
                  <a:lnTo>
                    <a:pt x="10" y="5"/>
                  </a:lnTo>
                  <a:lnTo>
                    <a:pt x="9" y="5"/>
                  </a:lnTo>
                  <a:lnTo>
                    <a:pt x="9" y="5"/>
                  </a:lnTo>
                  <a:lnTo>
                    <a:pt x="7" y="5"/>
                  </a:lnTo>
                  <a:lnTo>
                    <a:pt x="3" y="2"/>
                  </a:lnTo>
                  <a:lnTo>
                    <a:pt x="0" y="0"/>
                  </a:lnTo>
                  <a:lnTo>
                    <a:pt x="0" y="26"/>
                  </a:lnTo>
                  <a:lnTo>
                    <a:pt x="0" y="32"/>
                  </a:lnTo>
                  <a:lnTo>
                    <a:pt x="0" y="37"/>
                  </a:lnTo>
                  <a:lnTo>
                    <a:pt x="1" y="47"/>
                  </a:lnTo>
                  <a:lnTo>
                    <a:pt x="1" y="47"/>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40" name="Freeform 115"/>
            <p:cNvSpPr>
              <a:spLocks/>
            </p:cNvSpPr>
            <p:nvPr/>
          </p:nvSpPr>
          <p:spPr bwMode="auto">
            <a:xfrm>
              <a:off x="8408987" y="6645266"/>
              <a:ext cx="4763" cy="3175"/>
            </a:xfrm>
            <a:custGeom>
              <a:avLst/>
              <a:gdLst/>
              <a:ahLst/>
              <a:cxnLst>
                <a:cxn ang="0">
                  <a:pos x="2" y="2"/>
                </a:cxn>
                <a:cxn ang="0">
                  <a:pos x="2" y="2"/>
                </a:cxn>
                <a:cxn ang="0">
                  <a:pos x="1" y="2"/>
                </a:cxn>
                <a:cxn ang="0">
                  <a:pos x="1" y="2"/>
                </a:cxn>
                <a:cxn ang="0">
                  <a:pos x="0" y="1"/>
                </a:cxn>
                <a:cxn ang="0">
                  <a:pos x="0" y="0"/>
                </a:cxn>
                <a:cxn ang="0">
                  <a:pos x="1" y="0"/>
                </a:cxn>
                <a:cxn ang="0">
                  <a:pos x="1" y="0"/>
                </a:cxn>
                <a:cxn ang="0">
                  <a:pos x="2" y="0"/>
                </a:cxn>
                <a:cxn ang="0">
                  <a:pos x="3" y="0"/>
                </a:cxn>
                <a:cxn ang="0">
                  <a:pos x="3" y="1"/>
                </a:cxn>
                <a:cxn ang="0">
                  <a:pos x="3" y="1"/>
                </a:cxn>
                <a:cxn ang="0">
                  <a:pos x="2" y="2"/>
                </a:cxn>
                <a:cxn ang="0">
                  <a:pos x="2" y="2"/>
                </a:cxn>
              </a:cxnLst>
              <a:rect l="0" t="0" r="r" b="b"/>
              <a:pathLst>
                <a:path w="3" h="2">
                  <a:moveTo>
                    <a:pt x="2" y="2"/>
                  </a:moveTo>
                  <a:lnTo>
                    <a:pt x="2" y="2"/>
                  </a:lnTo>
                  <a:lnTo>
                    <a:pt x="1" y="2"/>
                  </a:lnTo>
                  <a:lnTo>
                    <a:pt x="1" y="2"/>
                  </a:lnTo>
                  <a:lnTo>
                    <a:pt x="0" y="1"/>
                  </a:lnTo>
                  <a:lnTo>
                    <a:pt x="0" y="0"/>
                  </a:lnTo>
                  <a:lnTo>
                    <a:pt x="1" y="0"/>
                  </a:lnTo>
                  <a:lnTo>
                    <a:pt x="1" y="0"/>
                  </a:lnTo>
                  <a:lnTo>
                    <a:pt x="2" y="0"/>
                  </a:lnTo>
                  <a:lnTo>
                    <a:pt x="3" y="0"/>
                  </a:lnTo>
                  <a:lnTo>
                    <a:pt x="3" y="1"/>
                  </a:lnTo>
                  <a:lnTo>
                    <a:pt x="3" y="1"/>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41" name="Freeform 116"/>
            <p:cNvSpPr>
              <a:spLocks/>
            </p:cNvSpPr>
            <p:nvPr/>
          </p:nvSpPr>
          <p:spPr bwMode="auto">
            <a:xfrm>
              <a:off x="8488362" y="6778616"/>
              <a:ext cx="377825" cy="333374"/>
            </a:xfrm>
            <a:custGeom>
              <a:avLst/>
              <a:gdLst/>
              <a:ahLst/>
              <a:cxnLst>
                <a:cxn ang="0">
                  <a:pos x="64" y="163"/>
                </a:cxn>
                <a:cxn ang="0">
                  <a:pos x="50" y="169"/>
                </a:cxn>
                <a:cxn ang="0">
                  <a:pos x="36" y="174"/>
                </a:cxn>
                <a:cxn ang="0">
                  <a:pos x="22" y="177"/>
                </a:cxn>
                <a:cxn ang="0">
                  <a:pos x="12" y="172"/>
                </a:cxn>
                <a:cxn ang="0">
                  <a:pos x="15" y="166"/>
                </a:cxn>
                <a:cxn ang="0">
                  <a:pos x="15" y="152"/>
                </a:cxn>
                <a:cxn ang="0">
                  <a:pos x="11" y="133"/>
                </a:cxn>
                <a:cxn ang="0">
                  <a:pos x="7" y="123"/>
                </a:cxn>
                <a:cxn ang="0">
                  <a:pos x="3" y="113"/>
                </a:cxn>
                <a:cxn ang="0">
                  <a:pos x="8" y="112"/>
                </a:cxn>
                <a:cxn ang="0">
                  <a:pos x="4" y="98"/>
                </a:cxn>
                <a:cxn ang="0">
                  <a:pos x="6" y="80"/>
                </a:cxn>
                <a:cxn ang="0">
                  <a:pos x="11" y="79"/>
                </a:cxn>
                <a:cxn ang="0">
                  <a:pos x="34" y="66"/>
                </a:cxn>
                <a:cxn ang="0">
                  <a:pos x="49" y="59"/>
                </a:cxn>
                <a:cxn ang="0">
                  <a:pos x="56" y="45"/>
                </a:cxn>
                <a:cxn ang="0">
                  <a:pos x="61" y="47"/>
                </a:cxn>
                <a:cxn ang="0">
                  <a:pos x="65" y="40"/>
                </a:cxn>
                <a:cxn ang="0">
                  <a:pos x="66" y="34"/>
                </a:cxn>
                <a:cxn ang="0">
                  <a:pos x="72" y="27"/>
                </a:cxn>
                <a:cxn ang="0">
                  <a:pos x="77" y="21"/>
                </a:cxn>
                <a:cxn ang="0">
                  <a:pos x="81" y="22"/>
                </a:cxn>
                <a:cxn ang="0">
                  <a:pos x="88" y="31"/>
                </a:cxn>
                <a:cxn ang="0">
                  <a:pos x="93" y="28"/>
                </a:cxn>
                <a:cxn ang="0">
                  <a:pos x="97" y="22"/>
                </a:cxn>
                <a:cxn ang="0">
                  <a:pos x="107" y="10"/>
                </a:cxn>
                <a:cxn ang="0">
                  <a:pos x="113" y="3"/>
                </a:cxn>
                <a:cxn ang="0">
                  <a:pos x="136" y="9"/>
                </a:cxn>
                <a:cxn ang="0">
                  <a:pos x="138" y="15"/>
                </a:cxn>
                <a:cxn ang="0">
                  <a:pos x="135" y="22"/>
                </a:cxn>
                <a:cxn ang="0">
                  <a:pos x="140" y="34"/>
                </a:cxn>
                <a:cxn ang="0">
                  <a:pos x="151" y="42"/>
                </a:cxn>
                <a:cxn ang="0">
                  <a:pos x="160" y="49"/>
                </a:cxn>
                <a:cxn ang="0">
                  <a:pos x="167" y="22"/>
                </a:cxn>
                <a:cxn ang="0">
                  <a:pos x="171" y="6"/>
                </a:cxn>
                <a:cxn ang="0">
                  <a:pos x="175" y="8"/>
                </a:cxn>
                <a:cxn ang="0">
                  <a:pos x="181" y="26"/>
                </a:cxn>
                <a:cxn ang="0">
                  <a:pos x="195" y="48"/>
                </a:cxn>
                <a:cxn ang="0">
                  <a:pos x="206" y="64"/>
                </a:cxn>
                <a:cxn ang="0">
                  <a:pos x="215" y="79"/>
                </a:cxn>
                <a:cxn ang="0">
                  <a:pos x="225" y="96"/>
                </a:cxn>
                <a:cxn ang="0">
                  <a:pos x="235" y="112"/>
                </a:cxn>
                <a:cxn ang="0">
                  <a:pos x="226" y="161"/>
                </a:cxn>
                <a:cxn ang="0">
                  <a:pos x="217" y="179"/>
                </a:cxn>
                <a:cxn ang="0">
                  <a:pos x="217" y="195"/>
                </a:cxn>
                <a:cxn ang="0">
                  <a:pos x="200" y="204"/>
                </a:cxn>
                <a:cxn ang="0">
                  <a:pos x="195" y="210"/>
                </a:cxn>
                <a:cxn ang="0">
                  <a:pos x="190" y="201"/>
                </a:cxn>
                <a:cxn ang="0">
                  <a:pos x="186" y="204"/>
                </a:cxn>
                <a:cxn ang="0">
                  <a:pos x="175" y="206"/>
                </a:cxn>
                <a:cxn ang="0">
                  <a:pos x="166" y="204"/>
                </a:cxn>
                <a:cxn ang="0">
                  <a:pos x="157" y="187"/>
                </a:cxn>
                <a:cxn ang="0">
                  <a:pos x="149" y="174"/>
                </a:cxn>
                <a:cxn ang="0">
                  <a:pos x="141" y="178"/>
                </a:cxn>
                <a:cxn ang="0">
                  <a:pos x="146" y="165"/>
                </a:cxn>
                <a:cxn ang="0">
                  <a:pos x="138" y="167"/>
                </a:cxn>
                <a:cxn ang="0">
                  <a:pos x="131" y="173"/>
                </a:cxn>
                <a:cxn ang="0">
                  <a:pos x="116" y="155"/>
                </a:cxn>
                <a:cxn ang="0">
                  <a:pos x="88" y="155"/>
                </a:cxn>
              </a:cxnLst>
              <a:rect l="0" t="0" r="r" b="b"/>
              <a:pathLst>
                <a:path w="238" h="210">
                  <a:moveTo>
                    <a:pt x="73" y="158"/>
                  </a:moveTo>
                  <a:lnTo>
                    <a:pt x="73" y="158"/>
                  </a:lnTo>
                  <a:lnTo>
                    <a:pt x="72" y="160"/>
                  </a:lnTo>
                  <a:lnTo>
                    <a:pt x="71" y="161"/>
                  </a:lnTo>
                  <a:lnTo>
                    <a:pt x="69" y="161"/>
                  </a:lnTo>
                  <a:lnTo>
                    <a:pt x="67" y="161"/>
                  </a:lnTo>
                  <a:lnTo>
                    <a:pt x="65" y="161"/>
                  </a:lnTo>
                  <a:lnTo>
                    <a:pt x="65" y="162"/>
                  </a:lnTo>
                  <a:lnTo>
                    <a:pt x="64" y="162"/>
                  </a:lnTo>
                  <a:lnTo>
                    <a:pt x="64" y="163"/>
                  </a:lnTo>
                  <a:lnTo>
                    <a:pt x="63" y="166"/>
                  </a:lnTo>
                  <a:lnTo>
                    <a:pt x="62" y="167"/>
                  </a:lnTo>
                  <a:lnTo>
                    <a:pt x="61" y="168"/>
                  </a:lnTo>
                  <a:lnTo>
                    <a:pt x="59" y="169"/>
                  </a:lnTo>
                  <a:lnTo>
                    <a:pt x="56" y="170"/>
                  </a:lnTo>
                  <a:lnTo>
                    <a:pt x="55" y="170"/>
                  </a:lnTo>
                  <a:lnTo>
                    <a:pt x="54" y="169"/>
                  </a:lnTo>
                  <a:lnTo>
                    <a:pt x="53" y="168"/>
                  </a:lnTo>
                  <a:lnTo>
                    <a:pt x="52" y="168"/>
                  </a:lnTo>
                  <a:lnTo>
                    <a:pt x="50" y="169"/>
                  </a:lnTo>
                  <a:lnTo>
                    <a:pt x="48" y="170"/>
                  </a:lnTo>
                  <a:lnTo>
                    <a:pt x="47" y="170"/>
                  </a:lnTo>
                  <a:lnTo>
                    <a:pt x="45" y="169"/>
                  </a:lnTo>
                  <a:lnTo>
                    <a:pt x="42" y="169"/>
                  </a:lnTo>
                  <a:lnTo>
                    <a:pt x="40" y="170"/>
                  </a:lnTo>
                  <a:lnTo>
                    <a:pt x="38" y="171"/>
                  </a:lnTo>
                  <a:lnTo>
                    <a:pt x="37" y="172"/>
                  </a:lnTo>
                  <a:lnTo>
                    <a:pt x="37" y="174"/>
                  </a:lnTo>
                  <a:lnTo>
                    <a:pt x="37" y="174"/>
                  </a:lnTo>
                  <a:lnTo>
                    <a:pt x="36" y="174"/>
                  </a:lnTo>
                  <a:lnTo>
                    <a:pt x="35" y="174"/>
                  </a:lnTo>
                  <a:lnTo>
                    <a:pt x="34" y="174"/>
                  </a:lnTo>
                  <a:lnTo>
                    <a:pt x="33" y="176"/>
                  </a:lnTo>
                  <a:lnTo>
                    <a:pt x="32" y="177"/>
                  </a:lnTo>
                  <a:lnTo>
                    <a:pt x="31" y="177"/>
                  </a:lnTo>
                  <a:lnTo>
                    <a:pt x="30" y="177"/>
                  </a:lnTo>
                  <a:lnTo>
                    <a:pt x="27" y="177"/>
                  </a:lnTo>
                  <a:lnTo>
                    <a:pt x="24" y="176"/>
                  </a:lnTo>
                  <a:lnTo>
                    <a:pt x="22" y="176"/>
                  </a:lnTo>
                  <a:lnTo>
                    <a:pt x="22" y="177"/>
                  </a:lnTo>
                  <a:lnTo>
                    <a:pt x="21" y="177"/>
                  </a:lnTo>
                  <a:lnTo>
                    <a:pt x="19" y="177"/>
                  </a:lnTo>
                  <a:lnTo>
                    <a:pt x="18" y="176"/>
                  </a:lnTo>
                  <a:lnTo>
                    <a:pt x="16" y="175"/>
                  </a:lnTo>
                  <a:lnTo>
                    <a:pt x="14" y="173"/>
                  </a:lnTo>
                  <a:lnTo>
                    <a:pt x="14" y="173"/>
                  </a:lnTo>
                  <a:lnTo>
                    <a:pt x="13" y="173"/>
                  </a:lnTo>
                  <a:lnTo>
                    <a:pt x="12" y="173"/>
                  </a:lnTo>
                  <a:lnTo>
                    <a:pt x="12" y="173"/>
                  </a:lnTo>
                  <a:lnTo>
                    <a:pt x="12" y="172"/>
                  </a:lnTo>
                  <a:lnTo>
                    <a:pt x="12" y="171"/>
                  </a:lnTo>
                  <a:lnTo>
                    <a:pt x="13" y="170"/>
                  </a:lnTo>
                  <a:lnTo>
                    <a:pt x="13" y="169"/>
                  </a:lnTo>
                  <a:lnTo>
                    <a:pt x="13" y="168"/>
                  </a:lnTo>
                  <a:lnTo>
                    <a:pt x="13" y="167"/>
                  </a:lnTo>
                  <a:lnTo>
                    <a:pt x="13" y="166"/>
                  </a:lnTo>
                  <a:lnTo>
                    <a:pt x="14" y="166"/>
                  </a:lnTo>
                  <a:lnTo>
                    <a:pt x="14" y="166"/>
                  </a:lnTo>
                  <a:lnTo>
                    <a:pt x="14" y="166"/>
                  </a:lnTo>
                  <a:lnTo>
                    <a:pt x="15" y="166"/>
                  </a:lnTo>
                  <a:lnTo>
                    <a:pt x="16" y="166"/>
                  </a:lnTo>
                  <a:lnTo>
                    <a:pt x="16" y="165"/>
                  </a:lnTo>
                  <a:lnTo>
                    <a:pt x="16" y="162"/>
                  </a:lnTo>
                  <a:lnTo>
                    <a:pt x="16" y="160"/>
                  </a:lnTo>
                  <a:lnTo>
                    <a:pt x="16" y="157"/>
                  </a:lnTo>
                  <a:lnTo>
                    <a:pt x="15" y="155"/>
                  </a:lnTo>
                  <a:lnTo>
                    <a:pt x="15" y="155"/>
                  </a:lnTo>
                  <a:lnTo>
                    <a:pt x="14" y="154"/>
                  </a:lnTo>
                  <a:lnTo>
                    <a:pt x="15" y="153"/>
                  </a:lnTo>
                  <a:lnTo>
                    <a:pt x="15" y="152"/>
                  </a:lnTo>
                  <a:lnTo>
                    <a:pt x="15" y="150"/>
                  </a:lnTo>
                  <a:lnTo>
                    <a:pt x="14" y="148"/>
                  </a:lnTo>
                  <a:lnTo>
                    <a:pt x="14" y="148"/>
                  </a:lnTo>
                  <a:lnTo>
                    <a:pt x="13" y="146"/>
                  </a:lnTo>
                  <a:lnTo>
                    <a:pt x="12" y="144"/>
                  </a:lnTo>
                  <a:lnTo>
                    <a:pt x="12" y="141"/>
                  </a:lnTo>
                  <a:lnTo>
                    <a:pt x="12" y="137"/>
                  </a:lnTo>
                  <a:lnTo>
                    <a:pt x="12" y="136"/>
                  </a:lnTo>
                  <a:lnTo>
                    <a:pt x="11" y="134"/>
                  </a:lnTo>
                  <a:lnTo>
                    <a:pt x="11" y="133"/>
                  </a:lnTo>
                  <a:lnTo>
                    <a:pt x="10" y="132"/>
                  </a:lnTo>
                  <a:lnTo>
                    <a:pt x="10" y="131"/>
                  </a:lnTo>
                  <a:lnTo>
                    <a:pt x="10" y="130"/>
                  </a:lnTo>
                  <a:lnTo>
                    <a:pt x="10" y="129"/>
                  </a:lnTo>
                  <a:lnTo>
                    <a:pt x="10" y="129"/>
                  </a:lnTo>
                  <a:lnTo>
                    <a:pt x="9" y="128"/>
                  </a:lnTo>
                  <a:lnTo>
                    <a:pt x="8" y="127"/>
                  </a:lnTo>
                  <a:lnTo>
                    <a:pt x="8" y="126"/>
                  </a:lnTo>
                  <a:lnTo>
                    <a:pt x="8" y="124"/>
                  </a:lnTo>
                  <a:lnTo>
                    <a:pt x="7" y="123"/>
                  </a:lnTo>
                  <a:lnTo>
                    <a:pt x="6" y="119"/>
                  </a:lnTo>
                  <a:lnTo>
                    <a:pt x="4" y="117"/>
                  </a:lnTo>
                  <a:lnTo>
                    <a:pt x="2" y="114"/>
                  </a:lnTo>
                  <a:lnTo>
                    <a:pt x="1" y="111"/>
                  </a:lnTo>
                  <a:lnTo>
                    <a:pt x="0" y="111"/>
                  </a:lnTo>
                  <a:lnTo>
                    <a:pt x="0" y="110"/>
                  </a:lnTo>
                  <a:lnTo>
                    <a:pt x="1" y="110"/>
                  </a:lnTo>
                  <a:lnTo>
                    <a:pt x="2" y="111"/>
                  </a:lnTo>
                  <a:lnTo>
                    <a:pt x="2" y="111"/>
                  </a:lnTo>
                  <a:lnTo>
                    <a:pt x="3" y="113"/>
                  </a:lnTo>
                  <a:lnTo>
                    <a:pt x="4" y="113"/>
                  </a:lnTo>
                  <a:lnTo>
                    <a:pt x="4" y="113"/>
                  </a:lnTo>
                  <a:lnTo>
                    <a:pt x="5" y="112"/>
                  </a:lnTo>
                  <a:lnTo>
                    <a:pt x="4" y="111"/>
                  </a:lnTo>
                  <a:lnTo>
                    <a:pt x="3" y="110"/>
                  </a:lnTo>
                  <a:lnTo>
                    <a:pt x="3" y="109"/>
                  </a:lnTo>
                  <a:lnTo>
                    <a:pt x="5" y="110"/>
                  </a:lnTo>
                  <a:lnTo>
                    <a:pt x="6" y="111"/>
                  </a:lnTo>
                  <a:lnTo>
                    <a:pt x="7" y="112"/>
                  </a:lnTo>
                  <a:lnTo>
                    <a:pt x="8" y="112"/>
                  </a:lnTo>
                  <a:lnTo>
                    <a:pt x="8" y="111"/>
                  </a:lnTo>
                  <a:lnTo>
                    <a:pt x="8" y="110"/>
                  </a:lnTo>
                  <a:lnTo>
                    <a:pt x="8" y="108"/>
                  </a:lnTo>
                  <a:lnTo>
                    <a:pt x="7" y="104"/>
                  </a:lnTo>
                  <a:lnTo>
                    <a:pt x="6" y="104"/>
                  </a:lnTo>
                  <a:lnTo>
                    <a:pt x="4" y="100"/>
                  </a:lnTo>
                  <a:lnTo>
                    <a:pt x="4" y="100"/>
                  </a:lnTo>
                  <a:lnTo>
                    <a:pt x="4" y="99"/>
                  </a:lnTo>
                  <a:lnTo>
                    <a:pt x="4" y="99"/>
                  </a:lnTo>
                  <a:lnTo>
                    <a:pt x="4" y="98"/>
                  </a:lnTo>
                  <a:lnTo>
                    <a:pt x="3" y="98"/>
                  </a:lnTo>
                  <a:lnTo>
                    <a:pt x="3" y="97"/>
                  </a:lnTo>
                  <a:lnTo>
                    <a:pt x="3" y="95"/>
                  </a:lnTo>
                  <a:lnTo>
                    <a:pt x="4" y="92"/>
                  </a:lnTo>
                  <a:lnTo>
                    <a:pt x="6" y="91"/>
                  </a:lnTo>
                  <a:lnTo>
                    <a:pt x="6" y="89"/>
                  </a:lnTo>
                  <a:lnTo>
                    <a:pt x="4" y="86"/>
                  </a:lnTo>
                  <a:lnTo>
                    <a:pt x="4" y="84"/>
                  </a:lnTo>
                  <a:lnTo>
                    <a:pt x="4" y="81"/>
                  </a:lnTo>
                  <a:lnTo>
                    <a:pt x="6" y="80"/>
                  </a:lnTo>
                  <a:lnTo>
                    <a:pt x="7" y="79"/>
                  </a:lnTo>
                  <a:lnTo>
                    <a:pt x="7" y="79"/>
                  </a:lnTo>
                  <a:lnTo>
                    <a:pt x="8" y="79"/>
                  </a:lnTo>
                  <a:lnTo>
                    <a:pt x="8" y="80"/>
                  </a:lnTo>
                  <a:lnTo>
                    <a:pt x="8" y="80"/>
                  </a:lnTo>
                  <a:lnTo>
                    <a:pt x="8" y="81"/>
                  </a:lnTo>
                  <a:lnTo>
                    <a:pt x="9" y="81"/>
                  </a:lnTo>
                  <a:lnTo>
                    <a:pt x="10" y="80"/>
                  </a:lnTo>
                  <a:lnTo>
                    <a:pt x="11" y="79"/>
                  </a:lnTo>
                  <a:lnTo>
                    <a:pt x="11" y="79"/>
                  </a:lnTo>
                  <a:lnTo>
                    <a:pt x="14" y="76"/>
                  </a:lnTo>
                  <a:lnTo>
                    <a:pt x="16" y="74"/>
                  </a:lnTo>
                  <a:lnTo>
                    <a:pt x="21" y="71"/>
                  </a:lnTo>
                  <a:lnTo>
                    <a:pt x="22" y="70"/>
                  </a:lnTo>
                  <a:lnTo>
                    <a:pt x="23" y="69"/>
                  </a:lnTo>
                  <a:lnTo>
                    <a:pt x="26" y="70"/>
                  </a:lnTo>
                  <a:lnTo>
                    <a:pt x="27" y="70"/>
                  </a:lnTo>
                  <a:lnTo>
                    <a:pt x="28" y="69"/>
                  </a:lnTo>
                  <a:lnTo>
                    <a:pt x="31" y="67"/>
                  </a:lnTo>
                  <a:lnTo>
                    <a:pt x="34" y="66"/>
                  </a:lnTo>
                  <a:lnTo>
                    <a:pt x="38" y="66"/>
                  </a:lnTo>
                  <a:lnTo>
                    <a:pt x="41" y="66"/>
                  </a:lnTo>
                  <a:lnTo>
                    <a:pt x="42" y="65"/>
                  </a:lnTo>
                  <a:lnTo>
                    <a:pt x="43" y="65"/>
                  </a:lnTo>
                  <a:lnTo>
                    <a:pt x="45" y="63"/>
                  </a:lnTo>
                  <a:lnTo>
                    <a:pt x="46" y="63"/>
                  </a:lnTo>
                  <a:lnTo>
                    <a:pt x="48" y="62"/>
                  </a:lnTo>
                  <a:lnTo>
                    <a:pt x="48" y="62"/>
                  </a:lnTo>
                  <a:lnTo>
                    <a:pt x="48" y="61"/>
                  </a:lnTo>
                  <a:lnTo>
                    <a:pt x="49" y="59"/>
                  </a:lnTo>
                  <a:lnTo>
                    <a:pt x="50" y="56"/>
                  </a:lnTo>
                  <a:lnTo>
                    <a:pt x="51" y="56"/>
                  </a:lnTo>
                  <a:lnTo>
                    <a:pt x="52" y="55"/>
                  </a:lnTo>
                  <a:lnTo>
                    <a:pt x="53" y="54"/>
                  </a:lnTo>
                  <a:lnTo>
                    <a:pt x="54" y="54"/>
                  </a:lnTo>
                  <a:lnTo>
                    <a:pt x="54" y="54"/>
                  </a:lnTo>
                  <a:lnTo>
                    <a:pt x="55" y="53"/>
                  </a:lnTo>
                  <a:lnTo>
                    <a:pt x="55" y="53"/>
                  </a:lnTo>
                  <a:lnTo>
                    <a:pt x="55" y="49"/>
                  </a:lnTo>
                  <a:lnTo>
                    <a:pt x="56" y="45"/>
                  </a:lnTo>
                  <a:lnTo>
                    <a:pt x="56" y="42"/>
                  </a:lnTo>
                  <a:lnTo>
                    <a:pt x="56" y="41"/>
                  </a:lnTo>
                  <a:lnTo>
                    <a:pt x="57" y="41"/>
                  </a:lnTo>
                  <a:lnTo>
                    <a:pt x="59" y="41"/>
                  </a:lnTo>
                  <a:lnTo>
                    <a:pt x="59" y="41"/>
                  </a:lnTo>
                  <a:lnTo>
                    <a:pt x="59" y="41"/>
                  </a:lnTo>
                  <a:lnTo>
                    <a:pt x="60" y="42"/>
                  </a:lnTo>
                  <a:lnTo>
                    <a:pt x="60" y="45"/>
                  </a:lnTo>
                  <a:lnTo>
                    <a:pt x="60" y="47"/>
                  </a:lnTo>
                  <a:lnTo>
                    <a:pt x="61" y="47"/>
                  </a:lnTo>
                  <a:lnTo>
                    <a:pt x="62" y="47"/>
                  </a:lnTo>
                  <a:lnTo>
                    <a:pt x="63" y="47"/>
                  </a:lnTo>
                  <a:lnTo>
                    <a:pt x="62" y="45"/>
                  </a:lnTo>
                  <a:lnTo>
                    <a:pt x="62" y="42"/>
                  </a:lnTo>
                  <a:lnTo>
                    <a:pt x="62" y="41"/>
                  </a:lnTo>
                  <a:lnTo>
                    <a:pt x="62" y="41"/>
                  </a:lnTo>
                  <a:lnTo>
                    <a:pt x="63" y="40"/>
                  </a:lnTo>
                  <a:lnTo>
                    <a:pt x="64" y="40"/>
                  </a:lnTo>
                  <a:lnTo>
                    <a:pt x="64" y="40"/>
                  </a:lnTo>
                  <a:lnTo>
                    <a:pt x="65" y="40"/>
                  </a:lnTo>
                  <a:lnTo>
                    <a:pt x="65" y="40"/>
                  </a:lnTo>
                  <a:lnTo>
                    <a:pt x="65" y="41"/>
                  </a:lnTo>
                  <a:lnTo>
                    <a:pt x="67" y="40"/>
                  </a:lnTo>
                  <a:lnTo>
                    <a:pt x="67" y="38"/>
                  </a:lnTo>
                  <a:lnTo>
                    <a:pt x="68" y="36"/>
                  </a:lnTo>
                  <a:lnTo>
                    <a:pt x="68" y="35"/>
                  </a:lnTo>
                  <a:lnTo>
                    <a:pt x="67" y="34"/>
                  </a:lnTo>
                  <a:lnTo>
                    <a:pt x="66" y="34"/>
                  </a:lnTo>
                  <a:lnTo>
                    <a:pt x="65" y="34"/>
                  </a:lnTo>
                  <a:lnTo>
                    <a:pt x="66" y="34"/>
                  </a:lnTo>
                  <a:lnTo>
                    <a:pt x="67" y="34"/>
                  </a:lnTo>
                  <a:lnTo>
                    <a:pt x="68" y="33"/>
                  </a:lnTo>
                  <a:lnTo>
                    <a:pt x="70" y="33"/>
                  </a:lnTo>
                  <a:lnTo>
                    <a:pt x="72" y="32"/>
                  </a:lnTo>
                  <a:lnTo>
                    <a:pt x="72" y="32"/>
                  </a:lnTo>
                  <a:lnTo>
                    <a:pt x="72" y="31"/>
                  </a:lnTo>
                  <a:lnTo>
                    <a:pt x="72" y="30"/>
                  </a:lnTo>
                  <a:lnTo>
                    <a:pt x="72" y="28"/>
                  </a:lnTo>
                  <a:lnTo>
                    <a:pt x="72" y="27"/>
                  </a:lnTo>
                  <a:lnTo>
                    <a:pt x="72" y="27"/>
                  </a:lnTo>
                  <a:lnTo>
                    <a:pt x="73" y="26"/>
                  </a:lnTo>
                  <a:lnTo>
                    <a:pt x="74" y="27"/>
                  </a:lnTo>
                  <a:lnTo>
                    <a:pt x="75" y="27"/>
                  </a:lnTo>
                  <a:lnTo>
                    <a:pt x="75" y="28"/>
                  </a:lnTo>
                  <a:lnTo>
                    <a:pt x="75" y="28"/>
                  </a:lnTo>
                  <a:lnTo>
                    <a:pt x="76" y="27"/>
                  </a:lnTo>
                  <a:lnTo>
                    <a:pt x="77" y="27"/>
                  </a:lnTo>
                  <a:lnTo>
                    <a:pt x="77" y="24"/>
                  </a:lnTo>
                  <a:lnTo>
                    <a:pt x="77" y="22"/>
                  </a:lnTo>
                  <a:lnTo>
                    <a:pt x="77" y="21"/>
                  </a:lnTo>
                  <a:lnTo>
                    <a:pt x="77" y="21"/>
                  </a:lnTo>
                  <a:lnTo>
                    <a:pt x="78" y="21"/>
                  </a:lnTo>
                  <a:lnTo>
                    <a:pt x="78" y="22"/>
                  </a:lnTo>
                  <a:lnTo>
                    <a:pt x="78" y="22"/>
                  </a:lnTo>
                  <a:lnTo>
                    <a:pt x="78" y="22"/>
                  </a:lnTo>
                  <a:lnTo>
                    <a:pt x="78" y="22"/>
                  </a:lnTo>
                  <a:lnTo>
                    <a:pt x="79" y="22"/>
                  </a:lnTo>
                  <a:lnTo>
                    <a:pt x="80" y="22"/>
                  </a:lnTo>
                  <a:lnTo>
                    <a:pt x="80" y="22"/>
                  </a:lnTo>
                  <a:lnTo>
                    <a:pt x="81" y="22"/>
                  </a:lnTo>
                  <a:lnTo>
                    <a:pt x="83" y="23"/>
                  </a:lnTo>
                  <a:lnTo>
                    <a:pt x="85" y="23"/>
                  </a:lnTo>
                  <a:lnTo>
                    <a:pt x="85" y="23"/>
                  </a:lnTo>
                  <a:lnTo>
                    <a:pt x="85" y="23"/>
                  </a:lnTo>
                  <a:lnTo>
                    <a:pt x="85" y="26"/>
                  </a:lnTo>
                  <a:lnTo>
                    <a:pt x="86" y="27"/>
                  </a:lnTo>
                  <a:lnTo>
                    <a:pt x="87" y="28"/>
                  </a:lnTo>
                  <a:lnTo>
                    <a:pt x="88" y="29"/>
                  </a:lnTo>
                  <a:lnTo>
                    <a:pt x="88" y="30"/>
                  </a:lnTo>
                  <a:lnTo>
                    <a:pt x="88" y="31"/>
                  </a:lnTo>
                  <a:lnTo>
                    <a:pt x="87" y="33"/>
                  </a:lnTo>
                  <a:lnTo>
                    <a:pt x="86" y="34"/>
                  </a:lnTo>
                  <a:lnTo>
                    <a:pt x="86" y="34"/>
                  </a:lnTo>
                  <a:lnTo>
                    <a:pt x="87" y="34"/>
                  </a:lnTo>
                  <a:lnTo>
                    <a:pt x="87" y="34"/>
                  </a:lnTo>
                  <a:lnTo>
                    <a:pt x="89" y="34"/>
                  </a:lnTo>
                  <a:lnTo>
                    <a:pt x="90" y="31"/>
                  </a:lnTo>
                  <a:lnTo>
                    <a:pt x="91" y="30"/>
                  </a:lnTo>
                  <a:lnTo>
                    <a:pt x="92" y="28"/>
                  </a:lnTo>
                  <a:lnTo>
                    <a:pt x="93" y="28"/>
                  </a:lnTo>
                  <a:lnTo>
                    <a:pt x="94" y="28"/>
                  </a:lnTo>
                  <a:lnTo>
                    <a:pt x="95" y="28"/>
                  </a:lnTo>
                  <a:lnTo>
                    <a:pt x="97" y="28"/>
                  </a:lnTo>
                  <a:lnTo>
                    <a:pt x="97" y="29"/>
                  </a:lnTo>
                  <a:lnTo>
                    <a:pt x="97" y="28"/>
                  </a:lnTo>
                  <a:lnTo>
                    <a:pt x="97" y="28"/>
                  </a:lnTo>
                  <a:lnTo>
                    <a:pt x="97" y="27"/>
                  </a:lnTo>
                  <a:lnTo>
                    <a:pt x="97" y="25"/>
                  </a:lnTo>
                  <a:lnTo>
                    <a:pt x="97" y="23"/>
                  </a:lnTo>
                  <a:lnTo>
                    <a:pt x="97" y="22"/>
                  </a:lnTo>
                  <a:lnTo>
                    <a:pt x="97" y="21"/>
                  </a:lnTo>
                  <a:lnTo>
                    <a:pt x="100" y="19"/>
                  </a:lnTo>
                  <a:lnTo>
                    <a:pt x="101" y="18"/>
                  </a:lnTo>
                  <a:lnTo>
                    <a:pt x="101" y="17"/>
                  </a:lnTo>
                  <a:lnTo>
                    <a:pt x="101" y="16"/>
                  </a:lnTo>
                  <a:lnTo>
                    <a:pt x="101" y="14"/>
                  </a:lnTo>
                  <a:lnTo>
                    <a:pt x="101" y="14"/>
                  </a:lnTo>
                  <a:lnTo>
                    <a:pt x="103" y="12"/>
                  </a:lnTo>
                  <a:lnTo>
                    <a:pt x="105" y="11"/>
                  </a:lnTo>
                  <a:lnTo>
                    <a:pt x="107" y="10"/>
                  </a:lnTo>
                  <a:lnTo>
                    <a:pt x="109" y="9"/>
                  </a:lnTo>
                  <a:lnTo>
                    <a:pt x="111" y="9"/>
                  </a:lnTo>
                  <a:lnTo>
                    <a:pt x="112" y="9"/>
                  </a:lnTo>
                  <a:lnTo>
                    <a:pt x="113" y="9"/>
                  </a:lnTo>
                  <a:lnTo>
                    <a:pt x="114" y="8"/>
                  </a:lnTo>
                  <a:lnTo>
                    <a:pt x="114" y="6"/>
                  </a:lnTo>
                  <a:lnTo>
                    <a:pt x="113" y="5"/>
                  </a:lnTo>
                  <a:lnTo>
                    <a:pt x="112" y="5"/>
                  </a:lnTo>
                  <a:lnTo>
                    <a:pt x="112" y="3"/>
                  </a:lnTo>
                  <a:lnTo>
                    <a:pt x="113" y="3"/>
                  </a:lnTo>
                  <a:lnTo>
                    <a:pt x="114" y="3"/>
                  </a:lnTo>
                  <a:lnTo>
                    <a:pt x="116" y="3"/>
                  </a:lnTo>
                  <a:lnTo>
                    <a:pt x="117" y="5"/>
                  </a:lnTo>
                  <a:lnTo>
                    <a:pt x="120" y="6"/>
                  </a:lnTo>
                  <a:lnTo>
                    <a:pt x="126" y="8"/>
                  </a:lnTo>
                  <a:lnTo>
                    <a:pt x="135" y="9"/>
                  </a:lnTo>
                  <a:lnTo>
                    <a:pt x="135" y="10"/>
                  </a:lnTo>
                  <a:lnTo>
                    <a:pt x="135" y="10"/>
                  </a:lnTo>
                  <a:lnTo>
                    <a:pt x="135" y="10"/>
                  </a:lnTo>
                  <a:lnTo>
                    <a:pt x="136" y="9"/>
                  </a:lnTo>
                  <a:lnTo>
                    <a:pt x="137" y="9"/>
                  </a:lnTo>
                  <a:lnTo>
                    <a:pt x="137" y="9"/>
                  </a:lnTo>
                  <a:lnTo>
                    <a:pt x="138" y="8"/>
                  </a:lnTo>
                  <a:lnTo>
                    <a:pt x="138" y="8"/>
                  </a:lnTo>
                  <a:lnTo>
                    <a:pt x="140" y="9"/>
                  </a:lnTo>
                  <a:lnTo>
                    <a:pt x="140" y="9"/>
                  </a:lnTo>
                  <a:lnTo>
                    <a:pt x="140" y="10"/>
                  </a:lnTo>
                  <a:lnTo>
                    <a:pt x="138" y="12"/>
                  </a:lnTo>
                  <a:lnTo>
                    <a:pt x="138" y="15"/>
                  </a:lnTo>
                  <a:lnTo>
                    <a:pt x="138" y="15"/>
                  </a:lnTo>
                  <a:lnTo>
                    <a:pt x="137" y="16"/>
                  </a:lnTo>
                  <a:lnTo>
                    <a:pt x="135" y="16"/>
                  </a:lnTo>
                  <a:lnTo>
                    <a:pt x="135" y="16"/>
                  </a:lnTo>
                  <a:lnTo>
                    <a:pt x="135" y="16"/>
                  </a:lnTo>
                  <a:lnTo>
                    <a:pt x="137" y="17"/>
                  </a:lnTo>
                  <a:lnTo>
                    <a:pt x="137" y="18"/>
                  </a:lnTo>
                  <a:lnTo>
                    <a:pt x="137" y="19"/>
                  </a:lnTo>
                  <a:lnTo>
                    <a:pt x="135" y="20"/>
                  </a:lnTo>
                  <a:lnTo>
                    <a:pt x="135" y="20"/>
                  </a:lnTo>
                  <a:lnTo>
                    <a:pt x="135" y="22"/>
                  </a:lnTo>
                  <a:lnTo>
                    <a:pt x="135" y="22"/>
                  </a:lnTo>
                  <a:lnTo>
                    <a:pt x="134" y="24"/>
                  </a:lnTo>
                  <a:lnTo>
                    <a:pt x="134" y="27"/>
                  </a:lnTo>
                  <a:lnTo>
                    <a:pt x="134" y="28"/>
                  </a:lnTo>
                  <a:lnTo>
                    <a:pt x="135" y="30"/>
                  </a:lnTo>
                  <a:lnTo>
                    <a:pt x="135" y="32"/>
                  </a:lnTo>
                  <a:lnTo>
                    <a:pt x="137" y="34"/>
                  </a:lnTo>
                  <a:lnTo>
                    <a:pt x="138" y="34"/>
                  </a:lnTo>
                  <a:lnTo>
                    <a:pt x="138" y="34"/>
                  </a:lnTo>
                  <a:lnTo>
                    <a:pt x="140" y="34"/>
                  </a:lnTo>
                  <a:lnTo>
                    <a:pt x="141" y="33"/>
                  </a:lnTo>
                  <a:lnTo>
                    <a:pt x="141" y="34"/>
                  </a:lnTo>
                  <a:lnTo>
                    <a:pt x="141" y="34"/>
                  </a:lnTo>
                  <a:lnTo>
                    <a:pt x="142" y="35"/>
                  </a:lnTo>
                  <a:lnTo>
                    <a:pt x="144" y="38"/>
                  </a:lnTo>
                  <a:lnTo>
                    <a:pt x="146" y="40"/>
                  </a:lnTo>
                  <a:lnTo>
                    <a:pt x="148" y="41"/>
                  </a:lnTo>
                  <a:lnTo>
                    <a:pt x="150" y="41"/>
                  </a:lnTo>
                  <a:lnTo>
                    <a:pt x="150" y="41"/>
                  </a:lnTo>
                  <a:lnTo>
                    <a:pt x="151" y="42"/>
                  </a:lnTo>
                  <a:lnTo>
                    <a:pt x="152" y="43"/>
                  </a:lnTo>
                  <a:lnTo>
                    <a:pt x="152" y="44"/>
                  </a:lnTo>
                  <a:lnTo>
                    <a:pt x="154" y="44"/>
                  </a:lnTo>
                  <a:lnTo>
                    <a:pt x="154" y="45"/>
                  </a:lnTo>
                  <a:lnTo>
                    <a:pt x="156" y="47"/>
                  </a:lnTo>
                  <a:lnTo>
                    <a:pt x="157" y="48"/>
                  </a:lnTo>
                  <a:lnTo>
                    <a:pt x="158" y="49"/>
                  </a:lnTo>
                  <a:lnTo>
                    <a:pt x="159" y="49"/>
                  </a:lnTo>
                  <a:lnTo>
                    <a:pt x="160" y="49"/>
                  </a:lnTo>
                  <a:lnTo>
                    <a:pt x="160" y="49"/>
                  </a:lnTo>
                  <a:lnTo>
                    <a:pt x="161" y="48"/>
                  </a:lnTo>
                  <a:lnTo>
                    <a:pt x="163" y="44"/>
                  </a:lnTo>
                  <a:lnTo>
                    <a:pt x="167" y="34"/>
                  </a:lnTo>
                  <a:lnTo>
                    <a:pt x="167" y="31"/>
                  </a:lnTo>
                  <a:lnTo>
                    <a:pt x="167" y="29"/>
                  </a:lnTo>
                  <a:lnTo>
                    <a:pt x="167" y="27"/>
                  </a:lnTo>
                  <a:lnTo>
                    <a:pt x="167" y="26"/>
                  </a:lnTo>
                  <a:lnTo>
                    <a:pt x="167" y="25"/>
                  </a:lnTo>
                  <a:lnTo>
                    <a:pt x="167" y="22"/>
                  </a:lnTo>
                  <a:lnTo>
                    <a:pt x="167" y="22"/>
                  </a:lnTo>
                  <a:lnTo>
                    <a:pt x="167" y="21"/>
                  </a:lnTo>
                  <a:lnTo>
                    <a:pt x="167" y="19"/>
                  </a:lnTo>
                  <a:lnTo>
                    <a:pt x="167" y="17"/>
                  </a:lnTo>
                  <a:lnTo>
                    <a:pt x="167" y="14"/>
                  </a:lnTo>
                  <a:lnTo>
                    <a:pt x="167" y="9"/>
                  </a:lnTo>
                  <a:lnTo>
                    <a:pt x="168" y="9"/>
                  </a:lnTo>
                  <a:lnTo>
                    <a:pt x="169" y="8"/>
                  </a:lnTo>
                  <a:lnTo>
                    <a:pt x="170" y="7"/>
                  </a:lnTo>
                  <a:lnTo>
                    <a:pt x="171" y="7"/>
                  </a:lnTo>
                  <a:lnTo>
                    <a:pt x="171" y="6"/>
                  </a:lnTo>
                  <a:lnTo>
                    <a:pt x="171" y="4"/>
                  </a:lnTo>
                  <a:lnTo>
                    <a:pt x="171" y="2"/>
                  </a:lnTo>
                  <a:lnTo>
                    <a:pt x="171" y="1"/>
                  </a:lnTo>
                  <a:lnTo>
                    <a:pt x="171" y="0"/>
                  </a:lnTo>
                  <a:lnTo>
                    <a:pt x="172" y="0"/>
                  </a:lnTo>
                  <a:lnTo>
                    <a:pt x="173" y="0"/>
                  </a:lnTo>
                  <a:lnTo>
                    <a:pt x="173" y="1"/>
                  </a:lnTo>
                  <a:lnTo>
                    <a:pt x="174" y="2"/>
                  </a:lnTo>
                  <a:lnTo>
                    <a:pt x="175" y="4"/>
                  </a:lnTo>
                  <a:lnTo>
                    <a:pt x="175" y="8"/>
                  </a:lnTo>
                  <a:lnTo>
                    <a:pt x="176" y="10"/>
                  </a:lnTo>
                  <a:lnTo>
                    <a:pt x="178" y="14"/>
                  </a:lnTo>
                  <a:lnTo>
                    <a:pt x="179" y="16"/>
                  </a:lnTo>
                  <a:lnTo>
                    <a:pt x="179" y="17"/>
                  </a:lnTo>
                  <a:lnTo>
                    <a:pt x="179" y="20"/>
                  </a:lnTo>
                  <a:lnTo>
                    <a:pt x="179" y="22"/>
                  </a:lnTo>
                  <a:lnTo>
                    <a:pt x="179" y="23"/>
                  </a:lnTo>
                  <a:lnTo>
                    <a:pt x="180" y="26"/>
                  </a:lnTo>
                  <a:lnTo>
                    <a:pt x="181" y="26"/>
                  </a:lnTo>
                  <a:lnTo>
                    <a:pt x="181" y="26"/>
                  </a:lnTo>
                  <a:lnTo>
                    <a:pt x="183" y="26"/>
                  </a:lnTo>
                  <a:lnTo>
                    <a:pt x="183" y="24"/>
                  </a:lnTo>
                  <a:lnTo>
                    <a:pt x="185" y="24"/>
                  </a:lnTo>
                  <a:lnTo>
                    <a:pt x="186" y="25"/>
                  </a:lnTo>
                  <a:lnTo>
                    <a:pt x="186" y="27"/>
                  </a:lnTo>
                  <a:lnTo>
                    <a:pt x="187" y="30"/>
                  </a:lnTo>
                  <a:lnTo>
                    <a:pt x="191" y="38"/>
                  </a:lnTo>
                  <a:lnTo>
                    <a:pt x="194" y="46"/>
                  </a:lnTo>
                  <a:lnTo>
                    <a:pt x="195" y="47"/>
                  </a:lnTo>
                  <a:lnTo>
                    <a:pt x="195" y="48"/>
                  </a:lnTo>
                  <a:lnTo>
                    <a:pt x="194" y="51"/>
                  </a:lnTo>
                  <a:lnTo>
                    <a:pt x="194" y="53"/>
                  </a:lnTo>
                  <a:lnTo>
                    <a:pt x="194" y="55"/>
                  </a:lnTo>
                  <a:lnTo>
                    <a:pt x="196" y="58"/>
                  </a:lnTo>
                  <a:lnTo>
                    <a:pt x="198" y="60"/>
                  </a:lnTo>
                  <a:lnTo>
                    <a:pt x="198" y="60"/>
                  </a:lnTo>
                  <a:lnTo>
                    <a:pt x="201" y="62"/>
                  </a:lnTo>
                  <a:lnTo>
                    <a:pt x="203" y="63"/>
                  </a:lnTo>
                  <a:lnTo>
                    <a:pt x="205" y="63"/>
                  </a:lnTo>
                  <a:lnTo>
                    <a:pt x="206" y="64"/>
                  </a:lnTo>
                  <a:lnTo>
                    <a:pt x="208" y="65"/>
                  </a:lnTo>
                  <a:lnTo>
                    <a:pt x="209" y="66"/>
                  </a:lnTo>
                  <a:lnTo>
                    <a:pt x="210" y="67"/>
                  </a:lnTo>
                  <a:lnTo>
                    <a:pt x="210" y="71"/>
                  </a:lnTo>
                  <a:lnTo>
                    <a:pt x="210" y="71"/>
                  </a:lnTo>
                  <a:lnTo>
                    <a:pt x="210" y="72"/>
                  </a:lnTo>
                  <a:lnTo>
                    <a:pt x="211" y="72"/>
                  </a:lnTo>
                  <a:lnTo>
                    <a:pt x="212" y="73"/>
                  </a:lnTo>
                  <a:lnTo>
                    <a:pt x="213" y="76"/>
                  </a:lnTo>
                  <a:lnTo>
                    <a:pt x="215" y="79"/>
                  </a:lnTo>
                  <a:lnTo>
                    <a:pt x="216" y="79"/>
                  </a:lnTo>
                  <a:lnTo>
                    <a:pt x="217" y="79"/>
                  </a:lnTo>
                  <a:lnTo>
                    <a:pt x="219" y="82"/>
                  </a:lnTo>
                  <a:lnTo>
                    <a:pt x="221" y="84"/>
                  </a:lnTo>
                  <a:lnTo>
                    <a:pt x="221" y="86"/>
                  </a:lnTo>
                  <a:lnTo>
                    <a:pt x="221" y="90"/>
                  </a:lnTo>
                  <a:lnTo>
                    <a:pt x="222" y="91"/>
                  </a:lnTo>
                  <a:lnTo>
                    <a:pt x="223" y="93"/>
                  </a:lnTo>
                  <a:lnTo>
                    <a:pt x="224" y="94"/>
                  </a:lnTo>
                  <a:lnTo>
                    <a:pt x="225" y="96"/>
                  </a:lnTo>
                  <a:lnTo>
                    <a:pt x="226" y="96"/>
                  </a:lnTo>
                  <a:lnTo>
                    <a:pt x="226" y="96"/>
                  </a:lnTo>
                  <a:lnTo>
                    <a:pt x="226" y="97"/>
                  </a:lnTo>
                  <a:lnTo>
                    <a:pt x="228" y="97"/>
                  </a:lnTo>
                  <a:lnTo>
                    <a:pt x="230" y="98"/>
                  </a:lnTo>
                  <a:lnTo>
                    <a:pt x="230" y="99"/>
                  </a:lnTo>
                  <a:lnTo>
                    <a:pt x="231" y="101"/>
                  </a:lnTo>
                  <a:lnTo>
                    <a:pt x="235" y="108"/>
                  </a:lnTo>
                  <a:lnTo>
                    <a:pt x="235" y="111"/>
                  </a:lnTo>
                  <a:lnTo>
                    <a:pt x="235" y="112"/>
                  </a:lnTo>
                  <a:lnTo>
                    <a:pt x="236" y="113"/>
                  </a:lnTo>
                  <a:lnTo>
                    <a:pt x="236" y="115"/>
                  </a:lnTo>
                  <a:lnTo>
                    <a:pt x="237" y="116"/>
                  </a:lnTo>
                  <a:lnTo>
                    <a:pt x="238" y="131"/>
                  </a:lnTo>
                  <a:lnTo>
                    <a:pt x="237" y="136"/>
                  </a:lnTo>
                  <a:lnTo>
                    <a:pt x="236" y="140"/>
                  </a:lnTo>
                  <a:lnTo>
                    <a:pt x="234" y="148"/>
                  </a:lnTo>
                  <a:lnTo>
                    <a:pt x="232" y="152"/>
                  </a:lnTo>
                  <a:lnTo>
                    <a:pt x="230" y="155"/>
                  </a:lnTo>
                  <a:lnTo>
                    <a:pt x="226" y="161"/>
                  </a:lnTo>
                  <a:lnTo>
                    <a:pt x="225" y="163"/>
                  </a:lnTo>
                  <a:lnTo>
                    <a:pt x="224" y="164"/>
                  </a:lnTo>
                  <a:lnTo>
                    <a:pt x="224" y="166"/>
                  </a:lnTo>
                  <a:lnTo>
                    <a:pt x="224" y="167"/>
                  </a:lnTo>
                  <a:lnTo>
                    <a:pt x="222" y="171"/>
                  </a:lnTo>
                  <a:lnTo>
                    <a:pt x="220" y="176"/>
                  </a:lnTo>
                  <a:lnTo>
                    <a:pt x="219" y="177"/>
                  </a:lnTo>
                  <a:lnTo>
                    <a:pt x="218" y="178"/>
                  </a:lnTo>
                  <a:lnTo>
                    <a:pt x="217" y="178"/>
                  </a:lnTo>
                  <a:lnTo>
                    <a:pt x="217" y="179"/>
                  </a:lnTo>
                  <a:lnTo>
                    <a:pt x="219" y="181"/>
                  </a:lnTo>
                  <a:lnTo>
                    <a:pt x="219" y="182"/>
                  </a:lnTo>
                  <a:lnTo>
                    <a:pt x="218" y="183"/>
                  </a:lnTo>
                  <a:lnTo>
                    <a:pt x="217" y="186"/>
                  </a:lnTo>
                  <a:lnTo>
                    <a:pt x="217" y="188"/>
                  </a:lnTo>
                  <a:lnTo>
                    <a:pt x="217" y="191"/>
                  </a:lnTo>
                  <a:lnTo>
                    <a:pt x="218" y="193"/>
                  </a:lnTo>
                  <a:lnTo>
                    <a:pt x="218" y="193"/>
                  </a:lnTo>
                  <a:lnTo>
                    <a:pt x="217" y="193"/>
                  </a:lnTo>
                  <a:lnTo>
                    <a:pt x="217" y="195"/>
                  </a:lnTo>
                  <a:lnTo>
                    <a:pt x="216" y="197"/>
                  </a:lnTo>
                  <a:lnTo>
                    <a:pt x="215" y="198"/>
                  </a:lnTo>
                  <a:lnTo>
                    <a:pt x="214" y="199"/>
                  </a:lnTo>
                  <a:lnTo>
                    <a:pt x="212" y="200"/>
                  </a:lnTo>
                  <a:lnTo>
                    <a:pt x="210" y="200"/>
                  </a:lnTo>
                  <a:lnTo>
                    <a:pt x="205" y="200"/>
                  </a:lnTo>
                  <a:lnTo>
                    <a:pt x="205" y="201"/>
                  </a:lnTo>
                  <a:lnTo>
                    <a:pt x="204" y="201"/>
                  </a:lnTo>
                  <a:lnTo>
                    <a:pt x="202" y="202"/>
                  </a:lnTo>
                  <a:lnTo>
                    <a:pt x="200" y="204"/>
                  </a:lnTo>
                  <a:lnTo>
                    <a:pt x="198" y="205"/>
                  </a:lnTo>
                  <a:lnTo>
                    <a:pt x="198" y="205"/>
                  </a:lnTo>
                  <a:lnTo>
                    <a:pt x="197" y="206"/>
                  </a:lnTo>
                  <a:lnTo>
                    <a:pt x="195" y="206"/>
                  </a:lnTo>
                  <a:lnTo>
                    <a:pt x="194" y="206"/>
                  </a:lnTo>
                  <a:lnTo>
                    <a:pt x="194" y="207"/>
                  </a:lnTo>
                  <a:lnTo>
                    <a:pt x="195" y="208"/>
                  </a:lnTo>
                  <a:lnTo>
                    <a:pt x="195" y="209"/>
                  </a:lnTo>
                  <a:lnTo>
                    <a:pt x="195" y="210"/>
                  </a:lnTo>
                  <a:lnTo>
                    <a:pt x="195" y="210"/>
                  </a:lnTo>
                  <a:lnTo>
                    <a:pt x="194" y="210"/>
                  </a:lnTo>
                  <a:lnTo>
                    <a:pt x="194" y="209"/>
                  </a:lnTo>
                  <a:lnTo>
                    <a:pt x="192" y="207"/>
                  </a:lnTo>
                  <a:lnTo>
                    <a:pt x="191" y="205"/>
                  </a:lnTo>
                  <a:lnTo>
                    <a:pt x="190" y="205"/>
                  </a:lnTo>
                  <a:lnTo>
                    <a:pt x="187" y="205"/>
                  </a:lnTo>
                  <a:lnTo>
                    <a:pt x="190" y="204"/>
                  </a:lnTo>
                  <a:lnTo>
                    <a:pt x="190" y="203"/>
                  </a:lnTo>
                  <a:lnTo>
                    <a:pt x="191" y="202"/>
                  </a:lnTo>
                  <a:lnTo>
                    <a:pt x="190" y="201"/>
                  </a:lnTo>
                  <a:lnTo>
                    <a:pt x="189" y="200"/>
                  </a:lnTo>
                  <a:lnTo>
                    <a:pt x="187" y="199"/>
                  </a:lnTo>
                  <a:lnTo>
                    <a:pt x="186" y="199"/>
                  </a:lnTo>
                  <a:lnTo>
                    <a:pt x="186" y="199"/>
                  </a:lnTo>
                  <a:lnTo>
                    <a:pt x="186" y="200"/>
                  </a:lnTo>
                  <a:lnTo>
                    <a:pt x="186" y="201"/>
                  </a:lnTo>
                  <a:lnTo>
                    <a:pt x="186" y="202"/>
                  </a:lnTo>
                  <a:lnTo>
                    <a:pt x="186" y="203"/>
                  </a:lnTo>
                  <a:lnTo>
                    <a:pt x="186" y="204"/>
                  </a:lnTo>
                  <a:lnTo>
                    <a:pt x="186" y="204"/>
                  </a:lnTo>
                  <a:lnTo>
                    <a:pt x="186" y="204"/>
                  </a:lnTo>
                  <a:lnTo>
                    <a:pt x="186" y="204"/>
                  </a:lnTo>
                  <a:lnTo>
                    <a:pt x="185" y="204"/>
                  </a:lnTo>
                  <a:lnTo>
                    <a:pt x="182" y="204"/>
                  </a:lnTo>
                  <a:lnTo>
                    <a:pt x="180" y="205"/>
                  </a:lnTo>
                  <a:lnTo>
                    <a:pt x="179" y="205"/>
                  </a:lnTo>
                  <a:lnTo>
                    <a:pt x="179" y="205"/>
                  </a:lnTo>
                  <a:lnTo>
                    <a:pt x="177" y="206"/>
                  </a:lnTo>
                  <a:lnTo>
                    <a:pt x="176" y="206"/>
                  </a:lnTo>
                  <a:lnTo>
                    <a:pt x="175" y="206"/>
                  </a:lnTo>
                  <a:lnTo>
                    <a:pt x="173" y="205"/>
                  </a:lnTo>
                  <a:lnTo>
                    <a:pt x="172" y="204"/>
                  </a:lnTo>
                  <a:lnTo>
                    <a:pt x="171" y="204"/>
                  </a:lnTo>
                  <a:lnTo>
                    <a:pt x="170" y="203"/>
                  </a:lnTo>
                  <a:lnTo>
                    <a:pt x="169" y="204"/>
                  </a:lnTo>
                  <a:lnTo>
                    <a:pt x="167" y="205"/>
                  </a:lnTo>
                  <a:lnTo>
                    <a:pt x="167" y="205"/>
                  </a:lnTo>
                  <a:lnTo>
                    <a:pt x="167" y="205"/>
                  </a:lnTo>
                  <a:lnTo>
                    <a:pt x="166" y="204"/>
                  </a:lnTo>
                  <a:lnTo>
                    <a:pt x="166" y="204"/>
                  </a:lnTo>
                  <a:lnTo>
                    <a:pt x="165" y="203"/>
                  </a:lnTo>
                  <a:lnTo>
                    <a:pt x="165" y="203"/>
                  </a:lnTo>
                  <a:lnTo>
                    <a:pt x="163" y="202"/>
                  </a:lnTo>
                  <a:lnTo>
                    <a:pt x="162" y="202"/>
                  </a:lnTo>
                  <a:lnTo>
                    <a:pt x="161" y="201"/>
                  </a:lnTo>
                  <a:lnTo>
                    <a:pt x="158" y="196"/>
                  </a:lnTo>
                  <a:lnTo>
                    <a:pt x="157" y="193"/>
                  </a:lnTo>
                  <a:lnTo>
                    <a:pt x="157" y="190"/>
                  </a:lnTo>
                  <a:lnTo>
                    <a:pt x="157" y="188"/>
                  </a:lnTo>
                  <a:lnTo>
                    <a:pt x="157" y="187"/>
                  </a:lnTo>
                  <a:lnTo>
                    <a:pt x="156" y="186"/>
                  </a:lnTo>
                  <a:lnTo>
                    <a:pt x="154" y="183"/>
                  </a:lnTo>
                  <a:lnTo>
                    <a:pt x="152" y="181"/>
                  </a:lnTo>
                  <a:lnTo>
                    <a:pt x="149" y="180"/>
                  </a:lnTo>
                  <a:lnTo>
                    <a:pt x="149" y="179"/>
                  </a:lnTo>
                  <a:lnTo>
                    <a:pt x="149" y="178"/>
                  </a:lnTo>
                  <a:lnTo>
                    <a:pt x="149" y="177"/>
                  </a:lnTo>
                  <a:lnTo>
                    <a:pt x="149" y="175"/>
                  </a:lnTo>
                  <a:lnTo>
                    <a:pt x="149" y="174"/>
                  </a:lnTo>
                  <a:lnTo>
                    <a:pt x="149" y="174"/>
                  </a:lnTo>
                  <a:lnTo>
                    <a:pt x="148" y="172"/>
                  </a:lnTo>
                  <a:lnTo>
                    <a:pt x="148" y="171"/>
                  </a:lnTo>
                  <a:lnTo>
                    <a:pt x="147" y="171"/>
                  </a:lnTo>
                  <a:lnTo>
                    <a:pt x="146" y="172"/>
                  </a:lnTo>
                  <a:lnTo>
                    <a:pt x="146" y="173"/>
                  </a:lnTo>
                  <a:lnTo>
                    <a:pt x="146" y="174"/>
                  </a:lnTo>
                  <a:lnTo>
                    <a:pt x="146" y="175"/>
                  </a:lnTo>
                  <a:lnTo>
                    <a:pt x="145" y="177"/>
                  </a:lnTo>
                  <a:lnTo>
                    <a:pt x="144" y="177"/>
                  </a:lnTo>
                  <a:lnTo>
                    <a:pt x="141" y="178"/>
                  </a:lnTo>
                  <a:lnTo>
                    <a:pt x="141" y="178"/>
                  </a:lnTo>
                  <a:lnTo>
                    <a:pt x="141" y="178"/>
                  </a:lnTo>
                  <a:lnTo>
                    <a:pt x="141" y="177"/>
                  </a:lnTo>
                  <a:lnTo>
                    <a:pt x="142" y="175"/>
                  </a:lnTo>
                  <a:lnTo>
                    <a:pt x="143" y="173"/>
                  </a:lnTo>
                  <a:lnTo>
                    <a:pt x="144" y="170"/>
                  </a:lnTo>
                  <a:lnTo>
                    <a:pt x="144" y="167"/>
                  </a:lnTo>
                  <a:lnTo>
                    <a:pt x="144" y="167"/>
                  </a:lnTo>
                  <a:lnTo>
                    <a:pt x="144" y="167"/>
                  </a:lnTo>
                  <a:lnTo>
                    <a:pt x="146" y="165"/>
                  </a:lnTo>
                  <a:lnTo>
                    <a:pt x="146" y="163"/>
                  </a:lnTo>
                  <a:lnTo>
                    <a:pt x="146" y="161"/>
                  </a:lnTo>
                  <a:lnTo>
                    <a:pt x="146" y="159"/>
                  </a:lnTo>
                  <a:lnTo>
                    <a:pt x="146" y="157"/>
                  </a:lnTo>
                  <a:lnTo>
                    <a:pt x="145" y="157"/>
                  </a:lnTo>
                  <a:lnTo>
                    <a:pt x="145" y="157"/>
                  </a:lnTo>
                  <a:lnTo>
                    <a:pt x="144" y="158"/>
                  </a:lnTo>
                  <a:lnTo>
                    <a:pt x="141" y="163"/>
                  </a:lnTo>
                  <a:lnTo>
                    <a:pt x="140" y="166"/>
                  </a:lnTo>
                  <a:lnTo>
                    <a:pt x="138" y="167"/>
                  </a:lnTo>
                  <a:lnTo>
                    <a:pt x="137" y="167"/>
                  </a:lnTo>
                  <a:lnTo>
                    <a:pt x="136" y="168"/>
                  </a:lnTo>
                  <a:lnTo>
                    <a:pt x="135" y="169"/>
                  </a:lnTo>
                  <a:lnTo>
                    <a:pt x="135" y="171"/>
                  </a:lnTo>
                  <a:lnTo>
                    <a:pt x="135" y="174"/>
                  </a:lnTo>
                  <a:lnTo>
                    <a:pt x="135" y="175"/>
                  </a:lnTo>
                  <a:lnTo>
                    <a:pt x="134" y="175"/>
                  </a:lnTo>
                  <a:lnTo>
                    <a:pt x="133" y="174"/>
                  </a:lnTo>
                  <a:lnTo>
                    <a:pt x="132" y="174"/>
                  </a:lnTo>
                  <a:lnTo>
                    <a:pt x="131" y="173"/>
                  </a:lnTo>
                  <a:lnTo>
                    <a:pt x="130" y="170"/>
                  </a:lnTo>
                  <a:lnTo>
                    <a:pt x="129" y="167"/>
                  </a:lnTo>
                  <a:lnTo>
                    <a:pt x="129" y="165"/>
                  </a:lnTo>
                  <a:lnTo>
                    <a:pt x="127" y="162"/>
                  </a:lnTo>
                  <a:lnTo>
                    <a:pt x="125" y="160"/>
                  </a:lnTo>
                  <a:lnTo>
                    <a:pt x="122" y="157"/>
                  </a:lnTo>
                  <a:lnTo>
                    <a:pt x="122" y="156"/>
                  </a:lnTo>
                  <a:lnTo>
                    <a:pt x="121" y="156"/>
                  </a:lnTo>
                  <a:lnTo>
                    <a:pt x="118" y="155"/>
                  </a:lnTo>
                  <a:lnTo>
                    <a:pt x="116" y="155"/>
                  </a:lnTo>
                  <a:lnTo>
                    <a:pt x="112" y="154"/>
                  </a:lnTo>
                  <a:lnTo>
                    <a:pt x="109" y="152"/>
                  </a:lnTo>
                  <a:lnTo>
                    <a:pt x="107" y="151"/>
                  </a:lnTo>
                  <a:lnTo>
                    <a:pt x="105" y="150"/>
                  </a:lnTo>
                  <a:lnTo>
                    <a:pt x="103" y="150"/>
                  </a:lnTo>
                  <a:lnTo>
                    <a:pt x="101" y="150"/>
                  </a:lnTo>
                  <a:lnTo>
                    <a:pt x="97" y="152"/>
                  </a:lnTo>
                  <a:lnTo>
                    <a:pt x="95" y="152"/>
                  </a:lnTo>
                  <a:lnTo>
                    <a:pt x="93" y="153"/>
                  </a:lnTo>
                  <a:lnTo>
                    <a:pt x="88" y="155"/>
                  </a:lnTo>
                  <a:lnTo>
                    <a:pt x="85" y="156"/>
                  </a:lnTo>
                  <a:lnTo>
                    <a:pt x="84" y="156"/>
                  </a:lnTo>
                  <a:lnTo>
                    <a:pt x="80" y="155"/>
                  </a:lnTo>
                  <a:lnTo>
                    <a:pt x="78" y="155"/>
                  </a:lnTo>
                  <a:lnTo>
                    <a:pt x="76" y="156"/>
                  </a:lnTo>
                  <a:lnTo>
                    <a:pt x="75" y="157"/>
                  </a:lnTo>
                  <a:lnTo>
                    <a:pt x="73" y="158"/>
                  </a:lnTo>
                  <a:lnTo>
                    <a:pt x="73" y="158"/>
                  </a:lnTo>
                  <a:close/>
                </a:path>
              </a:pathLst>
            </a:custGeom>
            <a:solidFill>
              <a:schemeClr val="accent1"/>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42" name="Freeform 117"/>
            <p:cNvSpPr>
              <a:spLocks/>
            </p:cNvSpPr>
            <p:nvPr/>
          </p:nvSpPr>
          <p:spPr bwMode="auto">
            <a:xfrm>
              <a:off x="8629650" y="6621453"/>
              <a:ext cx="3175" cy="4762"/>
            </a:xfrm>
            <a:custGeom>
              <a:avLst/>
              <a:gdLst/>
              <a:ahLst/>
              <a:cxnLst>
                <a:cxn ang="0">
                  <a:pos x="2" y="2"/>
                </a:cxn>
                <a:cxn ang="0">
                  <a:pos x="2" y="2"/>
                </a:cxn>
                <a:cxn ang="0">
                  <a:pos x="2" y="1"/>
                </a:cxn>
                <a:cxn ang="0">
                  <a:pos x="2" y="0"/>
                </a:cxn>
                <a:cxn ang="0">
                  <a:pos x="2" y="0"/>
                </a:cxn>
                <a:cxn ang="0">
                  <a:pos x="1" y="0"/>
                </a:cxn>
                <a:cxn ang="0">
                  <a:pos x="1" y="0"/>
                </a:cxn>
                <a:cxn ang="0">
                  <a:pos x="0" y="1"/>
                </a:cxn>
                <a:cxn ang="0">
                  <a:pos x="0" y="1"/>
                </a:cxn>
                <a:cxn ang="0">
                  <a:pos x="1" y="3"/>
                </a:cxn>
                <a:cxn ang="0">
                  <a:pos x="1" y="3"/>
                </a:cxn>
                <a:cxn ang="0">
                  <a:pos x="1" y="3"/>
                </a:cxn>
                <a:cxn ang="0">
                  <a:pos x="1" y="3"/>
                </a:cxn>
                <a:cxn ang="0">
                  <a:pos x="2" y="3"/>
                </a:cxn>
                <a:cxn ang="0">
                  <a:pos x="2" y="2"/>
                </a:cxn>
                <a:cxn ang="0">
                  <a:pos x="2" y="2"/>
                </a:cxn>
              </a:cxnLst>
              <a:rect l="0" t="0" r="r" b="b"/>
              <a:pathLst>
                <a:path w="2" h="3">
                  <a:moveTo>
                    <a:pt x="2" y="2"/>
                  </a:moveTo>
                  <a:lnTo>
                    <a:pt x="2" y="2"/>
                  </a:lnTo>
                  <a:lnTo>
                    <a:pt x="2" y="1"/>
                  </a:lnTo>
                  <a:lnTo>
                    <a:pt x="2" y="0"/>
                  </a:lnTo>
                  <a:lnTo>
                    <a:pt x="2" y="0"/>
                  </a:lnTo>
                  <a:lnTo>
                    <a:pt x="1" y="0"/>
                  </a:lnTo>
                  <a:lnTo>
                    <a:pt x="1" y="0"/>
                  </a:lnTo>
                  <a:lnTo>
                    <a:pt x="0" y="1"/>
                  </a:lnTo>
                  <a:lnTo>
                    <a:pt x="0" y="1"/>
                  </a:lnTo>
                  <a:lnTo>
                    <a:pt x="1" y="3"/>
                  </a:lnTo>
                  <a:lnTo>
                    <a:pt x="1" y="3"/>
                  </a:lnTo>
                  <a:lnTo>
                    <a:pt x="1" y="3"/>
                  </a:lnTo>
                  <a:lnTo>
                    <a:pt x="1" y="3"/>
                  </a:lnTo>
                  <a:lnTo>
                    <a:pt x="2" y="3"/>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43" name="Freeform 118"/>
            <p:cNvSpPr>
              <a:spLocks/>
            </p:cNvSpPr>
            <p:nvPr/>
          </p:nvSpPr>
          <p:spPr bwMode="auto">
            <a:xfrm>
              <a:off x="8616949" y="6602403"/>
              <a:ext cx="4763" cy="9525"/>
            </a:xfrm>
            <a:custGeom>
              <a:avLst/>
              <a:gdLst/>
              <a:ahLst/>
              <a:cxnLst>
                <a:cxn ang="0">
                  <a:pos x="3" y="4"/>
                </a:cxn>
                <a:cxn ang="0">
                  <a:pos x="3" y="4"/>
                </a:cxn>
                <a:cxn ang="0">
                  <a:pos x="3" y="3"/>
                </a:cxn>
                <a:cxn ang="0">
                  <a:pos x="3" y="1"/>
                </a:cxn>
                <a:cxn ang="0">
                  <a:pos x="3" y="0"/>
                </a:cxn>
                <a:cxn ang="0">
                  <a:pos x="2" y="0"/>
                </a:cxn>
                <a:cxn ang="0">
                  <a:pos x="1" y="0"/>
                </a:cxn>
                <a:cxn ang="0">
                  <a:pos x="1" y="0"/>
                </a:cxn>
                <a:cxn ang="0">
                  <a:pos x="0" y="4"/>
                </a:cxn>
                <a:cxn ang="0">
                  <a:pos x="0" y="6"/>
                </a:cxn>
                <a:cxn ang="0">
                  <a:pos x="0" y="6"/>
                </a:cxn>
                <a:cxn ang="0">
                  <a:pos x="1" y="6"/>
                </a:cxn>
                <a:cxn ang="0">
                  <a:pos x="2" y="6"/>
                </a:cxn>
                <a:cxn ang="0">
                  <a:pos x="2" y="6"/>
                </a:cxn>
                <a:cxn ang="0">
                  <a:pos x="3" y="6"/>
                </a:cxn>
                <a:cxn ang="0">
                  <a:pos x="3" y="6"/>
                </a:cxn>
                <a:cxn ang="0">
                  <a:pos x="3" y="4"/>
                </a:cxn>
                <a:cxn ang="0">
                  <a:pos x="3" y="4"/>
                </a:cxn>
              </a:cxnLst>
              <a:rect l="0" t="0" r="r" b="b"/>
              <a:pathLst>
                <a:path w="3" h="6">
                  <a:moveTo>
                    <a:pt x="3" y="4"/>
                  </a:moveTo>
                  <a:lnTo>
                    <a:pt x="3" y="4"/>
                  </a:lnTo>
                  <a:lnTo>
                    <a:pt x="3" y="3"/>
                  </a:lnTo>
                  <a:lnTo>
                    <a:pt x="3" y="1"/>
                  </a:lnTo>
                  <a:lnTo>
                    <a:pt x="3" y="0"/>
                  </a:lnTo>
                  <a:lnTo>
                    <a:pt x="2" y="0"/>
                  </a:lnTo>
                  <a:lnTo>
                    <a:pt x="1" y="0"/>
                  </a:lnTo>
                  <a:lnTo>
                    <a:pt x="1" y="0"/>
                  </a:lnTo>
                  <a:lnTo>
                    <a:pt x="0" y="4"/>
                  </a:lnTo>
                  <a:lnTo>
                    <a:pt x="0" y="6"/>
                  </a:lnTo>
                  <a:lnTo>
                    <a:pt x="0" y="6"/>
                  </a:lnTo>
                  <a:lnTo>
                    <a:pt x="1" y="6"/>
                  </a:lnTo>
                  <a:lnTo>
                    <a:pt x="2" y="6"/>
                  </a:lnTo>
                  <a:lnTo>
                    <a:pt x="2" y="6"/>
                  </a:lnTo>
                  <a:lnTo>
                    <a:pt x="3" y="6"/>
                  </a:lnTo>
                  <a:lnTo>
                    <a:pt x="3" y="6"/>
                  </a:lnTo>
                  <a:lnTo>
                    <a:pt x="3" y="4"/>
                  </a:lnTo>
                  <a:lnTo>
                    <a:pt x="3"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44" name="Freeform 119"/>
            <p:cNvSpPr>
              <a:spLocks/>
            </p:cNvSpPr>
            <p:nvPr/>
          </p:nvSpPr>
          <p:spPr bwMode="auto">
            <a:xfrm>
              <a:off x="8620124" y="6629391"/>
              <a:ext cx="14288" cy="36513"/>
            </a:xfrm>
            <a:custGeom>
              <a:avLst/>
              <a:gdLst/>
              <a:ahLst/>
              <a:cxnLst>
                <a:cxn ang="0">
                  <a:pos x="9" y="6"/>
                </a:cxn>
                <a:cxn ang="0">
                  <a:pos x="9" y="6"/>
                </a:cxn>
                <a:cxn ang="0">
                  <a:pos x="9" y="3"/>
                </a:cxn>
                <a:cxn ang="0">
                  <a:pos x="9" y="3"/>
                </a:cxn>
                <a:cxn ang="0">
                  <a:pos x="8" y="2"/>
                </a:cxn>
                <a:cxn ang="0">
                  <a:pos x="8" y="2"/>
                </a:cxn>
                <a:cxn ang="0">
                  <a:pos x="8" y="3"/>
                </a:cxn>
                <a:cxn ang="0">
                  <a:pos x="7" y="4"/>
                </a:cxn>
                <a:cxn ang="0">
                  <a:pos x="6" y="6"/>
                </a:cxn>
                <a:cxn ang="0">
                  <a:pos x="5" y="7"/>
                </a:cxn>
                <a:cxn ang="0">
                  <a:pos x="5" y="7"/>
                </a:cxn>
                <a:cxn ang="0">
                  <a:pos x="4" y="7"/>
                </a:cxn>
                <a:cxn ang="0">
                  <a:pos x="4" y="6"/>
                </a:cxn>
                <a:cxn ang="0">
                  <a:pos x="4" y="6"/>
                </a:cxn>
                <a:cxn ang="0">
                  <a:pos x="5" y="4"/>
                </a:cxn>
                <a:cxn ang="0">
                  <a:pos x="5" y="3"/>
                </a:cxn>
                <a:cxn ang="0">
                  <a:pos x="5" y="3"/>
                </a:cxn>
                <a:cxn ang="0">
                  <a:pos x="4" y="1"/>
                </a:cxn>
                <a:cxn ang="0">
                  <a:pos x="3" y="0"/>
                </a:cxn>
                <a:cxn ang="0">
                  <a:pos x="2" y="0"/>
                </a:cxn>
                <a:cxn ang="0">
                  <a:pos x="2" y="0"/>
                </a:cxn>
                <a:cxn ang="0">
                  <a:pos x="1" y="2"/>
                </a:cxn>
                <a:cxn ang="0">
                  <a:pos x="1" y="3"/>
                </a:cxn>
                <a:cxn ang="0">
                  <a:pos x="0" y="5"/>
                </a:cxn>
                <a:cxn ang="0">
                  <a:pos x="1" y="7"/>
                </a:cxn>
                <a:cxn ang="0">
                  <a:pos x="1" y="9"/>
                </a:cxn>
                <a:cxn ang="0">
                  <a:pos x="1" y="11"/>
                </a:cxn>
                <a:cxn ang="0">
                  <a:pos x="1" y="16"/>
                </a:cxn>
                <a:cxn ang="0">
                  <a:pos x="1" y="19"/>
                </a:cxn>
                <a:cxn ang="0">
                  <a:pos x="3" y="21"/>
                </a:cxn>
                <a:cxn ang="0">
                  <a:pos x="5" y="22"/>
                </a:cxn>
                <a:cxn ang="0">
                  <a:pos x="6" y="23"/>
                </a:cxn>
                <a:cxn ang="0">
                  <a:pos x="8" y="23"/>
                </a:cxn>
                <a:cxn ang="0">
                  <a:pos x="7" y="22"/>
                </a:cxn>
                <a:cxn ang="0">
                  <a:pos x="5" y="20"/>
                </a:cxn>
                <a:cxn ang="0">
                  <a:pos x="4" y="18"/>
                </a:cxn>
                <a:cxn ang="0">
                  <a:pos x="3" y="16"/>
                </a:cxn>
                <a:cxn ang="0">
                  <a:pos x="3" y="14"/>
                </a:cxn>
                <a:cxn ang="0">
                  <a:pos x="3" y="13"/>
                </a:cxn>
                <a:cxn ang="0">
                  <a:pos x="4" y="13"/>
                </a:cxn>
                <a:cxn ang="0">
                  <a:pos x="6" y="15"/>
                </a:cxn>
                <a:cxn ang="0">
                  <a:pos x="8" y="15"/>
                </a:cxn>
                <a:cxn ang="0">
                  <a:pos x="8" y="14"/>
                </a:cxn>
                <a:cxn ang="0">
                  <a:pos x="9" y="13"/>
                </a:cxn>
                <a:cxn ang="0">
                  <a:pos x="9" y="12"/>
                </a:cxn>
                <a:cxn ang="0">
                  <a:pos x="8" y="10"/>
                </a:cxn>
                <a:cxn ang="0">
                  <a:pos x="7" y="10"/>
                </a:cxn>
                <a:cxn ang="0">
                  <a:pos x="6" y="10"/>
                </a:cxn>
                <a:cxn ang="0">
                  <a:pos x="6" y="9"/>
                </a:cxn>
                <a:cxn ang="0">
                  <a:pos x="6" y="9"/>
                </a:cxn>
                <a:cxn ang="0">
                  <a:pos x="7" y="8"/>
                </a:cxn>
                <a:cxn ang="0">
                  <a:pos x="8" y="8"/>
                </a:cxn>
                <a:cxn ang="0">
                  <a:pos x="8" y="7"/>
                </a:cxn>
                <a:cxn ang="0">
                  <a:pos x="9" y="6"/>
                </a:cxn>
                <a:cxn ang="0">
                  <a:pos x="9" y="6"/>
                </a:cxn>
              </a:cxnLst>
              <a:rect l="0" t="0" r="r" b="b"/>
              <a:pathLst>
                <a:path w="9" h="23">
                  <a:moveTo>
                    <a:pt x="9" y="6"/>
                  </a:moveTo>
                  <a:lnTo>
                    <a:pt x="9" y="6"/>
                  </a:lnTo>
                  <a:lnTo>
                    <a:pt x="9" y="3"/>
                  </a:lnTo>
                  <a:lnTo>
                    <a:pt x="9" y="3"/>
                  </a:lnTo>
                  <a:lnTo>
                    <a:pt x="8" y="2"/>
                  </a:lnTo>
                  <a:lnTo>
                    <a:pt x="8" y="2"/>
                  </a:lnTo>
                  <a:lnTo>
                    <a:pt x="8" y="3"/>
                  </a:lnTo>
                  <a:lnTo>
                    <a:pt x="7" y="4"/>
                  </a:lnTo>
                  <a:lnTo>
                    <a:pt x="6" y="6"/>
                  </a:lnTo>
                  <a:lnTo>
                    <a:pt x="5" y="7"/>
                  </a:lnTo>
                  <a:lnTo>
                    <a:pt x="5" y="7"/>
                  </a:lnTo>
                  <a:lnTo>
                    <a:pt x="4" y="7"/>
                  </a:lnTo>
                  <a:lnTo>
                    <a:pt x="4" y="6"/>
                  </a:lnTo>
                  <a:lnTo>
                    <a:pt x="4" y="6"/>
                  </a:lnTo>
                  <a:lnTo>
                    <a:pt x="5" y="4"/>
                  </a:lnTo>
                  <a:lnTo>
                    <a:pt x="5" y="3"/>
                  </a:lnTo>
                  <a:lnTo>
                    <a:pt x="5" y="3"/>
                  </a:lnTo>
                  <a:lnTo>
                    <a:pt x="4" y="1"/>
                  </a:lnTo>
                  <a:lnTo>
                    <a:pt x="3" y="0"/>
                  </a:lnTo>
                  <a:lnTo>
                    <a:pt x="2" y="0"/>
                  </a:lnTo>
                  <a:lnTo>
                    <a:pt x="2" y="0"/>
                  </a:lnTo>
                  <a:lnTo>
                    <a:pt x="1" y="2"/>
                  </a:lnTo>
                  <a:lnTo>
                    <a:pt x="1" y="3"/>
                  </a:lnTo>
                  <a:lnTo>
                    <a:pt x="0" y="5"/>
                  </a:lnTo>
                  <a:lnTo>
                    <a:pt x="1" y="7"/>
                  </a:lnTo>
                  <a:lnTo>
                    <a:pt x="1" y="9"/>
                  </a:lnTo>
                  <a:lnTo>
                    <a:pt x="1" y="11"/>
                  </a:lnTo>
                  <a:lnTo>
                    <a:pt x="1" y="16"/>
                  </a:lnTo>
                  <a:lnTo>
                    <a:pt x="1" y="19"/>
                  </a:lnTo>
                  <a:lnTo>
                    <a:pt x="3" y="21"/>
                  </a:lnTo>
                  <a:lnTo>
                    <a:pt x="5" y="22"/>
                  </a:lnTo>
                  <a:lnTo>
                    <a:pt x="6" y="23"/>
                  </a:lnTo>
                  <a:lnTo>
                    <a:pt x="8" y="23"/>
                  </a:lnTo>
                  <a:lnTo>
                    <a:pt x="7" y="22"/>
                  </a:lnTo>
                  <a:lnTo>
                    <a:pt x="5" y="20"/>
                  </a:lnTo>
                  <a:lnTo>
                    <a:pt x="4" y="18"/>
                  </a:lnTo>
                  <a:lnTo>
                    <a:pt x="3" y="16"/>
                  </a:lnTo>
                  <a:lnTo>
                    <a:pt x="3" y="14"/>
                  </a:lnTo>
                  <a:lnTo>
                    <a:pt x="3" y="13"/>
                  </a:lnTo>
                  <a:lnTo>
                    <a:pt x="4" y="13"/>
                  </a:lnTo>
                  <a:lnTo>
                    <a:pt x="6" y="15"/>
                  </a:lnTo>
                  <a:lnTo>
                    <a:pt x="8" y="15"/>
                  </a:lnTo>
                  <a:lnTo>
                    <a:pt x="8" y="14"/>
                  </a:lnTo>
                  <a:lnTo>
                    <a:pt x="9" y="13"/>
                  </a:lnTo>
                  <a:lnTo>
                    <a:pt x="9" y="12"/>
                  </a:lnTo>
                  <a:lnTo>
                    <a:pt x="8" y="10"/>
                  </a:lnTo>
                  <a:lnTo>
                    <a:pt x="7" y="10"/>
                  </a:lnTo>
                  <a:lnTo>
                    <a:pt x="6" y="10"/>
                  </a:lnTo>
                  <a:lnTo>
                    <a:pt x="6" y="9"/>
                  </a:lnTo>
                  <a:lnTo>
                    <a:pt x="6" y="9"/>
                  </a:lnTo>
                  <a:lnTo>
                    <a:pt x="7" y="8"/>
                  </a:lnTo>
                  <a:lnTo>
                    <a:pt x="8" y="8"/>
                  </a:lnTo>
                  <a:lnTo>
                    <a:pt x="8" y="7"/>
                  </a:lnTo>
                  <a:lnTo>
                    <a:pt x="9" y="6"/>
                  </a:lnTo>
                  <a:lnTo>
                    <a:pt x="9" y="6"/>
                  </a:lnTo>
                  <a:close/>
                </a:path>
              </a:pathLst>
            </a:custGeom>
            <a:solidFill>
              <a:schemeClr val="accent4">
                <a:lumMod val="40000"/>
                <a:lumOff val="6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45" name="Freeform 120"/>
            <p:cNvSpPr>
              <a:spLocks/>
            </p:cNvSpPr>
            <p:nvPr/>
          </p:nvSpPr>
          <p:spPr bwMode="auto">
            <a:xfrm>
              <a:off x="8616949" y="6659553"/>
              <a:ext cx="6350" cy="7938"/>
            </a:xfrm>
            <a:custGeom>
              <a:avLst/>
              <a:gdLst/>
              <a:ahLst/>
              <a:cxnLst>
                <a:cxn ang="0">
                  <a:pos x="3" y="4"/>
                </a:cxn>
                <a:cxn ang="0">
                  <a:pos x="3" y="4"/>
                </a:cxn>
                <a:cxn ang="0">
                  <a:pos x="3" y="2"/>
                </a:cxn>
                <a:cxn ang="0">
                  <a:pos x="2" y="1"/>
                </a:cxn>
                <a:cxn ang="0">
                  <a:pos x="2" y="0"/>
                </a:cxn>
                <a:cxn ang="0">
                  <a:pos x="2" y="0"/>
                </a:cxn>
                <a:cxn ang="0">
                  <a:pos x="1" y="0"/>
                </a:cxn>
                <a:cxn ang="0">
                  <a:pos x="1" y="0"/>
                </a:cxn>
                <a:cxn ang="0">
                  <a:pos x="0" y="2"/>
                </a:cxn>
                <a:cxn ang="0">
                  <a:pos x="1" y="4"/>
                </a:cxn>
                <a:cxn ang="0">
                  <a:pos x="1" y="4"/>
                </a:cxn>
                <a:cxn ang="0">
                  <a:pos x="2" y="5"/>
                </a:cxn>
                <a:cxn ang="0">
                  <a:pos x="3" y="5"/>
                </a:cxn>
                <a:cxn ang="0">
                  <a:pos x="3" y="5"/>
                </a:cxn>
                <a:cxn ang="0">
                  <a:pos x="4" y="5"/>
                </a:cxn>
                <a:cxn ang="0">
                  <a:pos x="3" y="4"/>
                </a:cxn>
                <a:cxn ang="0">
                  <a:pos x="3" y="4"/>
                </a:cxn>
              </a:cxnLst>
              <a:rect l="0" t="0" r="r" b="b"/>
              <a:pathLst>
                <a:path w="4" h="5">
                  <a:moveTo>
                    <a:pt x="3" y="4"/>
                  </a:moveTo>
                  <a:lnTo>
                    <a:pt x="3" y="4"/>
                  </a:lnTo>
                  <a:lnTo>
                    <a:pt x="3" y="2"/>
                  </a:lnTo>
                  <a:lnTo>
                    <a:pt x="2" y="1"/>
                  </a:lnTo>
                  <a:lnTo>
                    <a:pt x="2" y="0"/>
                  </a:lnTo>
                  <a:lnTo>
                    <a:pt x="2" y="0"/>
                  </a:lnTo>
                  <a:lnTo>
                    <a:pt x="1" y="0"/>
                  </a:lnTo>
                  <a:lnTo>
                    <a:pt x="1" y="0"/>
                  </a:lnTo>
                  <a:lnTo>
                    <a:pt x="0" y="2"/>
                  </a:lnTo>
                  <a:lnTo>
                    <a:pt x="1" y="4"/>
                  </a:lnTo>
                  <a:lnTo>
                    <a:pt x="1" y="4"/>
                  </a:lnTo>
                  <a:lnTo>
                    <a:pt x="2" y="5"/>
                  </a:lnTo>
                  <a:lnTo>
                    <a:pt x="3" y="5"/>
                  </a:lnTo>
                  <a:lnTo>
                    <a:pt x="3" y="5"/>
                  </a:lnTo>
                  <a:lnTo>
                    <a:pt x="4" y="5"/>
                  </a:lnTo>
                  <a:lnTo>
                    <a:pt x="3" y="4"/>
                  </a:lnTo>
                  <a:lnTo>
                    <a:pt x="3"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46" name="Freeform 121"/>
            <p:cNvSpPr>
              <a:spLocks/>
            </p:cNvSpPr>
            <p:nvPr/>
          </p:nvSpPr>
          <p:spPr bwMode="auto">
            <a:xfrm>
              <a:off x="8612187" y="6675429"/>
              <a:ext cx="4763" cy="3175"/>
            </a:xfrm>
            <a:custGeom>
              <a:avLst/>
              <a:gdLst/>
              <a:ahLst/>
              <a:cxnLst>
                <a:cxn ang="0">
                  <a:pos x="3" y="2"/>
                </a:cxn>
                <a:cxn ang="0">
                  <a:pos x="3" y="2"/>
                </a:cxn>
                <a:cxn ang="0">
                  <a:pos x="3" y="1"/>
                </a:cxn>
                <a:cxn ang="0">
                  <a:pos x="3" y="0"/>
                </a:cxn>
                <a:cxn ang="0">
                  <a:pos x="2" y="0"/>
                </a:cxn>
                <a:cxn ang="0">
                  <a:pos x="0" y="0"/>
                </a:cxn>
                <a:cxn ang="0">
                  <a:pos x="0" y="1"/>
                </a:cxn>
                <a:cxn ang="0">
                  <a:pos x="1" y="2"/>
                </a:cxn>
                <a:cxn ang="0">
                  <a:pos x="2" y="2"/>
                </a:cxn>
                <a:cxn ang="0">
                  <a:pos x="3" y="2"/>
                </a:cxn>
                <a:cxn ang="0">
                  <a:pos x="3" y="1"/>
                </a:cxn>
                <a:cxn ang="0">
                  <a:pos x="3" y="2"/>
                </a:cxn>
                <a:cxn ang="0">
                  <a:pos x="3" y="2"/>
                </a:cxn>
              </a:cxnLst>
              <a:rect l="0" t="0" r="r" b="b"/>
              <a:pathLst>
                <a:path w="3" h="2">
                  <a:moveTo>
                    <a:pt x="3" y="2"/>
                  </a:moveTo>
                  <a:lnTo>
                    <a:pt x="3" y="2"/>
                  </a:lnTo>
                  <a:lnTo>
                    <a:pt x="3" y="1"/>
                  </a:lnTo>
                  <a:lnTo>
                    <a:pt x="3" y="0"/>
                  </a:lnTo>
                  <a:lnTo>
                    <a:pt x="2" y="0"/>
                  </a:lnTo>
                  <a:lnTo>
                    <a:pt x="0" y="0"/>
                  </a:lnTo>
                  <a:lnTo>
                    <a:pt x="0" y="1"/>
                  </a:lnTo>
                  <a:lnTo>
                    <a:pt x="1" y="2"/>
                  </a:lnTo>
                  <a:lnTo>
                    <a:pt x="2" y="2"/>
                  </a:lnTo>
                  <a:lnTo>
                    <a:pt x="3" y="2"/>
                  </a:lnTo>
                  <a:lnTo>
                    <a:pt x="3" y="1"/>
                  </a:lnTo>
                  <a:lnTo>
                    <a:pt x="3" y="2"/>
                  </a:lnTo>
                  <a:lnTo>
                    <a:pt x="3"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47" name="Freeform 122"/>
            <p:cNvSpPr>
              <a:spLocks/>
            </p:cNvSpPr>
            <p:nvPr/>
          </p:nvSpPr>
          <p:spPr bwMode="auto">
            <a:xfrm>
              <a:off x="8621712" y="6675429"/>
              <a:ext cx="9525" cy="6350"/>
            </a:xfrm>
            <a:custGeom>
              <a:avLst/>
              <a:gdLst/>
              <a:ahLst/>
              <a:cxnLst>
                <a:cxn ang="0">
                  <a:pos x="6" y="3"/>
                </a:cxn>
                <a:cxn ang="0">
                  <a:pos x="6" y="3"/>
                </a:cxn>
                <a:cxn ang="0">
                  <a:pos x="4" y="1"/>
                </a:cxn>
                <a:cxn ang="0">
                  <a:pos x="3" y="0"/>
                </a:cxn>
                <a:cxn ang="0">
                  <a:pos x="1" y="0"/>
                </a:cxn>
                <a:cxn ang="0">
                  <a:pos x="0" y="0"/>
                </a:cxn>
                <a:cxn ang="0">
                  <a:pos x="0" y="1"/>
                </a:cxn>
                <a:cxn ang="0">
                  <a:pos x="0" y="3"/>
                </a:cxn>
                <a:cxn ang="0">
                  <a:pos x="0" y="3"/>
                </a:cxn>
                <a:cxn ang="0">
                  <a:pos x="1" y="3"/>
                </a:cxn>
                <a:cxn ang="0">
                  <a:pos x="2" y="3"/>
                </a:cxn>
                <a:cxn ang="0">
                  <a:pos x="4" y="3"/>
                </a:cxn>
                <a:cxn ang="0">
                  <a:pos x="5" y="4"/>
                </a:cxn>
                <a:cxn ang="0">
                  <a:pos x="6" y="3"/>
                </a:cxn>
                <a:cxn ang="0">
                  <a:pos x="6" y="3"/>
                </a:cxn>
                <a:cxn ang="0">
                  <a:pos x="6" y="3"/>
                </a:cxn>
              </a:cxnLst>
              <a:rect l="0" t="0" r="r" b="b"/>
              <a:pathLst>
                <a:path w="6" h="4">
                  <a:moveTo>
                    <a:pt x="6" y="3"/>
                  </a:moveTo>
                  <a:lnTo>
                    <a:pt x="6" y="3"/>
                  </a:lnTo>
                  <a:lnTo>
                    <a:pt x="4" y="1"/>
                  </a:lnTo>
                  <a:lnTo>
                    <a:pt x="3" y="0"/>
                  </a:lnTo>
                  <a:lnTo>
                    <a:pt x="1" y="0"/>
                  </a:lnTo>
                  <a:lnTo>
                    <a:pt x="0" y="0"/>
                  </a:lnTo>
                  <a:lnTo>
                    <a:pt x="0" y="1"/>
                  </a:lnTo>
                  <a:lnTo>
                    <a:pt x="0" y="3"/>
                  </a:lnTo>
                  <a:lnTo>
                    <a:pt x="0" y="3"/>
                  </a:lnTo>
                  <a:lnTo>
                    <a:pt x="1" y="3"/>
                  </a:lnTo>
                  <a:lnTo>
                    <a:pt x="2" y="3"/>
                  </a:lnTo>
                  <a:lnTo>
                    <a:pt x="4" y="3"/>
                  </a:lnTo>
                  <a:lnTo>
                    <a:pt x="5" y="4"/>
                  </a:lnTo>
                  <a:lnTo>
                    <a:pt x="6" y="3"/>
                  </a:lnTo>
                  <a:lnTo>
                    <a:pt x="6" y="3"/>
                  </a:lnTo>
                  <a:lnTo>
                    <a:pt x="6"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48" name="Freeform 123"/>
            <p:cNvSpPr>
              <a:spLocks/>
            </p:cNvSpPr>
            <p:nvPr/>
          </p:nvSpPr>
          <p:spPr bwMode="auto">
            <a:xfrm>
              <a:off x="8642349" y="6677016"/>
              <a:ext cx="7938" cy="4762"/>
            </a:xfrm>
            <a:custGeom>
              <a:avLst/>
              <a:gdLst/>
              <a:ahLst/>
              <a:cxnLst>
                <a:cxn ang="0">
                  <a:pos x="5" y="1"/>
                </a:cxn>
                <a:cxn ang="0">
                  <a:pos x="5" y="1"/>
                </a:cxn>
                <a:cxn ang="0">
                  <a:pos x="5" y="1"/>
                </a:cxn>
                <a:cxn ang="0">
                  <a:pos x="5" y="0"/>
                </a:cxn>
                <a:cxn ang="0">
                  <a:pos x="5" y="0"/>
                </a:cxn>
                <a:cxn ang="0">
                  <a:pos x="4" y="0"/>
                </a:cxn>
                <a:cxn ang="0">
                  <a:pos x="2" y="0"/>
                </a:cxn>
                <a:cxn ang="0">
                  <a:pos x="0" y="0"/>
                </a:cxn>
                <a:cxn ang="0">
                  <a:pos x="0" y="0"/>
                </a:cxn>
                <a:cxn ang="0">
                  <a:pos x="0" y="1"/>
                </a:cxn>
                <a:cxn ang="0">
                  <a:pos x="0" y="2"/>
                </a:cxn>
                <a:cxn ang="0">
                  <a:pos x="0" y="2"/>
                </a:cxn>
                <a:cxn ang="0">
                  <a:pos x="1" y="2"/>
                </a:cxn>
                <a:cxn ang="0">
                  <a:pos x="2" y="3"/>
                </a:cxn>
                <a:cxn ang="0">
                  <a:pos x="4" y="3"/>
                </a:cxn>
                <a:cxn ang="0">
                  <a:pos x="5" y="3"/>
                </a:cxn>
                <a:cxn ang="0">
                  <a:pos x="5" y="3"/>
                </a:cxn>
                <a:cxn ang="0">
                  <a:pos x="5" y="2"/>
                </a:cxn>
                <a:cxn ang="0">
                  <a:pos x="5" y="1"/>
                </a:cxn>
                <a:cxn ang="0">
                  <a:pos x="5" y="1"/>
                </a:cxn>
              </a:cxnLst>
              <a:rect l="0" t="0" r="r" b="b"/>
              <a:pathLst>
                <a:path w="5" h="3">
                  <a:moveTo>
                    <a:pt x="5" y="1"/>
                  </a:moveTo>
                  <a:lnTo>
                    <a:pt x="5" y="1"/>
                  </a:lnTo>
                  <a:lnTo>
                    <a:pt x="5" y="1"/>
                  </a:lnTo>
                  <a:lnTo>
                    <a:pt x="5" y="0"/>
                  </a:lnTo>
                  <a:lnTo>
                    <a:pt x="5" y="0"/>
                  </a:lnTo>
                  <a:lnTo>
                    <a:pt x="4" y="0"/>
                  </a:lnTo>
                  <a:lnTo>
                    <a:pt x="2" y="0"/>
                  </a:lnTo>
                  <a:lnTo>
                    <a:pt x="0" y="0"/>
                  </a:lnTo>
                  <a:lnTo>
                    <a:pt x="0" y="0"/>
                  </a:lnTo>
                  <a:lnTo>
                    <a:pt x="0" y="1"/>
                  </a:lnTo>
                  <a:lnTo>
                    <a:pt x="0" y="2"/>
                  </a:lnTo>
                  <a:lnTo>
                    <a:pt x="0" y="2"/>
                  </a:lnTo>
                  <a:lnTo>
                    <a:pt x="1" y="2"/>
                  </a:lnTo>
                  <a:lnTo>
                    <a:pt x="2" y="3"/>
                  </a:lnTo>
                  <a:lnTo>
                    <a:pt x="4" y="3"/>
                  </a:lnTo>
                  <a:lnTo>
                    <a:pt x="5" y="3"/>
                  </a:lnTo>
                  <a:lnTo>
                    <a:pt x="5" y="3"/>
                  </a:lnTo>
                  <a:lnTo>
                    <a:pt x="5" y="2"/>
                  </a:lnTo>
                  <a:lnTo>
                    <a:pt x="5" y="1"/>
                  </a:lnTo>
                  <a:lnTo>
                    <a:pt x="5"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49" name="Freeform 124"/>
            <p:cNvSpPr>
              <a:spLocks/>
            </p:cNvSpPr>
            <p:nvPr/>
          </p:nvSpPr>
          <p:spPr bwMode="auto">
            <a:xfrm>
              <a:off x="8650287" y="6665904"/>
              <a:ext cx="6350" cy="6350"/>
            </a:xfrm>
            <a:custGeom>
              <a:avLst/>
              <a:gdLst/>
              <a:ahLst/>
              <a:cxnLst>
                <a:cxn ang="0">
                  <a:pos x="1" y="4"/>
                </a:cxn>
                <a:cxn ang="0">
                  <a:pos x="1" y="4"/>
                </a:cxn>
                <a:cxn ang="0">
                  <a:pos x="0" y="1"/>
                </a:cxn>
                <a:cxn ang="0">
                  <a:pos x="0" y="0"/>
                </a:cxn>
                <a:cxn ang="0">
                  <a:pos x="0" y="0"/>
                </a:cxn>
                <a:cxn ang="0">
                  <a:pos x="1" y="0"/>
                </a:cxn>
                <a:cxn ang="0">
                  <a:pos x="1" y="0"/>
                </a:cxn>
                <a:cxn ang="0">
                  <a:pos x="2" y="0"/>
                </a:cxn>
                <a:cxn ang="0">
                  <a:pos x="3" y="1"/>
                </a:cxn>
                <a:cxn ang="0">
                  <a:pos x="3" y="2"/>
                </a:cxn>
                <a:cxn ang="0">
                  <a:pos x="4" y="4"/>
                </a:cxn>
                <a:cxn ang="0">
                  <a:pos x="2" y="4"/>
                </a:cxn>
                <a:cxn ang="0">
                  <a:pos x="2" y="4"/>
                </a:cxn>
                <a:cxn ang="0">
                  <a:pos x="2" y="4"/>
                </a:cxn>
                <a:cxn ang="0">
                  <a:pos x="1" y="4"/>
                </a:cxn>
                <a:cxn ang="0">
                  <a:pos x="1" y="4"/>
                </a:cxn>
              </a:cxnLst>
              <a:rect l="0" t="0" r="r" b="b"/>
              <a:pathLst>
                <a:path w="4" h="4">
                  <a:moveTo>
                    <a:pt x="1" y="4"/>
                  </a:moveTo>
                  <a:lnTo>
                    <a:pt x="1" y="4"/>
                  </a:lnTo>
                  <a:lnTo>
                    <a:pt x="0" y="1"/>
                  </a:lnTo>
                  <a:lnTo>
                    <a:pt x="0" y="0"/>
                  </a:lnTo>
                  <a:lnTo>
                    <a:pt x="0" y="0"/>
                  </a:lnTo>
                  <a:lnTo>
                    <a:pt x="1" y="0"/>
                  </a:lnTo>
                  <a:lnTo>
                    <a:pt x="1" y="0"/>
                  </a:lnTo>
                  <a:lnTo>
                    <a:pt x="2" y="0"/>
                  </a:lnTo>
                  <a:lnTo>
                    <a:pt x="3" y="1"/>
                  </a:lnTo>
                  <a:lnTo>
                    <a:pt x="3" y="2"/>
                  </a:lnTo>
                  <a:lnTo>
                    <a:pt x="4" y="4"/>
                  </a:lnTo>
                  <a:lnTo>
                    <a:pt x="2" y="4"/>
                  </a:lnTo>
                  <a:lnTo>
                    <a:pt x="2" y="4"/>
                  </a:lnTo>
                  <a:lnTo>
                    <a:pt x="2" y="4"/>
                  </a:lnTo>
                  <a:lnTo>
                    <a:pt x="1" y="4"/>
                  </a:lnTo>
                  <a:lnTo>
                    <a:pt x="1"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50" name="Freeform 125"/>
            <p:cNvSpPr>
              <a:spLocks/>
            </p:cNvSpPr>
            <p:nvPr/>
          </p:nvSpPr>
          <p:spPr bwMode="auto">
            <a:xfrm>
              <a:off x="8650287" y="6657966"/>
              <a:ext cx="11112" cy="4762"/>
            </a:xfrm>
            <a:custGeom>
              <a:avLst/>
              <a:gdLst/>
              <a:ahLst/>
              <a:cxnLst>
                <a:cxn ang="0">
                  <a:pos x="6" y="1"/>
                </a:cxn>
                <a:cxn ang="0">
                  <a:pos x="6" y="1"/>
                </a:cxn>
                <a:cxn ang="0">
                  <a:pos x="5" y="0"/>
                </a:cxn>
                <a:cxn ang="0">
                  <a:pos x="4" y="1"/>
                </a:cxn>
                <a:cxn ang="0">
                  <a:pos x="3" y="1"/>
                </a:cxn>
                <a:cxn ang="0">
                  <a:pos x="3" y="1"/>
                </a:cxn>
                <a:cxn ang="0">
                  <a:pos x="2" y="1"/>
                </a:cxn>
                <a:cxn ang="0">
                  <a:pos x="1" y="1"/>
                </a:cxn>
                <a:cxn ang="0">
                  <a:pos x="1" y="0"/>
                </a:cxn>
                <a:cxn ang="0">
                  <a:pos x="1" y="0"/>
                </a:cxn>
                <a:cxn ang="0">
                  <a:pos x="0" y="1"/>
                </a:cxn>
                <a:cxn ang="0">
                  <a:pos x="0" y="1"/>
                </a:cxn>
                <a:cxn ang="0">
                  <a:pos x="0" y="2"/>
                </a:cxn>
                <a:cxn ang="0">
                  <a:pos x="1" y="2"/>
                </a:cxn>
                <a:cxn ang="0">
                  <a:pos x="2" y="3"/>
                </a:cxn>
                <a:cxn ang="0">
                  <a:pos x="3" y="3"/>
                </a:cxn>
                <a:cxn ang="0">
                  <a:pos x="4" y="3"/>
                </a:cxn>
                <a:cxn ang="0">
                  <a:pos x="6" y="3"/>
                </a:cxn>
                <a:cxn ang="0">
                  <a:pos x="7" y="3"/>
                </a:cxn>
                <a:cxn ang="0">
                  <a:pos x="7" y="2"/>
                </a:cxn>
                <a:cxn ang="0">
                  <a:pos x="6" y="1"/>
                </a:cxn>
                <a:cxn ang="0">
                  <a:pos x="6" y="1"/>
                </a:cxn>
              </a:cxnLst>
              <a:rect l="0" t="0" r="r" b="b"/>
              <a:pathLst>
                <a:path w="7" h="3">
                  <a:moveTo>
                    <a:pt x="6" y="1"/>
                  </a:moveTo>
                  <a:lnTo>
                    <a:pt x="6" y="1"/>
                  </a:lnTo>
                  <a:lnTo>
                    <a:pt x="5" y="0"/>
                  </a:lnTo>
                  <a:lnTo>
                    <a:pt x="4" y="1"/>
                  </a:lnTo>
                  <a:lnTo>
                    <a:pt x="3" y="1"/>
                  </a:lnTo>
                  <a:lnTo>
                    <a:pt x="3" y="1"/>
                  </a:lnTo>
                  <a:lnTo>
                    <a:pt x="2" y="1"/>
                  </a:lnTo>
                  <a:lnTo>
                    <a:pt x="1" y="1"/>
                  </a:lnTo>
                  <a:lnTo>
                    <a:pt x="1" y="0"/>
                  </a:lnTo>
                  <a:lnTo>
                    <a:pt x="1" y="0"/>
                  </a:lnTo>
                  <a:lnTo>
                    <a:pt x="0" y="1"/>
                  </a:lnTo>
                  <a:lnTo>
                    <a:pt x="0" y="1"/>
                  </a:lnTo>
                  <a:lnTo>
                    <a:pt x="0" y="2"/>
                  </a:lnTo>
                  <a:lnTo>
                    <a:pt x="1" y="2"/>
                  </a:lnTo>
                  <a:lnTo>
                    <a:pt x="2" y="3"/>
                  </a:lnTo>
                  <a:lnTo>
                    <a:pt x="3" y="3"/>
                  </a:lnTo>
                  <a:lnTo>
                    <a:pt x="4" y="3"/>
                  </a:lnTo>
                  <a:lnTo>
                    <a:pt x="6" y="3"/>
                  </a:lnTo>
                  <a:lnTo>
                    <a:pt x="7" y="3"/>
                  </a:lnTo>
                  <a:lnTo>
                    <a:pt x="7" y="2"/>
                  </a:lnTo>
                  <a:lnTo>
                    <a:pt x="6" y="1"/>
                  </a:lnTo>
                  <a:lnTo>
                    <a:pt x="6"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51" name="Freeform 126"/>
            <p:cNvSpPr>
              <a:spLocks/>
            </p:cNvSpPr>
            <p:nvPr/>
          </p:nvSpPr>
          <p:spPr bwMode="auto">
            <a:xfrm>
              <a:off x="8612187" y="6688128"/>
              <a:ext cx="9525" cy="11113"/>
            </a:xfrm>
            <a:custGeom>
              <a:avLst/>
              <a:gdLst/>
              <a:ahLst/>
              <a:cxnLst>
                <a:cxn ang="0">
                  <a:pos x="6" y="3"/>
                </a:cxn>
                <a:cxn ang="0">
                  <a:pos x="6" y="3"/>
                </a:cxn>
                <a:cxn ang="0">
                  <a:pos x="6" y="2"/>
                </a:cxn>
                <a:cxn ang="0">
                  <a:pos x="4" y="1"/>
                </a:cxn>
                <a:cxn ang="0">
                  <a:pos x="2" y="0"/>
                </a:cxn>
                <a:cxn ang="0">
                  <a:pos x="1" y="0"/>
                </a:cxn>
                <a:cxn ang="0">
                  <a:pos x="0" y="1"/>
                </a:cxn>
                <a:cxn ang="0">
                  <a:pos x="0" y="3"/>
                </a:cxn>
                <a:cxn ang="0">
                  <a:pos x="0" y="3"/>
                </a:cxn>
                <a:cxn ang="0">
                  <a:pos x="0" y="5"/>
                </a:cxn>
                <a:cxn ang="0">
                  <a:pos x="1" y="6"/>
                </a:cxn>
                <a:cxn ang="0">
                  <a:pos x="2" y="7"/>
                </a:cxn>
                <a:cxn ang="0">
                  <a:pos x="2" y="7"/>
                </a:cxn>
                <a:cxn ang="0">
                  <a:pos x="3" y="7"/>
                </a:cxn>
                <a:cxn ang="0">
                  <a:pos x="4" y="6"/>
                </a:cxn>
                <a:cxn ang="0">
                  <a:pos x="5" y="4"/>
                </a:cxn>
                <a:cxn ang="0">
                  <a:pos x="6" y="3"/>
                </a:cxn>
                <a:cxn ang="0">
                  <a:pos x="6" y="3"/>
                </a:cxn>
              </a:cxnLst>
              <a:rect l="0" t="0" r="r" b="b"/>
              <a:pathLst>
                <a:path w="6" h="7">
                  <a:moveTo>
                    <a:pt x="6" y="3"/>
                  </a:moveTo>
                  <a:lnTo>
                    <a:pt x="6" y="3"/>
                  </a:lnTo>
                  <a:lnTo>
                    <a:pt x="6" y="2"/>
                  </a:lnTo>
                  <a:lnTo>
                    <a:pt x="4" y="1"/>
                  </a:lnTo>
                  <a:lnTo>
                    <a:pt x="2" y="0"/>
                  </a:lnTo>
                  <a:lnTo>
                    <a:pt x="1" y="0"/>
                  </a:lnTo>
                  <a:lnTo>
                    <a:pt x="0" y="1"/>
                  </a:lnTo>
                  <a:lnTo>
                    <a:pt x="0" y="3"/>
                  </a:lnTo>
                  <a:lnTo>
                    <a:pt x="0" y="3"/>
                  </a:lnTo>
                  <a:lnTo>
                    <a:pt x="0" y="5"/>
                  </a:lnTo>
                  <a:lnTo>
                    <a:pt x="1" y="6"/>
                  </a:lnTo>
                  <a:lnTo>
                    <a:pt x="2" y="7"/>
                  </a:lnTo>
                  <a:lnTo>
                    <a:pt x="2" y="7"/>
                  </a:lnTo>
                  <a:lnTo>
                    <a:pt x="3" y="7"/>
                  </a:lnTo>
                  <a:lnTo>
                    <a:pt x="4" y="6"/>
                  </a:lnTo>
                  <a:lnTo>
                    <a:pt x="5" y="4"/>
                  </a:lnTo>
                  <a:lnTo>
                    <a:pt x="6" y="3"/>
                  </a:lnTo>
                  <a:lnTo>
                    <a:pt x="6"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52" name="Freeform 127"/>
            <p:cNvSpPr>
              <a:spLocks/>
            </p:cNvSpPr>
            <p:nvPr/>
          </p:nvSpPr>
          <p:spPr bwMode="auto">
            <a:xfrm>
              <a:off x="8631237" y="6688128"/>
              <a:ext cx="22225" cy="12700"/>
            </a:xfrm>
            <a:custGeom>
              <a:avLst/>
              <a:gdLst/>
              <a:ahLst/>
              <a:cxnLst>
                <a:cxn ang="0">
                  <a:pos x="14" y="7"/>
                </a:cxn>
                <a:cxn ang="0">
                  <a:pos x="14" y="7"/>
                </a:cxn>
                <a:cxn ang="0">
                  <a:pos x="14" y="6"/>
                </a:cxn>
                <a:cxn ang="0">
                  <a:pos x="13" y="4"/>
                </a:cxn>
                <a:cxn ang="0">
                  <a:pos x="13" y="3"/>
                </a:cxn>
                <a:cxn ang="0">
                  <a:pos x="13" y="3"/>
                </a:cxn>
                <a:cxn ang="0">
                  <a:pos x="11" y="2"/>
                </a:cxn>
                <a:cxn ang="0">
                  <a:pos x="8" y="1"/>
                </a:cxn>
                <a:cxn ang="0">
                  <a:pos x="7" y="1"/>
                </a:cxn>
                <a:cxn ang="0">
                  <a:pos x="7" y="0"/>
                </a:cxn>
                <a:cxn ang="0">
                  <a:pos x="6" y="1"/>
                </a:cxn>
                <a:cxn ang="0">
                  <a:pos x="4" y="1"/>
                </a:cxn>
                <a:cxn ang="0">
                  <a:pos x="1" y="1"/>
                </a:cxn>
                <a:cxn ang="0">
                  <a:pos x="1" y="1"/>
                </a:cxn>
                <a:cxn ang="0">
                  <a:pos x="0" y="2"/>
                </a:cxn>
                <a:cxn ang="0">
                  <a:pos x="0" y="3"/>
                </a:cxn>
                <a:cxn ang="0">
                  <a:pos x="0" y="3"/>
                </a:cxn>
                <a:cxn ang="0">
                  <a:pos x="0" y="3"/>
                </a:cxn>
                <a:cxn ang="0">
                  <a:pos x="0" y="4"/>
                </a:cxn>
                <a:cxn ang="0">
                  <a:pos x="1" y="3"/>
                </a:cxn>
                <a:cxn ang="0">
                  <a:pos x="1" y="3"/>
                </a:cxn>
                <a:cxn ang="0">
                  <a:pos x="2" y="3"/>
                </a:cxn>
                <a:cxn ang="0">
                  <a:pos x="3" y="3"/>
                </a:cxn>
                <a:cxn ang="0">
                  <a:pos x="3" y="3"/>
                </a:cxn>
                <a:cxn ang="0">
                  <a:pos x="4" y="4"/>
                </a:cxn>
                <a:cxn ang="0">
                  <a:pos x="4" y="4"/>
                </a:cxn>
                <a:cxn ang="0">
                  <a:pos x="5" y="4"/>
                </a:cxn>
                <a:cxn ang="0">
                  <a:pos x="7" y="4"/>
                </a:cxn>
                <a:cxn ang="0">
                  <a:pos x="7" y="4"/>
                </a:cxn>
                <a:cxn ang="0">
                  <a:pos x="8" y="4"/>
                </a:cxn>
                <a:cxn ang="0">
                  <a:pos x="8" y="4"/>
                </a:cxn>
                <a:cxn ang="0">
                  <a:pos x="10" y="6"/>
                </a:cxn>
                <a:cxn ang="0">
                  <a:pos x="12" y="8"/>
                </a:cxn>
                <a:cxn ang="0">
                  <a:pos x="13" y="8"/>
                </a:cxn>
                <a:cxn ang="0">
                  <a:pos x="13" y="8"/>
                </a:cxn>
                <a:cxn ang="0">
                  <a:pos x="13" y="8"/>
                </a:cxn>
                <a:cxn ang="0">
                  <a:pos x="14" y="7"/>
                </a:cxn>
                <a:cxn ang="0">
                  <a:pos x="14" y="7"/>
                </a:cxn>
              </a:cxnLst>
              <a:rect l="0" t="0" r="r" b="b"/>
              <a:pathLst>
                <a:path w="14" h="8">
                  <a:moveTo>
                    <a:pt x="14" y="7"/>
                  </a:moveTo>
                  <a:lnTo>
                    <a:pt x="14" y="7"/>
                  </a:lnTo>
                  <a:lnTo>
                    <a:pt x="14" y="6"/>
                  </a:lnTo>
                  <a:lnTo>
                    <a:pt x="13" y="4"/>
                  </a:lnTo>
                  <a:lnTo>
                    <a:pt x="13" y="3"/>
                  </a:lnTo>
                  <a:lnTo>
                    <a:pt x="13" y="3"/>
                  </a:lnTo>
                  <a:lnTo>
                    <a:pt x="11" y="2"/>
                  </a:lnTo>
                  <a:lnTo>
                    <a:pt x="8" y="1"/>
                  </a:lnTo>
                  <a:lnTo>
                    <a:pt x="7" y="1"/>
                  </a:lnTo>
                  <a:lnTo>
                    <a:pt x="7" y="0"/>
                  </a:lnTo>
                  <a:lnTo>
                    <a:pt x="6" y="1"/>
                  </a:lnTo>
                  <a:lnTo>
                    <a:pt x="4" y="1"/>
                  </a:lnTo>
                  <a:lnTo>
                    <a:pt x="1" y="1"/>
                  </a:lnTo>
                  <a:lnTo>
                    <a:pt x="1" y="1"/>
                  </a:lnTo>
                  <a:lnTo>
                    <a:pt x="0" y="2"/>
                  </a:lnTo>
                  <a:lnTo>
                    <a:pt x="0" y="3"/>
                  </a:lnTo>
                  <a:lnTo>
                    <a:pt x="0" y="3"/>
                  </a:lnTo>
                  <a:lnTo>
                    <a:pt x="0" y="3"/>
                  </a:lnTo>
                  <a:lnTo>
                    <a:pt x="0" y="4"/>
                  </a:lnTo>
                  <a:lnTo>
                    <a:pt x="1" y="3"/>
                  </a:lnTo>
                  <a:lnTo>
                    <a:pt x="1" y="3"/>
                  </a:lnTo>
                  <a:lnTo>
                    <a:pt x="2" y="3"/>
                  </a:lnTo>
                  <a:lnTo>
                    <a:pt x="3" y="3"/>
                  </a:lnTo>
                  <a:lnTo>
                    <a:pt x="3" y="3"/>
                  </a:lnTo>
                  <a:lnTo>
                    <a:pt x="4" y="4"/>
                  </a:lnTo>
                  <a:lnTo>
                    <a:pt x="4" y="4"/>
                  </a:lnTo>
                  <a:lnTo>
                    <a:pt x="5" y="4"/>
                  </a:lnTo>
                  <a:lnTo>
                    <a:pt x="7" y="4"/>
                  </a:lnTo>
                  <a:lnTo>
                    <a:pt x="7" y="4"/>
                  </a:lnTo>
                  <a:lnTo>
                    <a:pt x="8" y="4"/>
                  </a:lnTo>
                  <a:lnTo>
                    <a:pt x="8" y="4"/>
                  </a:lnTo>
                  <a:lnTo>
                    <a:pt x="10" y="6"/>
                  </a:lnTo>
                  <a:lnTo>
                    <a:pt x="12" y="8"/>
                  </a:lnTo>
                  <a:lnTo>
                    <a:pt x="13" y="8"/>
                  </a:lnTo>
                  <a:lnTo>
                    <a:pt x="13" y="8"/>
                  </a:lnTo>
                  <a:lnTo>
                    <a:pt x="13" y="8"/>
                  </a:lnTo>
                  <a:lnTo>
                    <a:pt x="14" y="7"/>
                  </a:lnTo>
                  <a:lnTo>
                    <a:pt x="14" y="7"/>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53" name="Freeform 128"/>
            <p:cNvSpPr>
              <a:spLocks/>
            </p:cNvSpPr>
            <p:nvPr/>
          </p:nvSpPr>
          <p:spPr bwMode="auto">
            <a:xfrm>
              <a:off x="8699499" y="6662729"/>
              <a:ext cx="4763" cy="7938"/>
            </a:xfrm>
            <a:custGeom>
              <a:avLst/>
              <a:gdLst/>
              <a:ahLst/>
              <a:cxnLst>
                <a:cxn ang="0">
                  <a:pos x="2" y="4"/>
                </a:cxn>
                <a:cxn ang="0">
                  <a:pos x="2" y="4"/>
                </a:cxn>
                <a:cxn ang="0">
                  <a:pos x="2" y="2"/>
                </a:cxn>
                <a:cxn ang="0">
                  <a:pos x="1" y="0"/>
                </a:cxn>
                <a:cxn ang="0">
                  <a:pos x="1" y="0"/>
                </a:cxn>
                <a:cxn ang="0">
                  <a:pos x="0" y="1"/>
                </a:cxn>
                <a:cxn ang="0">
                  <a:pos x="0" y="2"/>
                </a:cxn>
                <a:cxn ang="0">
                  <a:pos x="1" y="4"/>
                </a:cxn>
                <a:cxn ang="0">
                  <a:pos x="2" y="5"/>
                </a:cxn>
                <a:cxn ang="0">
                  <a:pos x="2" y="5"/>
                </a:cxn>
                <a:cxn ang="0">
                  <a:pos x="3" y="5"/>
                </a:cxn>
                <a:cxn ang="0">
                  <a:pos x="2" y="4"/>
                </a:cxn>
                <a:cxn ang="0">
                  <a:pos x="2" y="4"/>
                </a:cxn>
              </a:cxnLst>
              <a:rect l="0" t="0" r="r" b="b"/>
              <a:pathLst>
                <a:path w="3" h="5">
                  <a:moveTo>
                    <a:pt x="2" y="4"/>
                  </a:moveTo>
                  <a:lnTo>
                    <a:pt x="2" y="4"/>
                  </a:lnTo>
                  <a:lnTo>
                    <a:pt x="2" y="2"/>
                  </a:lnTo>
                  <a:lnTo>
                    <a:pt x="1" y="0"/>
                  </a:lnTo>
                  <a:lnTo>
                    <a:pt x="1" y="0"/>
                  </a:lnTo>
                  <a:lnTo>
                    <a:pt x="0" y="1"/>
                  </a:lnTo>
                  <a:lnTo>
                    <a:pt x="0" y="2"/>
                  </a:lnTo>
                  <a:lnTo>
                    <a:pt x="1" y="4"/>
                  </a:lnTo>
                  <a:lnTo>
                    <a:pt x="2" y="5"/>
                  </a:lnTo>
                  <a:lnTo>
                    <a:pt x="2" y="5"/>
                  </a:lnTo>
                  <a:lnTo>
                    <a:pt x="3" y="5"/>
                  </a:lnTo>
                  <a:lnTo>
                    <a:pt x="2" y="4"/>
                  </a:lnTo>
                  <a:lnTo>
                    <a:pt x="2"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54" name="Freeform 129"/>
            <p:cNvSpPr>
              <a:spLocks/>
            </p:cNvSpPr>
            <p:nvPr/>
          </p:nvSpPr>
          <p:spPr bwMode="auto">
            <a:xfrm>
              <a:off x="8697912" y="6677016"/>
              <a:ext cx="12700" cy="3175"/>
            </a:xfrm>
            <a:custGeom>
              <a:avLst/>
              <a:gdLst/>
              <a:ahLst/>
              <a:cxnLst>
                <a:cxn ang="0">
                  <a:pos x="7" y="2"/>
                </a:cxn>
                <a:cxn ang="0">
                  <a:pos x="7" y="2"/>
                </a:cxn>
                <a:cxn ang="0">
                  <a:pos x="8" y="1"/>
                </a:cxn>
                <a:cxn ang="0">
                  <a:pos x="8" y="0"/>
                </a:cxn>
                <a:cxn ang="0">
                  <a:pos x="8" y="0"/>
                </a:cxn>
                <a:cxn ang="0">
                  <a:pos x="6" y="0"/>
                </a:cxn>
                <a:cxn ang="0">
                  <a:pos x="3" y="0"/>
                </a:cxn>
                <a:cxn ang="0">
                  <a:pos x="0" y="0"/>
                </a:cxn>
                <a:cxn ang="0">
                  <a:pos x="0" y="1"/>
                </a:cxn>
                <a:cxn ang="0">
                  <a:pos x="2" y="2"/>
                </a:cxn>
                <a:cxn ang="0">
                  <a:pos x="3" y="2"/>
                </a:cxn>
                <a:cxn ang="0">
                  <a:pos x="5" y="2"/>
                </a:cxn>
                <a:cxn ang="0">
                  <a:pos x="7" y="2"/>
                </a:cxn>
                <a:cxn ang="0">
                  <a:pos x="7" y="2"/>
                </a:cxn>
              </a:cxnLst>
              <a:rect l="0" t="0" r="r" b="b"/>
              <a:pathLst>
                <a:path w="8" h="2">
                  <a:moveTo>
                    <a:pt x="7" y="2"/>
                  </a:moveTo>
                  <a:lnTo>
                    <a:pt x="7" y="2"/>
                  </a:lnTo>
                  <a:lnTo>
                    <a:pt x="8" y="1"/>
                  </a:lnTo>
                  <a:lnTo>
                    <a:pt x="8" y="0"/>
                  </a:lnTo>
                  <a:lnTo>
                    <a:pt x="8" y="0"/>
                  </a:lnTo>
                  <a:lnTo>
                    <a:pt x="6" y="0"/>
                  </a:lnTo>
                  <a:lnTo>
                    <a:pt x="3" y="0"/>
                  </a:lnTo>
                  <a:lnTo>
                    <a:pt x="0" y="0"/>
                  </a:lnTo>
                  <a:lnTo>
                    <a:pt x="0" y="1"/>
                  </a:lnTo>
                  <a:lnTo>
                    <a:pt x="2" y="2"/>
                  </a:lnTo>
                  <a:lnTo>
                    <a:pt x="3" y="2"/>
                  </a:lnTo>
                  <a:lnTo>
                    <a:pt x="5" y="2"/>
                  </a:lnTo>
                  <a:lnTo>
                    <a:pt x="7" y="2"/>
                  </a:lnTo>
                  <a:lnTo>
                    <a:pt x="7"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55" name="Freeform 130"/>
            <p:cNvSpPr>
              <a:spLocks/>
            </p:cNvSpPr>
            <p:nvPr/>
          </p:nvSpPr>
          <p:spPr bwMode="auto">
            <a:xfrm>
              <a:off x="8686799" y="6719879"/>
              <a:ext cx="4763" cy="3175"/>
            </a:xfrm>
            <a:custGeom>
              <a:avLst/>
              <a:gdLst/>
              <a:ahLst/>
              <a:cxnLst>
                <a:cxn ang="0">
                  <a:pos x="3" y="2"/>
                </a:cxn>
                <a:cxn ang="0">
                  <a:pos x="3" y="2"/>
                </a:cxn>
                <a:cxn ang="0">
                  <a:pos x="3" y="1"/>
                </a:cxn>
                <a:cxn ang="0">
                  <a:pos x="3" y="0"/>
                </a:cxn>
                <a:cxn ang="0">
                  <a:pos x="2" y="0"/>
                </a:cxn>
                <a:cxn ang="0">
                  <a:pos x="1" y="1"/>
                </a:cxn>
                <a:cxn ang="0">
                  <a:pos x="0" y="2"/>
                </a:cxn>
                <a:cxn ang="0">
                  <a:pos x="0" y="2"/>
                </a:cxn>
                <a:cxn ang="0">
                  <a:pos x="1" y="2"/>
                </a:cxn>
                <a:cxn ang="0">
                  <a:pos x="1" y="2"/>
                </a:cxn>
                <a:cxn ang="0">
                  <a:pos x="2" y="2"/>
                </a:cxn>
                <a:cxn ang="0">
                  <a:pos x="3" y="2"/>
                </a:cxn>
                <a:cxn ang="0">
                  <a:pos x="3" y="2"/>
                </a:cxn>
                <a:cxn ang="0">
                  <a:pos x="3" y="2"/>
                </a:cxn>
              </a:cxnLst>
              <a:rect l="0" t="0" r="r" b="b"/>
              <a:pathLst>
                <a:path w="3" h="2">
                  <a:moveTo>
                    <a:pt x="3" y="2"/>
                  </a:moveTo>
                  <a:lnTo>
                    <a:pt x="3" y="2"/>
                  </a:lnTo>
                  <a:lnTo>
                    <a:pt x="3" y="1"/>
                  </a:lnTo>
                  <a:lnTo>
                    <a:pt x="3" y="0"/>
                  </a:lnTo>
                  <a:lnTo>
                    <a:pt x="2" y="0"/>
                  </a:lnTo>
                  <a:lnTo>
                    <a:pt x="1" y="1"/>
                  </a:lnTo>
                  <a:lnTo>
                    <a:pt x="0" y="2"/>
                  </a:lnTo>
                  <a:lnTo>
                    <a:pt x="0" y="2"/>
                  </a:lnTo>
                  <a:lnTo>
                    <a:pt x="1" y="2"/>
                  </a:lnTo>
                  <a:lnTo>
                    <a:pt x="1" y="2"/>
                  </a:lnTo>
                  <a:lnTo>
                    <a:pt x="2" y="2"/>
                  </a:lnTo>
                  <a:lnTo>
                    <a:pt x="3" y="2"/>
                  </a:lnTo>
                  <a:lnTo>
                    <a:pt x="3" y="2"/>
                  </a:lnTo>
                  <a:lnTo>
                    <a:pt x="3"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56" name="Freeform 131"/>
            <p:cNvSpPr>
              <a:spLocks/>
            </p:cNvSpPr>
            <p:nvPr/>
          </p:nvSpPr>
          <p:spPr bwMode="auto">
            <a:xfrm>
              <a:off x="8672512" y="6718291"/>
              <a:ext cx="6350" cy="7938"/>
            </a:xfrm>
            <a:custGeom>
              <a:avLst/>
              <a:gdLst/>
              <a:ahLst/>
              <a:cxnLst>
                <a:cxn ang="0">
                  <a:pos x="3" y="3"/>
                </a:cxn>
                <a:cxn ang="0">
                  <a:pos x="3" y="3"/>
                </a:cxn>
                <a:cxn ang="0">
                  <a:pos x="4" y="1"/>
                </a:cxn>
                <a:cxn ang="0">
                  <a:pos x="4" y="0"/>
                </a:cxn>
                <a:cxn ang="0">
                  <a:pos x="3" y="0"/>
                </a:cxn>
                <a:cxn ang="0">
                  <a:pos x="3" y="0"/>
                </a:cxn>
                <a:cxn ang="0">
                  <a:pos x="2" y="0"/>
                </a:cxn>
                <a:cxn ang="0">
                  <a:pos x="1" y="1"/>
                </a:cxn>
                <a:cxn ang="0">
                  <a:pos x="0" y="3"/>
                </a:cxn>
                <a:cxn ang="0">
                  <a:pos x="0" y="3"/>
                </a:cxn>
                <a:cxn ang="0">
                  <a:pos x="0" y="4"/>
                </a:cxn>
                <a:cxn ang="0">
                  <a:pos x="1" y="5"/>
                </a:cxn>
                <a:cxn ang="0">
                  <a:pos x="1" y="5"/>
                </a:cxn>
                <a:cxn ang="0">
                  <a:pos x="2" y="4"/>
                </a:cxn>
                <a:cxn ang="0">
                  <a:pos x="2" y="4"/>
                </a:cxn>
                <a:cxn ang="0">
                  <a:pos x="3" y="3"/>
                </a:cxn>
                <a:cxn ang="0">
                  <a:pos x="3" y="3"/>
                </a:cxn>
              </a:cxnLst>
              <a:rect l="0" t="0" r="r" b="b"/>
              <a:pathLst>
                <a:path w="4" h="5">
                  <a:moveTo>
                    <a:pt x="3" y="3"/>
                  </a:moveTo>
                  <a:lnTo>
                    <a:pt x="3" y="3"/>
                  </a:lnTo>
                  <a:lnTo>
                    <a:pt x="4" y="1"/>
                  </a:lnTo>
                  <a:lnTo>
                    <a:pt x="4" y="0"/>
                  </a:lnTo>
                  <a:lnTo>
                    <a:pt x="3" y="0"/>
                  </a:lnTo>
                  <a:lnTo>
                    <a:pt x="3" y="0"/>
                  </a:lnTo>
                  <a:lnTo>
                    <a:pt x="2" y="0"/>
                  </a:lnTo>
                  <a:lnTo>
                    <a:pt x="1" y="1"/>
                  </a:lnTo>
                  <a:lnTo>
                    <a:pt x="0" y="3"/>
                  </a:lnTo>
                  <a:lnTo>
                    <a:pt x="0" y="3"/>
                  </a:lnTo>
                  <a:lnTo>
                    <a:pt x="0" y="4"/>
                  </a:lnTo>
                  <a:lnTo>
                    <a:pt x="1" y="5"/>
                  </a:lnTo>
                  <a:lnTo>
                    <a:pt x="1" y="5"/>
                  </a:lnTo>
                  <a:lnTo>
                    <a:pt x="2" y="4"/>
                  </a:lnTo>
                  <a:lnTo>
                    <a:pt x="2" y="4"/>
                  </a:lnTo>
                  <a:lnTo>
                    <a:pt x="3" y="3"/>
                  </a:lnTo>
                  <a:lnTo>
                    <a:pt x="3"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57" name="Freeform 132"/>
            <p:cNvSpPr>
              <a:spLocks/>
            </p:cNvSpPr>
            <p:nvPr/>
          </p:nvSpPr>
          <p:spPr bwMode="auto">
            <a:xfrm>
              <a:off x="8609012" y="6742104"/>
              <a:ext cx="12700" cy="6350"/>
            </a:xfrm>
            <a:custGeom>
              <a:avLst/>
              <a:gdLst/>
              <a:ahLst/>
              <a:cxnLst>
                <a:cxn ang="0">
                  <a:pos x="6" y="1"/>
                </a:cxn>
                <a:cxn ang="0">
                  <a:pos x="6" y="1"/>
                </a:cxn>
                <a:cxn ang="0">
                  <a:pos x="7" y="0"/>
                </a:cxn>
                <a:cxn ang="0">
                  <a:pos x="7" y="1"/>
                </a:cxn>
                <a:cxn ang="0">
                  <a:pos x="8" y="1"/>
                </a:cxn>
                <a:cxn ang="0">
                  <a:pos x="8" y="1"/>
                </a:cxn>
                <a:cxn ang="0">
                  <a:pos x="8" y="2"/>
                </a:cxn>
                <a:cxn ang="0">
                  <a:pos x="5" y="4"/>
                </a:cxn>
                <a:cxn ang="0">
                  <a:pos x="3" y="4"/>
                </a:cxn>
                <a:cxn ang="0">
                  <a:pos x="2" y="4"/>
                </a:cxn>
                <a:cxn ang="0">
                  <a:pos x="1" y="4"/>
                </a:cxn>
                <a:cxn ang="0">
                  <a:pos x="1" y="3"/>
                </a:cxn>
                <a:cxn ang="0">
                  <a:pos x="0" y="2"/>
                </a:cxn>
                <a:cxn ang="0">
                  <a:pos x="1" y="1"/>
                </a:cxn>
                <a:cxn ang="0">
                  <a:pos x="1" y="1"/>
                </a:cxn>
                <a:cxn ang="0">
                  <a:pos x="2" y="1"/>
                </a:cxn>
                <a:cxn ang="0">
                  <a:pos x="4" y="1"/>
                </a:cxn>
                <a:cxn ang="0">
                  <a:pos x="6" y="1"/>
                </a:cxn>
                <a:cxn ang="0">
                  <a:pos x="6" y="1"/>
                </a:cxn>
              </a:cxnLst>
              <a:rect l="0" t="0" r="r" b="b"/>
              <a:pathLst>
                <a:path w="8" h="4">
                  <a:moveTo>
                    <a:pt x="6" y="1"/>
                  </a:moveTo>
                  <a:lnTo>
                    <a:pt x="6" y="1"/>
                  </a:lnTo>
                  <a:lnTo>
                    <a:pt x="7" y="0"/>
                  </a:lnTo>
                  <a:lnTo>
                    <a:pt x="7" y="1"/>
                  </a:lnTo>
                  <a:lnTo>
                    <a:pt x="8" y="1"/>
                  </a:lnTo>
                  <a:lnTo>
                    <a:pt x="8" y="1"/>
                  </a:lnTo>
                  <a:lnTo>
                    <a:pt x="8" y="2"/>
                  </a:lnTo>
                  <a:lnTo>
                    <a:pt x="5" y="4"/>
                  </a:lnTo>
                  <a:lnTo>
                    <a:pt x="3" y="4"/>
                  </a:lnTo>
                  <a:lnTo>
                    <a:pt x="2" y="4"/>
                  </a:lnTo>
                  <a:lnTo>
                    <a:pt x="1" y="4"/>
                  </a:lnTo>
                  <a:lnTo>
                    <a:pt x="1" y="3"/>
                  </a:lnTo>
                  <a:lnTo>
                    <a:pt x="0" y="2"/>
                  </a:lnTo>
                  <a:lnTo>
                    <a:pt x="1" y="1"/>
                  </a:lnTo>
                  <a:lnTo>
                    <a:pt x="1" y="1"/>
                  </a:lnTo>
                  <a:lnTo>
                    <a:pt x="2" y="1"/>
                  </a:lnTo>
                  <a:lnTo>
                    <a:pt x="4" y="1"/>
                  </a:lnTo>
                  <a:lnTo>
                    <a:pt x="6" y="1"/>
                  </a:lnTo>
                  <a:lnTo>
                    <a:pt x="6"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58" name="Freeform 133"/>
            <p:cNvSpPr>
              <a:spLocks/>
            </p:cNvSpPr>
            <p:nvPr/>
          </p:nvSpPr>
          <p:spPr bwMode="auto">
            <a:xfrm>
              <a:off x="8682037" y="6730991"/>
              <a:ext cx="6350" cy="6350"/>
            </a:xfrm>
            <a:custGeom>
              <a:avLst/>
              <a:gdLst/>
              <a:ahLst/>
              <a:cxnLst>
                <a:cxn ang="0">
                  <a:pos x="4" y="3"/>
                </a:cxn>
                <a:cxn ang="0">
                  <a:pos x="4" y="3"/>
                </a:cxn>
                <a:cxn ang="0">
                  <a:pos x="3" y="4"/>
                </a:cxn>
                <a:cxn ang="0">
                  <a:pos x="3" y="4"/>
                </a:cxn>
                <a:cxn ang="0">
                  <a:pos x="2" y="4"/>
                </a:cxn>
                <a:cxn ang="0">
                  <a:pos x="2" y="4"/>
                </a:cxn>
                <a:cxn ang="0">
                  <a:pos x="0" y="2"/>
                </a:cxn>
                <a:cxn ang="0">
                  <a:pos x="0" y="1"/>
                </a:cxn>
                <a:cxn ang="0">
                  <a:pos x="1" y="0"/>
                </a:cxn>
                <a:cxn ang="0">
                  <a:pos x="2" y="0"/>
                </a:cxn>
                <a:cxn ang="0">
                  <a:pos x="3" y="1"/>
                </a:cxn>
                <a:cxn ang="0">
                  <a:pos x="3" y="1"/>
                </a:cxn>
                <a:cxn ang="0">
                  <a:pos x="4" y="3"/>
                </a:cxn>
                <a:cxn ang="0">
                  <a:pos x="4" y="3"/>
                </a:cxn>
              </a:cxnLst>
              <a:rect l="0" t="0" r="r" b="b"/>
              <a:pathLst>
                <a:path w="4" h="4">
                  <a:moveTo>
                    <a:pt x="4" y="3"/>
                  </a:moveTo>
                  <a:lnTo>
                    <a:pt x="4" y="3"/>
                  </a:lnTo>
                  <a:lnTo>
                    <a:pt x="3" y="4"/>
                  </a:lnTo>
                  <a:lnTo>
                    <a:pt x="3" y="4"/>
                  </a:lnTo>
                  <a:lnTo>
                    <a:pt x="2" y="4"/>
                  </a:lnTo>
                  <a:lnTo>
                    <a:pt x="2" y="4"/>
                  </a:lnTo>
                  <a:lnTo>
                    <a:pt x="0" y="2"/>
                  </a:lnTo>
                  <a:lnTo>
                    <a:pt x="0" y="1"/>
                  </a:lnTo>
                  <a:lnTo>
                    <a:pt x="1" y="0"/>
                  </a:lnTo>
                  <a:lnTo>
                    <a:pt x="2" y="0"/>
                  </a:lnTo>
                  <a:lnTo>
                    <a:pt x="3" y="1"/>
                  </a:lnTo>
                  <a:lnTo>
                    <a:pt x="3" y="1"/>
                  </a:lnTo>
                  <a:lnTo>
                    <a:pt x="4" y="3"/>
                  </a:lnTo>
                  <a:lnTo>
                    <a:pt x="4"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59" name="Freeform 134"/>
            <p:cNvSpPr>
              <a:spLocks/>
            </p:cNvSpPr>
            <p:nvPr/>
          </p:nvSpPr>
          <p:spPr bwMode="auto">
            <a:xfrm>
              <a:off x="8686799" y="6726228"/>
              <a:ext cx="6350" cy="4762"/>
            </a:xfrm>
            <a:custGeom>
              <a:avLst/>
              <a:gdLst/>
              <a:ahLst/>
              <a:cxnLst>
                <a:cxn ang="0">
                  <a:pos x="3" y="3"/>
                </a:cxn>
                <a:cxn ang="0">
                  <a:pos x="3" y="3"/>
                </a:cxn>
                <a:cxn ang="0">
                  <a:pos x="2" y="3"/>
                </a:cxn>
                <a:cxn ang="0">
                  <a:pos x="1" y="3"/>
                </a:cxn>
                <a:cxn ang="0">
                  <a:pos x="0" y="2"/>
                </a:cxn>
                <a:cxn ang="0">
                  <a:pos x="1" y="1"/>
                </a:cxn>
                <a:cxn ang="0">
                  <a:pos x="2" y="0"/>
                </a:cxn>
                <a:cxn ang="0">
                  <a:pos x="3" y="1"/>
                </a:cxn>
                <a:cxn ang="0">
                  <a:pos x="4" y="1"/>
                </a:cxn>
                <a:cxn ang="0">
                  <a:pos x="4" y="2"/>
                </a:cxn>
                <a:cxn ang="0">
                  <a:pos x="4" y="3"/>
                </a:cxn>
                <a:cxn ang="0">
                  <a:pos x="3" y="3"/>
                </a:cxn>
                <a:cxn ang="0">
                  <a:pos x="3" y="3"/>
                </a:cxn>
              </a:cxnLst>
              <a:rect l="0" t="0" r="r" b="b"/>
              <a:pathLst>
                <a:path w="4" h="3">
                  <a:moveTo>
                    <a:pt x="3" y="3"/>
                  </a:moveTo>
                  <a:lnTo>
                    <a:pt x="3" y="3"/>
                  </a:lnTo>
                  <a:lnTo>
                    <a:pt x="2" y="3"/>
                  </a:lnTo>
                  <a:lnTo>
                    <a:pt x="1" y="3"/>
                  </a:lnTo>
                  <a:lnTo>
                    <a:pt x="0" y="2"/>
                  </a:lnTo>
                  <a:lnTo>
                    <a:pt x="1" y="1"/>
                  </a:lnTo>
                  <a:lnTo>
                    <a:pt x="2" y="0"/>
                  </a:lnTo>
                  <a:lnTo>
                    <a:pt x="3" y="1"/>
                  </a:lnTo>
                  <a:lnTo>
                    <a:pt x="4" y="1"/>
                  </a:lnTo>
                  <a:lnTo>
                    <a:pt x="4" y="2"/>
                  </a:lnTo>
                  <a:lnTo>
                    <a:pt x="4" y="3"/>
                  </a:lnTo>
                  <a:lnTo>
                    <a:pt x="3" y="3"/>
                  </a:lnTo>
                  <a:lnTo>
                    <a:pt x="3"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60" name="Freeform 135"/>
            <p:cNvSpPr>
              <a:spLocks/>
            </p:cNvSpPr>
            <p:nvPr/>
          </p:nvSpPr>
          <p:spPr bwMode="auto">
            <a:xfrm>
              <a:off x="8334374" y="6626216"/>
              <a:ext cx="6350" cy="6350"/>
            </a:xfrm>
            <a:custGeom>
              <a:avLst/>
              <a:gdLst/>
              <a:ahLst/>
              <a:cxnLst>
                <a:cxn ang="0">
                  <a:pos x="2" y="2"/>
                </a:cxn>
                <a:cxn ang="0">
                  <a:pos x="2" y="2"/>
                </a:cxn>
                <a:cxn ang="0">
                  <a:pos x="4" y="3"/>
                </a:cxn>
                <a:cxn ang="0">
                  <a:pos x="4" y="4"/>
                </a:cxn>
                <a:cxn ang="0">
                  <a:pos x="3" y="4"/>
                </a:cxn>
                <a:cxn ang="0">
                  <a:pos x="2" y="4"/>
                </a:cxn>
                <a:cxn ang="0">
                  <a:pos x="1" y="4"/>
                </a:cxn>
                <a:cxn ang="0">
                  <a:pos x="1" y="2"/>
                </a:cxn>
                <a:cxn ang="0">
                  <a:pos x="0" y="0"/>
                </a:cxn>
                <a:cxn ang="0">
                  <a:pos x="1" y="1"/>
                </a:cxn>
                <a:cxn ang="0">
                  <a:pos x="2" y="2"/>
                </a:cxn>
                <a:cxn ang="0">
                  <a:pos x="2" y="2"/>
                </a:cxn>
              </a:cxnLst>
              <a:rect l="0" t="0" r="r" b="b"/>
              <a:pathLst>
                <a:path w="4" h="4">
                  <a:moveTo>
                    <a:pt x="2" y="2"/>
                  </a:moveTo>
                  <a:lnTo>
                    <a:pt x="2" y="2"/>
                  </a:lnTo>
                  <a:lnTo>
                    <a:pt x="4" y="3"/>
                  </a:lnTo>
                  <a:lnTo>
                    <a:pt x="4" y="4"/>
                  </a:lnTo>
                  <a:lnTo>
                    <a:pt x="3" y="4"/>
                  </a:lnTo>
                  <a:lnTo>
                    <a:pt x="2" y="4"/>
                  </a:lnTo>
                  <a:lnTo>
                    <a:pt x="1" y="4"/>
                  </a:lnTo>
                  <a:lnTo>
                    <a:pt x="1" y="2"/>
                  </a:lnTo>
                  <a:lnTo>
                    <a:pt x="0" y="0"/>
                  </a:lnTo>
                  <a:lnTo>
                    <a:pt x="1" y="1"/>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61" name="Freeform 136"/>
            <p:cNvSpPr>
              <a:spLocks/>
            </p:cNvSpPr>
            <p:nvPr/>
          </p:nvSpPr>
          <p:spPr bwMode="auto">
            <a:xfrm>
              <a:off x="8350249" y="6642091"/>
              <a:ext cx="6350" cy="11113"/>
            </a:xfrm>
            <a:custGeom>
              <a:avLst/>
              <a:gdLst/>
              <a:ahLst/>
              <a:cxnLst>
                <a:cxn ang="0">
                  <a:pos x="3" y="4"/>
                </a:cxn>
                <a:cxn ang="0">
                  <a:pos x="3" y="4"/>
                </a:cxn>
                <a:cxn ang="0">
                  <a:pos x="4" y="5"/>
                </a:cxn>
                <a:cxn ang="0">
                  <a:pos x="4" y="7"/>
                </a:cxn>
                <a:cxn ang="0">
                  <a:pos x="4" y="7"/>
                </a:cxn>
                <a:cxn ang="0">
                  <a:pos x="3" y="7"/>
                </a:cxn>
                <a:cxn ang="0">
                  <a:pos x="3" y="7"/>
                </a:cxn>
                <a:cxn ang="0">
                  <a:pos x="1" y="7"/>
                </a:cxn>
                <a:cxn ang="0">
                  <a:pos x="0" y="5"/>
                </a:cxn>
                <a:cxn ang="0">
                  <a:pos x="0" y="3"/>
                </a:cxn>
                <a:cxn ang="0">
                  <a:pos x="0" y="1"/>
                </a:cxn>
                <a:cxn ang="0">
                  <a:pos x="0" y="0"/>
                </a:cxn>
                <a:cxn ang="0">
                  <a:pos x="0" y="0"/>
                </a:cxn>
                <a:cxn ang="0">
                  <a:pos x="0" y="0"/>
                </a:cxn>
                <a:cxn ang="0">
                  <a:pos x="1" y="0"/>
                </a:cxn>
                <a:cxn ang="0">
                  <a:pos x="3" y="4"/>
                </a:cxn>
                <a:cxn ang="0">
                  <a:pos x="3" y="4"/>
                </a:cxn>
              </a:cxnLst>
              <a:rect l="0" t="0" r="r" b="b"/>
              <a:pathLst>
                <a:path w="4" h="7">
                  <a:moveTo>
                    <a:pt x="3" y="4"/>
                  </a:moveTo>
                  <a:lnTo>
                    <a:pt x="3" y="4"/>
                  </a:lnTo>
                  <a:lnTo>
                    <a:pt x="4" y="5"/>
                  </a:lnTo>
                  <a:lnTo>
                    <a:pt x="4" y="7"/>
                  </a:lnTo>
                  <a:lnTo>
                    <a:pt x="4" y="7"/>
                  </a:lnTo>
                  <a:lnTo>
                    <a:pt x="3" y="7"/>
                  </a:lnTo>
                  <a:lnTo>
                    <a:pt x="3" y="7"/>
                  </a:lnTo>
                  <a:lnTo>
                    <a:pt x="1" y="7"/>
                  </a:lnTo>
                  <a:lnTo>
                    <a:pt x="0" y="5"/>
                  </a:lnTo>
                  <a:lnTo>
                    <a:pt x="0" y="3"/>
                  </a:lnTo>
                  <a:lnTo>
                    <a:pt x="0" y="1"/>
                  </a:lnTo>
                  <a:lnTo>
                    <a:pt x="0" y="0"/>
                  </a:lnTo>
                  <a:lnTo>
                    <a:pt x="0" y="0"/>
                  </a:lnTo>
                  <a:lnTo>
                    <a:pt x="0" y="0"/>
                  </a:lnTo>
                  <a:lnTo>
                    <a:pt x="1" y="0"/>
                  </a:lnTo>
                  <a:lnTo>
                    <a:pt x="3" y="4"/>
                  </a:lnTo>
                  <a:lnTo>
                    <a:pt x="3"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62" name="Freeform 137"/>
            <p:cNvSpPr>
              <a:spLocks/>
            </p:cNvSpPr>
            <p:nvPr/>
          </p:nvSpPr>
          <p:spPr bwMode="auto">
            <a:xfrm>
              <a:off x="8372474" y="6688128"/>
              <a:ext cx="3175" cy="4762"/>
            </a:xfrm>
            <a:custGeom>
              <a:avLst/>
              <a:gdLst/>
              <a:ahLst/>
              <a:cxnLst>
                <a:cxn ang="0">
                  <a:pos x="2" y="3"/>
                </a:cxn>
                <a:cxn ang="0">
                  <a:pos x="2" y="3"/>
                </a:cxn>
                <a:cxn ang="0">
                  <a:pos x="2" y="3"/>
                </a:cxn>
                <a:cxn ang="0">
                  <a:pos x="1" y="3"/>
                </a:cxn>
                <a:cxn ang="0">
                  <a:pos x="0" y="2"/>
                </a:cxn>
                <a:cxn ang="0">
                  <a:pos x="0" y="0"/>
                </a:cxn>
                <a:cxn ang="0">
                  <a:pos x="1" y="0"/>
                </a:cxn>
                <a:cxn ang="0">
                  <a:pos x="1" y="0"/>
                </a:cxn>
                <a:cxn ang="0">
                  <a:pos x="2" y="0"/>
                </a:cxn>
                <a:cxn ang="0">
                  <a:pos x="2" y="3"/>
                </a:cxn>
                <a:cxn ang="0">
                  <a:pos x="2" y="3"/>
                </a:cxn>
              </a:cxnLst>
              <a:rect l="0" t="0" r="r" b="b"/>
              <a:pathLst>
                <a:path w="2" h="3">
                  <a:moveTo>
                    <a:pt x="2" y="3"/>
                  </a:moveTo>
                  <a:lnTo>
                    <a:pt x="2" y="3"/>
                  </a:lnTo>
                  <a:lnTo>
                    <a:pt x="2" y="3"/>
                  </a:lnTo>
                  <a:lnTo>
                    <a:pt x="1" y="3"/>
                  </a:lnTo>
                  <a:lnTo>
                    <a:pt x="0" y="2"/>
                  </a:lnTo>
                  <a:lnTo>
                    <a:pt x="0" y="0"/>
                  </a:lnTo>
                  <a:lnTo>
                    <a:pt x="1" y="0"/>
                  </a:lnTo>
                  <a:lnTo>
                    <a:pt x="1" y="0"/>
                  </a:lnTo>
                  <a:lnTo>
                    <a:pt x="2" y="0"/>
                  </a:lnTo>
                  <a:lnTo>
                    <a:pt x="2" y="3"/>
                  </a:lnTo>
                  <a:lnTo>
                    <a:pt x="2"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63" name="Freeform 138"/>
            <p:cNvSpPr>
              <a:spLocks/>
            </p:cNvSpPr>
            <p:nvPr/>
          </p:nvSpPr>
          <p:spPr bwMode="auto">
            <a:xfrm>
              <a:off x="8377237" y="6694479"/>
              <a:ext cx="1588" cy="3175"/>
            </a:xfrm>
            <a:custGeom>
              <a:avLst/>
              <a:gdLst/>
              <a:ahLst/>
              <a:cxnLst>
                <a:cxn ang="0">
                  <a:pos x="1" y="2"/>
                </a:cxn>
                <a:cxn ang="0">
                  <a:pos x="1" y="2"/>
                </a:cxn>
                <a:cxn ang="0">
                  <a:pos x="0" y="2"/>
                </a:cxn>
                <a:cxn ang="0">
                  <a:pos x="0" y="2"/>
                </a:cxn>
                <a:cxn ang="0">
                  <a:pos x="0" y="1"/>
                </a:cxn>
                <a:cxn ang="0">
                  <a:pos x="0" y="0"/>
                </a:cxn>
                <a:cxn ang="0">
                  <a:pos x="0" y="0"/>
                </a:cxn>
                <a:cxn ang="0">
                  <a:pos x="1" y="1"/>
                </a:cxn>
                <a:cxn ang="0">
                  <a:pos x="1" y="2"/>
                </a:cxn>
                <a:cxn ang="0">
                  <a:pos x="1" y="2"/>
                </a:cxn>
              </a:cxnLst>
              <a:rect l="0" t="0" r="r" b="b"/>
              <a:pathLst>
                <a:path w="1" h="2">
                  <a:moveTo>
                    <a:pt x="1" y="2"/>
                  </a:moveTo>
                  <a:lnTo>
                    <a:pt x="1" y="2"/>
                  </a:lnTo>
                  <a:lnTo>
                    <a:pt x="0" y="2"/>
                  </a:lnTo>
                  <a:lnTo>
                    <a:pt x="0" y="2"/>
                  </a:lnTo>
                  <a:lnTo>
                    <a:pt x="0" y="1"/>
                  </a:lnTo>
                  <a:lnTo>
                    <a:pt x="0" y="0"/>
                  </a:lnTo>
                  <a:lnTo>
                    <a:pt x="0" y="0"/>
                  </a:lnTo>
                  <a:lnTo>
                    <a:pt x="1" y="1"/>
                  </a:lnTo>
                  <a:lnTo>
                    <a:pt x="1" y="2"/>
                  </a:lnTo>
                  <a:lnTo>
                    <a:pt x="1"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64" name="Freeform 139"/>
            <p:cNvSpPr>
              <a:spLocks/>
            </p:cNvSpPr>
            <p:nvPr/>
          </p:nvSpPr>
          <p:spPr bwMode="auto">
            <a:xfrm>
              <a:off x="8410574" y="6662729"/>
              <a:ext cx="1588" cy="6350"/>
            </a:xfrm>
            <a:custGeom>
              <a:avLst/>
              <a:gdLst/>
              <a:ahLst/>
              <a:cxnLst>
                <a:cxn ang="0">
                  <a:pos x="1" y="2"/>
                </a:cxn>
                <a:cxn ang="0">
                  <a:pos x="1" y="2"/>
                </a:cxn>
                <a:cxn ang="0">
                  <a:pos x="1" y="3"/>
                </a:cxn>
                <a:cxn ang="0">
                  <a:pos x="1" y="4"/>
                </a:cxn>
                <a:cxn ang="0">
                  <a:pos x="0" y="4"/>
                </a:cxn>
                <a:cxn ang="0">
                  <a:pos x="0" y="3"/>
                </a:cxn>
                <a:cxn ang="0">
                  <a:pos x="0" y="2"/>
                </a:cxn>
                <a:cxn ang="0">
                  <a:pos x="0" y="0"/>
                </a:cxn>
                <a:cxn ang="0">
                  <a:pos x="0" y="0"/>
                </a:cxn>
                <a:cxn ang="0">
                  <a:pos x="0" y="1"/>
                </a:cxn>
                <a:cxn ang="0">
                  <a:pos x="1" y="2"/>
                </a:cxn>
                <a:cxn ang="0">
                  <a:pos x="1" y="2"/>
                </a:cxn>
              </a:cxnLst>
              <a:rect l="0" t="0" r="r" b="b"/>
              <a:pathLst>
                <a:path w="1" h="4">
                  <a:moveTo>
                    <a:pt x="1" y="2"/>
                  </a:moveTo>
                  <a:lnTo>
                    <a:pt x="1" y="2"/>
                  </a:lnTo>
                  <a:lnTo>
                    <a:pt x="1" y="3"/>
                  </a:lnTo>
                  <a:lnTo>
                    <a:pt x="1" y="4"/>
                  </a:lnTo>
                  <a:lnTo>
                    <a:pt x="0" y="4"/>
                  </a:lnTo>
                  <a:lnTo>
                    <a:pt x="0" y="3"/>
                  </a:lnTo>
                  <a:lnTo>
                    <a:pt x="0" y="2"/>
                  </a:lnTo>
                  <a:lnTo>
                    <a:pt x="0" y="0"/>
                  </a:lnTo>
                  <a:lnTo>
                    <a:pt x="0" y="0"/>
                  </a:lnTo>
                  <a:lnTo>
                    <a:pt x="0" y="1"/>
                  </a:lnTo>
                  <a:lnTo>
                    <a:pt x="1" y="2"/>
                  </a:lnTo>
                  <a:lnTo>
                    <a:pt x="1"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65" name="Freeform 140"/>
            <p:cNvSpPr>
              <a:spLocks/>
            </p:cNvSpPr>
            <p:nvPr/>
          </p:nvSpPr>
          <p:spPr bwMode="auto">
            <a:xfrm>
              <a:off x="8410574" y="6654791"/>
              <a:ext cx="6350" cy="7938"/>
            </a:xfrm>
            <a:custGeom>
              <a:avLst/>
              <a:gdLst/>
              <a:ahLst/>
              <a:cxnLst>
                <a:cxn ang="0">
                  <a:pos x="4" y="5"/>
                </a:cxn>
                <a:cxn ang="0">
                  <a:pos x="4" y="5"/>
                </a:cxn>
                <a:cxn ang="0">
                  <a:pos x="4" y="4"/>
                </a:cxn>
                <a:cxn ang="0">
                  <a:pos x="3" y="4"/>
                </a:cxn>
                <a:cxn ang="0">
                  <a:pos x="2" y="2"/>
                </a:cxn>
                <a:cxn ang="0">
                  <a:pos x="0" y="0"/>
                </a:cxn>
                <a:cxn ang="0">
                  <a:pos x="0" y="0"/>
                </a:cxn>
                <a:cxn ang="0">
                  <a:pos x="0" y="1"/>
                </a:cxn>
                <a:cxn ang="0">
                  <a:pos x="0" y="2"/>
                </a:cxn>
                <a:cxn ang="0">
                  <a:pos x="0" y="2"/>
                </a:cxn>
                <a:cxn ang="0">
                  <a:pos x="0" y="5"/>
                </a:cxn>
                <a:cxn ang="0">
                  <a:pos x="2" y="5"/>
                </a:cxn>
                <a:cxn ang="0">
                  <a:pos x="3" y="5"/>
                </a:cxn>
                <a:cxn ang="0">
                  <a:pos x="3" y="5"/>
                </a:cxn>
                <a:cxn ang="0">
                  <a:pos x="4" y="5"/>
                </a:cxn>
                <a:cxn ang="0">
                  <a:pos x="4" y="5"/>
                </a:cxn>
              </a:cxnLst>
              <a:rect l="0" t="0" r="r" b="b"/>
              <a:pathLst>
                <a:path w="4" h="5">
                  <a:moveTo>
                    <a:pt x="4" y="5"/>
                  </a:moveTo>
                  <a:lnTo>
                    <a:pt x="4" y="5"/>
                  </a:lnTo>
                  <a:lnTo>
                    <a:pt x="4" y="4"/>
                  </a:lnTo>
                  <a:lnTo>
                    <a:pt x="3" y="4"/>
                  </a:lnTo>
                  <a:lnTo>
                    <a:pt x="2" y="2"/>
                  </a:lnTo>
                  <a:lnTo>
                    <a:pt x="0" y="0"/>
                  </a:lnTo>
                  <a:lnTo>
                    <a:pt x="0" y="0"/>
                  </a:lnTo>
                  <a:lnTo>
                    <a:pt x="0" y="1"/>
                  </a:lnTo>
                  <a:lnTo>
                    <a:pt x="0" y="2"/>
                  </a:lnTo>
                  <a:lnTo>
                    <a:pt x="0" y="2"/>
                  </a:lnTo>
                  <a:lnTo>
                    <a:pt x="0" y="5"/>
                  </a:lnTo>
                  <a:lnTo>
                    <a:pt x="2" y="5"/>
                  </a:lnTo>
                  <a:lnTo>
                    <a:pt x="3" y="5"/>
                  </a:lnTo>
                  <a:lnTo>
                    <a:pt x="3" y="5"/>
                  </a:lnTo>
                  <a:lnTo>
                    <a:pt x="4" y="5"/>
                  </a:lnTo>
                  <a:lnTo>
                    <a:pt x="4"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66" name="Freeform 141"/>
            <p:cNvSpPr>
              <a:spLocks/>
            </p:cNvSpPr>
            <p:nvPr/>
          </p:nvSpPr>
          <p:spPr bwMode="auto">
            <a:xfrm>
              <a:off x="8420100" y="6673841"/>
              <a:ext cx="14288" cy="19050"/>
            </a:xfrm>
            <a:custGeom>
              <a:avLst/>
              <a:gdLst/>
              <a:ahLst/>
              <a:cxnLst>
                <a:cxn ang="0">
                  <a:pos x="6" y="11"/>
                </a:cxn>
                <a:cxn ang="0">
                  <a:pos x="6" y="11"/>
                </a:cxn>
                <a:cxn ang="0">
                  <a:pos x="3" y="8"/>
                </a:cxn>
                <a:cxn ang="0">
                  <a:pos x="1" y="6"/>
                </a:cxn>
                <a:cxn ang="0">
                  <a:pos x="0" y="5"/>
                </a:cxn>
                <a:cxn ang="0">
                  <a:pos x="0" y="5"/>
                </a:cxn>
                <a:cxn ang="0">
                  <a:pos x="0" y="4"/>
                </a:cxn>
                <a:cxn ang="0">
                  <a:pos x="0" y="3"/>
                </a:cxn>
                <a:cxn ang="0">
                  <a:pos x="0" y="3"/>
                </a:cxn>
                <a:cxn ang="0">
                  <a:pos x="1" y="2"/>
                </a:cxn>
                <a:cxn ang="0">
                  <a:pos x="3" y="1"/>
                </a:cxn>
                <a:cxn ang="0">
                  <a:pos x="3" y="0"/>
                </a:cxn>
                <a:cxn ang="0">
                  <a:pos x="4" y="1"/>
                </a:cxn>
                <a:cxn ang="0">
                  <a:pos x="5" y="1"/>
                </a:cxn>
                <a:cxn ang="0">
                  <a:pos x="5" y="2"/>
                </a:cxn>
                <a:cxn ang="0">
                  <a:pos x="5" y="5"/>
                </a:cxn>
                <a:cxn ang="0">
                  <a:pos x="6" y="6"/>
                </a:cxn>
                <a:cxn ang="0">
                  <a:pos x="7" y="7"/>
                </a:cxn>
                <a:cxn ang="0">
                  <a:pos x="7" y="8"/>
                </a:cxn>
                <a:cxn ang="0">
                  <a:pos x="8" y="9"/>
                </a:cxn>
                <a:cxn ang="0">
                  <a:pos x="9" y="10"/>
                </a:cxn>
                <a:cxn ang="0">
                  <a:pos x="8" y="12"/>
                </a:cxn>
                <a:cxn ang="0">
                  <a:pos x="8" y="12"/>
                </a:cxn>
                <a:cxn ang="0">
                  <a:pos x="7" y="12"/>
                </a:cxn>
                <a:cxn ang="0">
                  <a:pos x="6" y="11"/>
                </a:cxn>
                <a:cxn ang="0">
                  <a:pos x="6" y="11"/>
                </a:cxn>
              </a:cxnLst>
              <a:rect l="0" t="0" r="r" b="b"/>
              <a:pathLst>
                <a:path w="9" h="12">
                  <a:moveTo>
                    <a:pt x="6" y="11"/>
                  </a:moveTo>
                  <a:lnTo>
                    <a:pt x="6" y="11"/>
                  </a:lnTo>
                  <a:lnTo>
                    <a:pt x="3" y="8"/>
                  </a:lnTo>
                  <a:lnTo>
                    <a:pt x="1" y="6"/>
                  </a:lnTo>
                  <a:lnTo>
                    <a:pt x="0" y="5"/>
                  </a:lnTo>
                  <a:lnTo>
                    <a:pt x="0" y="5"/>
                  </a:lnTo>
                  <a:lnTo>
                    <a:pt x="0" y="4"/>
                  </a:lnTo>
                  <a:lnTo>
                    <a:pt x="0" y="3"/>
                  </a:lnTo>
                  <a:lnTo>
                    <a:pt x="0" y="3"/>
                  </a:lnTo>
                  <a:lnTo>
                    <a:pt x="1" y="2"/>
                  </a:lnTo>
                  <a:lnTo>
                    <a:pt x="3" y="1"/>
                  </a:lnTo>
                  <a:lnTo>
                    <a:pt x="3" y="0"/>
                  </a:lnTo>
                  <a:lnTo>
                    <a:pt x="4" y="1"/>
                  </a:lnTo>
                  <a:lnTo>
                    <a:pt x="5" y="1"/>
                  </a:lnTo>
                  <a:lnTo>
                    <a:pt x="5" y="2"/>
                  </a:lnTo>
                  <a:lnTo>
                    <a:pt x="5" y="5"/>
                  </a:lnTo>
                  <a:lnTo>
                    <a:pt x="6" y="6"/>
                  </a:lnTo>
                  <a:lnTo>
                    <a:pt x="7" y="7"/>
                  </a:lnTo>
                  <a:lnTo>
                    <a:pt x="7" y="8"/>
                  </a:lnTo>
                  <a:lnTo>
                    <a:pt x="8" y="9"/>
                  </a:lnTo>
                  <a:lnTo>
                    <a:pt x="9" y="10"/>
                  </a:lnTo>
                  <a:lnTo>
                    <a:pt x="8" y="12"/>
                  </a:lnTo>
                  <a:lnTo>
                    <a:pt x="8" y="12"/>
                  </a:lnTo>
                  <a:lnTo>
                    <a:pt x="7" y="12"/>
                  </a:lnTo>
                  <a:lnTo>
                    <a:pt x="6" y="11"/>
                  </a:lnTo>
                  <a:lnTo>
                    <a:pt x="6" y="1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67" name="Freeform 142"/>
            <p:cNvSpPr>
              <a:spLocks/>
            </p:cNvSpPr>
            <p:nvPr/>
          </p:nvSpPr>
          <p:spPr bwMode="auto">
            <a:xfrm>
              <a:off x="8362950" y="6669078"/>
              <a:ext cx="7938" cy="11113"/>
            </a:xfrm>
            <a:custGeom>
              <a:avLst/>
              <a:gdLst/>
              <a:ahLst/>
              <a:cxnLst>
                <a:cxn ang="0">
                  <a:pos x="1" y="3"/>
                </a:cxn>
                <a:cxn ang="0">
                  <a:pos x="1" y="3"/>
                </a:cxn>
                <a:cxn ang="0">
                  <a:pos x="0" y="2"/>
                </a:cxn>
                <a:cxn ang="0">
                  <a:pos x="0" y="1"/>
                </a:cxn>
                <a:cxn ang="0">
                  <a:pos x="0" y="0"/>
                </a:cxn>
                <a:cxn ang="0">
                  <a:pos x="1" y="0"/>
                </a:cxn>
                <a:cxn ang="0">
                  <a:pos x="2" y="0"/>
                </a:cxn>
                <a:cxn ang="0">
                  <a:pos x="2" y="1"/>
                </a:cxn>
                <a:cxn ang="0">
                  <a:pos x="4" y="2"/>
                </a:cxn>
                <a:cxn ang="0">
                  <a:pos x="5" y="4"/>
                </a:cxn>
                <a:cxn ang="0">
                  <a:pos x="5" y="6"/>
                </a:cxn>
                <a:cxn ang="0">
                  <a:pos x="5" y="6"/>
                </a:cxn>
                <a:cxn ang="0">
                  <a:pos x="4" y="7"/>
                </a:cxn>
                <a:cxn ang="0">
                  <a:pos x="4" y="7"/>
                </a:cxn>
                <a:cxn ang="0">
                  <a:pos x="2" y="6"/>
                </a:cxn>
                <a:cxn ang="0">
                  <a:pos x="1" y="3"/>
                </a:cxn>
                <a:cxn ang="0">
                  <a:pos x="1" y="3"/>
                </a:cxn>
              </a:cxnLst>
              <a:rect l="0" t="0" r="r" b="b"/>
              <a:pathLst>
                <a:path w="5" h="7">
                  <a:moveTo>
                    <a:pt x="1" y="3"/>
                  </a:moveTo>
                  <a:lnTo>
                    <a:pt x="1" y="3"/>
                  </a:lnTo>
                  <a:lnTo>
                    <a:pt x="0" y="2"/>
                  </a:lnTo>
                  <a:lnTo>
                    <a:pt x="0" y="1"/>
                  </a:lnTo>
                  <a:lnTo>
                    <a:pt x="0" y="0"/>
                  </a:lnTo>
                  <a:lnTo>
                    <a:pt x="1" y="0"/>
                  </a:lnTo>
                  <a:lnTo>
                    <a:pt x="2" y="0"/>
                  </a:lnTo>
                  <a:lnTo>
                    <a:pt x="2" y="1"/>
                  </a:lnTo>
                  <a:lnTo>
                    <a:pt x="4" y="2"/>
                  </a:lnTo>
                  <a:lnTo>
                    <a:pt x="5" y="4"/>
                  </a:lnTo>
                  <a:lnTo>
                    <a:pt x="5" y="6"/>
                  </a:lnTo>
                  <a:lnTo>
                    <a:pt x="5" y="6"/>
                  </a:lnTo>
                  <a:lnTo>
                    <a:pt x="4" y="7"/>
                  </a:lnTo>
                  <a:lnTo>
                    <a:pt x="4" y="7"/>
                  </a:lnTo>
                  <a:lnTo>
                    <a:pt x="2" y="6"/>
                  </a:lnTo>
                  <a:lnTo>
                    <a:pt x="1" y="3"/>
                  </a:lnTo>
                  <a:lnTo>
                    <a:pt x="1"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68" name="Freeform 143"/>
            <p:cNvSpPr>
              <a:spLocks/>
            </p:cNvSpPr>
            <p:nvPr/>
          </p:nvSpPr>
          <p:spPr bwMode="auto">
            <a:xfrm>
              <a:off x="8515349" y="6697653"/>
              <a:ext cx="6350" cy="7938"/>
            </a:xfrm>
            <a:custGeom>
              <a:avLst/>
              <a:gdLst/>
              <a:ahLst/>
              <a:cxnLst>
                <a:cxn ang="0">
                  <a:pos x="3" y="4"/>
                </a:cxn>
                <a:cxn ang="0">
                  <a:pos x="3" y="4"/>
                </a:cxn>
                <a:cxn ang="0">
                  <a:pos x="2" y="4"/>
                </a:cxn>
                <a:cxn ang="0">
                  <a:pos x="1" y="5"/>
                </a:cxn>
                <a:cxn ang="0">
                  <a:pos x="1" y="4"/>
                </a:cxn>
                <a:cxn ang="0">
                  <a:pos x="0" y="4"/>
                </a:cxn>
                <a:cxn ang="0">
                  <a:pos x="0" y="3"/>
                </a:cxn>
                <a:cxn ang="0">
                  <a:pos x="1" y="1"/>
                </a:cxn>
                <a:cxn ang="0">
                  <a:pos x="2" y="0"/>
                </a:cxn>
                <a:cxn ang="0">
                  <a:pos x="3" y="0"/>
                </a:cxn>
                <a:cxn ang="0">
                  <a:pos x="4" y="0"/>
                </a:cxn>
                <a:cxn ang="0">
                  <a:pos x="4" y="1"/>
                </a:cxn>
                <a:cxn ang="0">
                  <a:pos x="4" y="2"/>
                </a:cxn>
                <a:cxn ang="0">
                  <a:pos x="4" y="3"/>
                </a:cxn>
                <a:cxn ang="0">
                  <a:pos x="3" y="4"/>
                </a:cxn>
                <a:cxn ang="0">
                  <a:pos x="3" y="4"/>
                </a:cxn>
              </a:cxnLst>
              <a:rect l="0" t="0" r="r" b="b"/>
              <a:pathLst>
                <a:path w="4" h="5">
                  <a:moveTo>
                    <a:pt x="3" y="4"/>
                  </a:moveTo>
                  <a:lnTo>
                    <a:pt x="3" y="4"/>
                  </a:lnTo>
                  <a:lnTo>
                    <a:pt x="2" y="4"/>
                  </a:lnTo>
                  <a:lnTo>
                    <a:pt x="1" y="5"/>
                  </a:lnTo>
                  <a:lnTo>
                    <a:pt x="1" y="4"/>
                  </a:lnTo>
                  <a:lnTo>
                    <a:pt x="0" y="4"/>
                  </a:lnTo>
                  <a:lnTo>
                    <a:pt x="0" y="3"/>
                  </a:lnTo>
                  <a:lnTo>
                    <a:pt x="1" y="1"/>
                  </a:lnTo>
                  <a:lnTo>
                    <a:pt x="2" y="0"/>
                  </a:lnTo>
                  <a:lnTo>
                    <a:pt x="3" y="0"/>
                  </a:lnTo>
                  <a:lnTo>
                    <a:pt x="4" y="0"/>
                  </a:lnTo>
                  <a:lnTo>
                    <a:pt x="4" y="1"/>
                  </a:lnTo>
                  <a:lnTo>
                    <a:pt x="4" y="2"/>
                  </a:lnTo>
                  <a:lnTo>
                    <a:pt x="4" y="3"/>
                  </a:lnTo>
                  <a:lnTo>
                    <a:pt x="3" y="4"/>
                  </a:lnTo>
                  <a:lnTo>
                    <a:pt x="3"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69" name="Freeform 144"/>
            <p:cNvSpPr>
              <a:spLocks/>
            </p:cNvSpPr>
            <p:nvPr/>
          </p:nvSpPr>
          <p:spPr bwMode="auto">
            <a:xfrm>
              <a:off x="8596312" y="6673841"/>
              <a:ext cx="11112" cy="6350"/>
            </a:xfrm>
            <a:custGeom>
              <a:avLst/>
              <a:gdLst/>
              <a:ahLst/>
              <a:cxnLst>
                <a:cxn ang="0">
                  <a:pos x="4" y="4"/>
                </a:cxn>
                <a:cxn ang="0">
                  <a:pos x="4" y="4"/>
                </a:cxn>
                <a:cxn ang="0">
                  <a:pos x="2" y="4"/>
                </a:cxn>
                <a:cxn ang="0">
                  <a:pos x="1" y="4"/>
                </a:cxn>
                <a:cxn ang="0">
                  <a:pos x="1" y="3"/>
                </a:cxn>
                <a:cxn ang="0">
                  <a:pos x="0" y="2"/>
                </a:cxn>
                <a:cxn ang="0">
                  <a:pos x="1" y="0"/>
                </a:cxn>
                <a:cxn ang="0">
                  <a:pos x="1" y="0"/>
                </a:cxn>
                <a:cxn ang="0">
                  <a:pos x="3" y="0"/>
                </a:cxn>
                <a:cxn ang="0">
                  <a:pos x="4" y="0"/>
                </a:cxn>
                <a:cxn ang="0">
                  <a:pos x="5" y="0"/>
                </a:cxn>
                <a:cxn ang="0">
                  <a:pos x="7" y="1"/>
                </a:cxn>
                <a:cxn ang="0">
                  <a:pos x="7" y="2"/>
                </a:cxn>
                <a:cxn ang="0">
                  <a:pos x="7" y="3"/>
                </a:cxn>
                <a:cxn ang="0">
                  <a:pos x="7" y="4"/>
                </a:cxn>
                <a:cxn ang="0">
                  <a:pos x="5" y="4"/>
                </a:cxn>
                <a:cxn ang="0">
                  <a:pos x="4" y="4"/>
                </a:cxn>
                <a:cxn ang="0">
                  <a:pos x="4" y="4"/>
                </a:cxn>
              </a:cxnLst>
              <a:rect l="0" t="0" r="r" b="b"/>
              <a:pathLst>
                <a:path w="7" h="4">
                  <a:moveTo>
                    <a:pt x="4" y="4"/>
                  </a:moveTo>
                  <a:lnTo>
                    <a:pt x="4" y="4"/>
                  </a:lnTo>
                  <a:lnTo>
                    <a:pt x="2" y="4"/>
                  </a:lnTo>
                  <a:lnTo>
                    <a:pt x="1" y="4"/>
                  </a:lnTo>
                  <a:lnTo>
                    <a:pt x="1" y="3"/>
                  </a:lnTo>
                  <a:lnTo>
                    <a:pt x="0" y="2"/>
                  </a:lnTo>
                  <a:lnTo>
                    <a:pt x="1" y="0"/>
                  </a:lnTo>
                  <a:lnTo>
                    <a:pt x="1" y="0"/>
                  </a:lnTo>
                  <a:lnTo>
                    <a:pt x="3" y="0"/>
                  </a:lnTo>
                  <a:lnTo>
                    <a:pt x="4" y="0"/>
                  </a:lnTo>
                  <a:lnTo>
                    <a:pt x="5" y="0"/>
                  </a:lnTo>
                  <a:lnTo>
                    <a:pt x="7" y="1"/>
                  </a:lnTo>
                  <a:lnTo>
                    <a:pt x="7" y="2"/>
                  </a:lnTo>
                  <a:lnTo>
                    <a:pt x="7" y="3"/>
                  </a:lnTo>
                  <a:lnTo>
                    <a:pt x="7" y="4"/>
                  </a:lnTo>
                  <a:lnTo>
                    <a:pt x="5" y="4"/>
                  </a:lnTo>
                  <a:lnTo>
                    <a:pt x="4" y="4"/>
                  </a:lnTo>
                  <a:lnTo>
                    <a:pt x="4"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70" name="Freeform 145"/>
            <p:cNvSpPr>
              <a:spLocks/>
            </p:cNvSpPr>
            <p:nvPr/>
          </p:nvSpPr>
          <p:spPr bwMode="auto">
            <a:xfrm>
              <a:off x="8583612" y="6662729"/>
              <a:ext cx="7938" cy="7938"/>
            </a:xfrm>
            <a:custGeom>
              <a:avLst/>
              <a:gdLst/>
              <a:ahLst/>
              <a:cxnLst>
                <a:cxn ang="0">
                  <a:pos x="5" y="2"/>
                </a:cxn>
                <a:cxn ang="0">
                  <a:pos x="5" y="2"/>
                </a:cxn>
                <a:cxn ang="0">
                  <a:pos x="4" y="1"/>
                </a:cxn>
                <a:cxn ang="0">
                  <a:pos x="3" y="0"/>
                </a:cxn>
                <a:cxn ang="0">
                  <a:pos x="2" y="0"/>
                </a:cxn>
                <a:cxn ang="0">
                  <a:pos x="1" y="0"/>
                </a:cxn>
                <a:cxn ang="0">
                  <a:pos x="0" y="1"/>
                </a:cxn>
                <a:cxn ang="0">
                  <a:pos x="0" y="2"/>
                </a:cxn>
                <a:cxn ang="0">
                  <a:pos x="0" y="3"/>
                </a:cxn>
                <a:cxn ang="0">
                  <a:pos x="1" y="4"/>
                </a:cxn>
                <a:cxn ang="0">
                  <a:pos x="4" y="5"/>
                </a:cxn>
                <a:cxn ang="0">
                  <a:pos x="5" y="4"/>
                </a:cxn>
                <a:cxn ang="0">
                  <a:pos x="5" y="3"/>
                </a:cxn>
                <a:cxn ang="0">
                  <a:pos x="5" y="3"/>
                </a:cxn>
                <a:cxn ang="0">
                  <a:pos x="5" y="2"/>
                </a:cxn>
                <a:cxn ang="0">
                  <a:pos x="5" y="2"/>
                </a:cxn>
              </a:cxnLst>
              <a:rect l="0" t="0" r="r" b="b"/>
              <a:pathLst>
                <a:path w="5" h="5">
                  <a:moveTo>
                    <a:pt x="5" y="2"/>
                  </a:moveTo>
                  <a:lnTo>
                    <a:pt x="5" y="2"/>
                  </a:lnTo>
                  <a:lnTo>
                    <a:pt x="4" y="1"/>
                  </a:lnTo>
                  <a:lnTo>
                    <a:pt x="3" y="0"/>
                  </a:lnTo>
                  <a:lnTo>
                    <a:pt x="2" y="0"/>
                  </a:lnTo>
                  <a:lnTo>
                    <a:pt x="1" y="0"/>
                  </a:lnTo>
                  <a:lnTo>
                    <a:pt x="0" y="1"/>
                  </a:lnTo>
                  <a:lnTo>
                    <a:pt x="0" y="2"/>
                  </a:lnTo>
                  <a:lnTo>
                    <a:pt x="0" y="3"/>
                  </a:lnTo>
                  <a:lnTo>
                    <a:pt x="1" y="4"/>
                  </a:lnTo>
                  <a:lnTo>
                    <a:pt x="4" y="5"/>
                  </a:lnTo>
                  <a:lnTo>
                    <a:pt x="5" y="4"/>
                  </a:lnTo>
                  <a:lnTo>
                    <a:pt x="5" y="3"/>
                  </a:lnTo>
                  <a:lnTo>
                    <a:pt x="5" y="3"/>
                  </a:lnTo>
                  <a:lnTo>
                    <a:pt x="5" y="2"/>
                  </a:lnTo>
                  <a:lnTo>
                    <a:pt x="5"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71" name="Freeform 146"/>
            <p:cNvSpPr>
              <a:spLocks/>
            </p:cNvSpPr>
            <p:nvPr/>
          </p:nvSpPr>
          <p:spPr bwMode="auto">
            <a:xfrm>
              <a:off x="8583612" y="6672254"/>
              <a:ext cx="7938" cy="7938"/>
            </a:xfrm>
            <a:custGeom>
              <a:avLst/>
              <a:gdLst/>
              <a:ahLst/>
              <a:cxnLst>
                <a:cxn ang="0">
                  <a:pos x="5" y="1"/>
                </a:cxn>
                <a:cxn ang="0">
                  <a:pos x="5" y="1"/>
                </a:cxn>
                <a:cxn ang="0">
                  <a:pos x="5" y="1"/>
                </a:cxn>
                <a:cxn ang="0">
                  <a:pos x="5" y="0"/>
                </a:cxn>
                <a:cxn ang="0">
                  <a:pos x="5" y="0"/>
                </a:cxn>
                <a:cxn ang="0">
                  <a:pos x="4" y="0"/>
                </a:cxn>
                <a:cxn ang="0">
                  <a:pos x="3" y="0"/>
                </a:cxn>
                <a:cxn ang="0">
                  <a:pos x="1" y="0"/>
                </a:cxn>
                <a:cxn ang="0">
                  <a:pos x="1" y="0"/>
                </a:cxn>
                <a:cxn ang="0">
                  <a:pos x="0" y="0"/>
                </a:cxn>
                <a:cxn ang="0">
                  <a:pos x="0" y="0"/>
                </a:cxn>
                <a:cxn ang="0">
                  <a:pos x="0" y="0"/>
                </a:cxn>
                <a:cxn ang="0">
                  <a:pos x="0" y="1"/>
                </a:cxn>
                <a:cxn ang="0">
                  <a:pos x="1" y="2"/>
                </a:cxn>
                <a:cxn ang="0">
                  <a:pos x="1" y="3"/>
                </a:cxn>
                <a:cxn ang="0">
                  <a:pos x="2" y="5"/>
                </a:cxn>
                <a:cxn ang="0">
                  <a:pos x="3" y="5"/>
                </a:cxn>
                <a:cxn ang="0">
                  <a:pos x="4" y="5"/>
                </a:cxn>
                <a:cxn ang="0">
                  <a:pos x="4" y="3"/>
                </a:cxn>
                <a:cxn ang="0">
                  <a:pos x="4" y="2"/>
                </a:cxn>
                <a:cxn ang="0">
                  <a:pos x="5" y="1"/>
                </a:cxn>
                <a:cxn ang="0">
                  <a:pos x="5" y="1"/>
                </a:cxn>
              </a:cxnLst>
              <a:rect l="0" t="0" r="r" b="b"/>
              <a:pathLst>
                <a:path w="5" h="5">
                  <a:moveTo>
                    <a:pt x="5" y="1"/>
                  </a:moveTo>
                  <a:lnTo>
                    <a:pt x="5" y="1"/>
                  </a:lnTo>
                  <a:lnTo>
                    <a:pt x="5" y="1"/>
                  </a:lnTo>
                  <a:lnTo>
                    <a:pt x="5" y="0"/>
                  </a:lnTo>
                  <a:lnTo>
                    <a:pt x="5" y="0"/>
                  </a:lnTo>
                  <a:lnTo>
                    <a:pt x="4" y="0"/>
                  </a:lnTo>
                  <a:lnTo>
                    <a:pt x="3" y="0"/>
                  </a:lnTo>
                  <a:lnTo>
                    <a:pt x="1" y="0"/>
                  </a:lnTo>
                  <a:lnTo>
                    <a:pt x="1" y="0"/>
                  </a:lnTo>
                  <a:lnTo>
                    <a:pt x="0" y="0"/>
                  </a:lnTo>
                  <a:lnTo>
                    <a:pt x="0" y="0"/>
                  </a:lnTo>
                  <a:lnTo>
                    <a:pt x="0" y="0"/>
                  </a:lnTo>
                  <a:lnTo>
                    <a:pt x="0" y="1"/>
                  </a:lnTo>
                  <a:lnTo>
                    <a:pt x="1" y="2"/>
                  </a:lnTo>
                  <a:lnTo>
                    <a:pt x="1" y="3"/>
                  </a:lnTo>
                  <a:lnTo>
                    <a:pt x="2" y="5"/>
                  </a:lnTo>
                  <a:lnTo>
                    <a:pt x="3" y="5"/>
                  </a:lnTo>
                  <a:lnTo>
                    <a:pt x="4" y="5"/>
                  </a:lnTo>
                  <a:lnTo>
                    <a:pt x="4" y="3"/>
                  </a:lnTo>
                  <a:lnTo>
                    <a:pt x="4" y="2"/>
                  </a:lnTo>
                  <a:lnTo>
                    <a:pt x="5" y="1"/>
                  </a:lnTo>
                  <a:lnTo>
                    <a:pt x="5"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72" name="Freeform 147"/>
            <p:cNvSpPr>
              <a:spLocks/>
            </p:cNvSpPr>
            <p:nvPr/>
          </p:nvSpPr>
          <p:spPr bwMode="auto">
            <a:xfrm>
              <a:off x="8447088" y="6605579"/>
              <a:ext cx="100012" cy="98424"/>
            </a:xfrm>
            <a:custGeom>
              <a:avLst/>
              <a:gdLst/>
              <a:ahLst/>
              <a:cxnLst>
                <a:cxn ang="0">
                  <a:pos x="49" y="0"/>
                </a:cxn>
                <a:cxn ang="0">
                  <a:pos x="45" y="1"/>
                </a:cxn>
                <a:cxn ang="0">
                  <a:pos x="41" y="4"/>
                </a:cxn>
                <a:cxn ang="0">
                  <a:pos x="38" y="11"/>
                </a:cxn>
                <a:cxn ang="0">
                  <a:pos x="33" y="18"/>
                </a:cxn>
                <a:cxn ang="0">
                  <a:pos x="26" y="18"/>
                </a:cxn>
                <a:cxn ang="0">
                  <a:pos x="21" y="21"/>
                </a:cxn>
                <a:cxn ang="0">
                  <a:pos x="14" y="26"/>
                </a:cxn>
                <a:cxn ang="0">
                  <a:pos x="9" y="25"/>
                </a:cxn>
                <a:cxn ang="0">
                  <a:pos x="6" y="19"/>
                </a:cxn>
                <a:cxn ang="0">
                  <a:pos x="3" y="22"/>
                </a:cxn>
                <a:cxn ang="0">
                  <a:pos x="0" y="30"/>
                </a:cxn>
                <a:cxn ang="0">
                  <a:pos x="2" y="33"/>
                </a:cxn>
                <a:cxn ang="0">
                  <a:pos x="5" y="38"/>
                </a:cxn>
                <a:cxn ang="0">
                  <a:pos x="7" y="40"/>
                </a:cxn>
                <a:cxn ang="0">
                  <a:pos x="9" y="44"/>
                </a:cxn>
                <a:cxn ang="0">
                  <a:pos x="9" y="47"/>
                </a:cxn>
                <a:cxn ang="0">
                  <a:pos x="11" y="54"/>
                </a:cxn>
                <a:cxn ang="0">
                  <a:pos x="15" y="55"/>
                </a:cxn>
                <a:cxn ang="0">
                  <a:pos x="17" y="57"/>
                </a:cxn>
                <a:cxn ang="0">
                  <a:pos x="21" y="55"/>
                </a:cxn>
                <a:cxn ang="0">
                  <a:pos x="21" y="60"/>
                </a:cxn>
                <a:cxn ang="0">
                  <a:pos x="21" y="61"/>
                </a:cxn>
                <a:cxn ang="0">
                  <a:pos x="25" y="59"/>
                </a:cxn>
                <a:cxn ang="0">
                  <a:pos x="28" y="60"/>
                </a:cxn>
                <a:cxn ang="0">
                  <a:pos x="30" y="60"/>
                </a:cxn>
                <a:cxn ang="0">
                  <a:pos x="33" y="57"/>
                </a:cxn>
                <a:cxn ang="0">
                  <a:pos x="35" y="60"/>
                </a:cxn>
                <a:cxn ang="0">
                  <a:pos x="38" y="62"/>
                </a:cxn>
                <a:cxn ang="0">
                  <a:pos x="40" y="60"/>
                </a:cxn>
                <a:cxn ang="0">
                  <a:pos x="43" y="55"/>
                </a:cxn>
                <a:cxn ang="0">
                  <a:pos x="48" y="50"/>
                </a:cxn>
                <a:cxn ang="0">
                  <a:pos x="48" y="46"/>
                </a:cxn>
                <a:cxn ang="0">
                  <a:pos x="52" y="42"/>
                </a:cxn>
                <a:cxn ang="0">
                  <a:pos x="54" y="38"/>
                </a:cxn>
                <a:cxn ang="0">
                  <a:pos x="53" y="35"/>
                </a:cxn>
                <a:cxn ang="0">
                  <a:pos x="53" y="32"/>
                </a:cxn>
                <a:cxn ang="0">
                  <a:pos x="55" y="27"/>
                </a:cxn>
                <a:cxn ang="0">
                  <a:pos x="56" y="25"/>
                </a:cxn>
                <a:cxn ang="0">
                  <a:pos x="59" y="26"/>
                </a:cxn>
                <a:cxn ang="0">
                  <a:pos x="61" y="27"/>
                </a:cxn>
                <a:cxn ang="0">
                  <a:pos x="63" y="26"/>
                </a:cxn>
                <a:cxn ang="0">
                  <a:pos x="59" y="22"/>
                </a:cxn>
                <a:cxn ang="0">
                  <a:pos x="57" y="20"/>
                </a:cxn>
                <a:cxn ang="0">
                  <a:pos x="58" y="18"/>
                </a:cxn>
                <a:cxn ang="0">
                  <a:pos x="57" y="15"/>
                </a:cxn>
                <a:cxn ang="0">
                  <a:pos x="53" y="14"/>
                </a:cxn>
                <a:cxn ang="0">
                  <a:pos x="53" y="13"/>
                </a:cxn>
                <a:cxn ang="0">
                  <a:pos x="53" y="9"/>
                </a:cxn>
                <a:cxn ang="0">
                  <a:pos x="53" y="7"/>
                </a:cxn>
                <a:cxn ang="0">
                  <a:pos x="53" y="5"/>
                </a:cxn>
                <a:cxn ang="0">
                  <a:pos x="53" y="3"/>
                </a:cxn>
              </a:cxnLst>
              <a:rect l="0" t="0" r="r" b="b"/>
              <a:pathLst>
                <a:path w="63" h="62">
                  <a:moveTo>
                    <a:pt x="52" y="1"/>
                  </a:moveTo>
                  <a:lnTo>
                    <a:pt x="52" y="1"/>
                  </a:lnTo>
                  <a:lnTo>
                    <a:pt x="49" y="0"/>
                  </a:lnTo>
                  <a:lnTo>
                    <a:pt x="47" y="0"/>
                  </a:lnTo>
                  <a:lnTo>
                    <a:pt x="46" y="0"/>
                  </a:lnTo>
                  <a:lnTo>
                    <a:pt x="45" y="1"/>
                  </a:lnTo>
                  <a:lnTo>
                    <a:pt x="44" y="1"/>
                  </a:lnTo>
                  <a:lnTo>
                    <a:pt x="42" y="3"/>
                  </a:lnTo>
                  <a:lnTo>
                    <a:pt x="41" y="4"/>
                  </a:lnTo>
                  <a:lnTo>
                    <a:pt x="40" y="8"/>
                  </a:lnTo>
                  <a:lnTo>
                    <a:pt x="39" y="10"/>
                  </a:lnTo>
                  <a:lnTo>
                    <a:pt x="38" y="11"/>
                  </a:lnTo>
                  <a:lnTo>
                    <a:pt x="37" y="12"/>
                  </a:lnTo>
                  <a:lnTo>
                    <a:pt x="34" y="15"/>
                  </a:lnTo>
                  <a:lnTo>
                    <a:pt x="33" y="18"/>
                  </a:lnTo>
                  <a:lnTo>
                    <a:pt x="32" y="18"/>
                  </a:lnTo>
                  <a:lnTo>
                    <a:pt x="31" y="18"/>
                  </a:lnTo>
                  <a:lnTo>
                    <a:pt x="26" y="18"/>
                  </a:lnTo>
                  <a:lnTo>
                    <a:pt x="24" y="19"/>
                  </a:lnTo>
                  <a:lnTo>
                    <a:pt x="24" y="19"/>
                  </a:lnTo>
                  <a:lnTo>
                    <a:pt x="21" y="21"/>
                  </a:lnTo>
                  <a:lnTo>
                    <a:pt x="17" y="23"/>
                  </a:lnTo>
                  <a:lnTo>
                    <a:pt x="15" y="25"/>
                  </a:lnTo>
                  <a:lnTo>
                    <a:pt x="14" y="26"/>
                  </a:lnTo>
                  <a:lnTo>
                    <a:pt x="12" y="26"/>
                  </a:lnTo>
                  <a:lnTo>
                    <a:pt x="11" y="25"/>
                  </a:lnTo>
                  <a:lnTo>
                    <a:pt x="9" y="25"/>
                  </a:lnTo>
                  <a:lnTo>
                    <a:pt x="9" y="23"/>
                  </a:lnTo>
                  <a:lnTo>
                    <a:pt x="7" y="19"/>
                  </a:lnTo>
                  <a:lnTo>
                    <a:pt x="6" y="19"/>
                  </a:lnTo>
                  <a:lnTo>
                    <a:pt x="4" y="20"/>
                  </a:lnTo>
                  <a:lnTo>
                    <a:pt x="3" y="21"/>
                  </a:lnTo>
                  <a:lnTo>
                    <a:pt x="3" y="22"/>
                  </a:lnTo>
                  <a:lnTo>
                    <a:pt x="2" y="26"/>
                  </a:lnTo>
                  <a:lnTo>
                    <a:pt x="2" y="29"/>
                  </a:lnTo>
                  <a:lnTo>
                    <a:pt x="0" y="30"/>
                  </a:lnTo>
                  <a:lnTo>
                    <a:pt x="0" y="30"/>
                  </a:lnTo>
                  <a:lnTo>
                    <a:pt x="0" y="31"/>
                  </a:lnTo>
                  <a:lnTo>
                    <a:pt x="2" y="33"/>
                  </a:lnTo>
                  <a:lnTo>
                    <a:pt x="2" y="35"/>
                  </a:lnTo>
                  <a:lnTo>
                    <a:pt x="4" y="38"/>
                  </a:lnTo>
                  <a:lnTo>
                    <a:pt x="5" y="38"/>
                  </a:lnTo>
                  <a:lnTo>
                    <a:pt x="6" y="38"/>
                  </a:lnTo>
                  <a:lnTo>
                    <a:pt x="7" y="39"/>
                  </a:lnTo>
                  <a:lnTo>
                    <a:pt x="7" y="40"/>
                  </a:lnTo>
                  <a:lnTo>
                    <a:pt x="8" y="42"/>
                  </a:lnTo>
                  <a:lnTo>
                    <a:pt x="8" y="42"/>
                  </a:lnTo>
                  <a:lnTo>
                    <a:pt x="9" y="44"/>
                  </a:lnTo>
                  <a:lnTo>
                    <a:pt x="9" y="45"/>
                  </a:lnTo>
                  <a:lnTo>
                    <a:pt x="9" y="46"/>
                  </a:lnTo>
                  <a:lnTo>
                    <a:pt x="9" y="47"/>
                  </a:lnTo>
                  <a:lnTo>
                    <a:pt x="9" y="49"/>
                  </a:lnTo>
                  <a:lnTo>
                    <a:pt x="9" y="51"/>
                  </a:lnTo>
                  <a:lnTo>
                    <a:pt x="11" y="54"/>
                  </a:lnTo>
                  <a:lnTo>
                    <a:pt x="13" y="55"/>
                  </a:lnTo>
                  <a:lnTo>
                    <a:pt x="14" y="55"/>
                  </a:lnTo>
                  <a:lnTo>
                    <a:pt x="15" y="55"/>
                  </a:lnTo>
                  <a:lnTo>
                    <a:pt x="15" y="55"/>
                  </a:lnTo>
                  <a:lnTo>
                    <a:pt x="16" y="56"/>
                  </a:lnTo>
                  <a:lnTo>
                    <a:pt x="17" y="57"/>
                  </a:lnTo>
                  <a:lnTo>
                    <a:pt x="18" y="56"/>
                  </a:lnTo>
                  <a:lnTo>
                    <a:pt x="21" y="55"/>
                  </a:lnTo>
                  <a:lnTo>
                    <a:pt x="21" y="55"/>
                  </a:lnTo>
                  <a:lnTo>
                    <a:pt x="21" y="55"/>
                  </a:lnTo>
                  <a:lnTo>
                    <a:pt x="21" y="57"/>
                  </a:lnTo>
                  <a:lnTo>
                    <a:pt x="21" y="60"/>
                  </a:lnTo>
                  <a:lnTo>
                    <a:pt x="21" y="61"/>
                  </a:lnTo>
                  <a:lnTo>
                    <a:pt x="21" y="61"/>
                  </a:lnTo>
                  <a:lnTo>
                    <a:pt x="21" y="61"/>
                  </a:lnTo>
                  <a:lnTo>
                    <a:pt x="23" y="60"/>
                  </a:lnTo>
                  <a:lnTo>
                    <a:pt x="25" y="60"/>
                  </a:lnTo>
                  <a:lnTo>
                    <a:pt x="25" y="59"/>
                  </a:lnTo>
                  <a:lnTo>
                    <a:pt x="26" y="59"/>
                  </a:lnTo>
                  <a:lnTo>
                    <a:pt x="27" y="59"/>
                  </a:lnTo>
                  <a:lnTo>
                    <a:pt x="28" y="60"/>
                  </a:lnTo>
                  <a:lnTo>
                    <a:pt x="28" y="60"/>
                  </a:lnTo>
                  <a:lnTo>
                    <a:pt x="29" y="60"/>
                  </a:lnTo>
                  <a:lnTo>
                    <a:pt x="30" y="60"/>
                  </a:lnTo>
                  <a:lnTo>
                    <a:pt x="32" y="59"/>
                  </a:lnTo>
                  <a:lnTo>
                    <a:pt x="32" y="58"/>
                  </a:lnTo>
                  <a:lnTo>
                    <a:pt x="33" y="57"/>
                  </a:lnTo>
                  <a:lnTo>
                    <a:pt x="33" y="57"/>
                  </a:lnTo>
                  <a:lnTo>
                    <a:pt x="34" y="58"/>
                  </a:lnTo>
                  <a:lnTo>
                    <a:pt x="35" y="60"/>
                  </a:lnTo>
                  <a:lnTo>
                    <a:pt x="37" y="62"/>
                  </a:lnTo>
                  <a:lnTo>
                    <a:pt x="38" y="62"/>
                  </a:lnTo>
                  <a:lnTo>
                    <a:pt x="38" y="62"/>
                  </a:lnTo>
                  <a:lnTo>
                    <a:pt x="39" y="61"/>
                  </a:lnTo>
                  <a:lnTo>
                    <a:pt x="40" y="61"/>
                  </a:lnTo>
                  <a:lnTo>
                    <a:pt x="40" y="60"/>
                  </a:lnTo>
                  <a:lnTo>
                    <a:pt x="40" y="60"/>
                  </a:lnTo>
                  <a:lnTo>
                    <a:pt x="42" y="57"/>
                  </a:lnTo>
                  <a:lnTo>
                    <a:pt x="43" y="55"/>
                  </a:lnTo>
                  <a:lnTo>
                    <a:pt x="46" y="53"/>
                  </a:lnTo>
                  <a:lnTo>
                    <a:pt x="48" y="51"/>
                  </a:lnTo>
                  <a:lnTo>
                    <a:pt x="48" y="50"/>
                  </a:lnTo>
                  <a:lnTo>
                    <a:pt x="48" y="49"/>
                  </a:lnTo>
                  <a:lnTo>
                    <a:pt x="48" y="47"/>
                  </a:lnTo>
                  <a:lnTo>
                    <a:pt x="48" y="46"/>
                  </a:lnTo>
                  <a:lnTo>
                    <a:pt x="48" y="45"/>
                  </a:lnTo>
                  <a:lnTo>
                    <a:pt x="50" y="42"/>
                  </a:lnTo>
                  <a:lnTo>
                    <a:pt x="52" y="42"/>
                  </a:lnTo>
                  <a:lnTo>
                    <a:pt x="53" y="41"/>
                  </a:lnTo>
                  <a:lnTo>
                    <a:pt x="53" y="39"/>
                  </a:lnTo>
                  <a:lnTo>
                    <a:pt x="54" y="38"/>
                  </a:lnTo>
                  <a:lnTo>
                    <a:pt x="54" y="37"/>
                  </a:lnTo>
                  <a:lnTo>
                    <a:pt x="53" y="36"/>
                  </a:lnTo>
                  <a:lnTo>
                    <a:pt x="53" y="35"/>
                  </a:lnTo>
                  <a:lnTo>
                    <a:pt x="53" y="35"/>
                  </a:lnTo>
                  <a:lnTo>
                    <a:pt x="53" y="34"/>
                  </a:lnTo>
                  <a:lnTo>
                    <a:pt x="53" y="32"/>
                  </a:lnTo>
                  <a:lnTo>
                    <a:pt x="53" y="30"/>
                  </a:lnTo>
                  <a:lnTo>
                    <a:pt x="54" y="30"/>
                  </a:lnTo>
                  <a:lnTo>
                    <a:pt x="55" y="27"/>
                  </a:lnTo>
                  <a:lnTo>
                    <a:pt x="55" y="26"/>
                  </a:lnTo>
                  <a:lnTo>
                    <a:pt x="56" y="26"/>
                  </a:lnTo>
                  <a:lnTo>
                    <a:pt x="56" y="25"/>
                  </a:lnTo>
                  <a:lnTo>
                    <a:pt x="57" y="26"/>
                  </a:lnTo>
                  <a:lnTo>
                    <a:pt x="58" y="26"/>
                  </a:lnTo>
                  <a:lnTo>
                    <a:pt x="59" y="26"/>
                  </a:lnTo>
                  <a:lnTo>
                    <a:pt x="59" y="26"/>
                  </a:lnTo>
                  <a:lnTo>
                    <a:pt x="60" y="26"/>
                  </a:lnTo>
                  <a:lnTo>
                    <a:pt x="61" y="27"/>
                  </a:lnTo>
                  <a:lnTo>
                    <a:pt x="62" y="27"/>
                  </a:lnTo>
                  <a:lnTo>
                    <a:pt x="63" y="26"/>
                  </a:lnTo>
                  <a:lnTo>
                    <a:pt x="63" y="26"/>
                  </a:lnTo>
                  <a:lnTo>
                    <a:pt x="61" y="24"/>
                  </a:lnTo>
                  <a:lnTo>
                    <a:pt x="60" y="23"/>
                  </a:lnTo>
                  <a:lnTo>
                    <a:pt x="59" y="22"/>
                  </a:lnTo>
                  <a:lnTo>
                    <a:pt x="57" y="21"/>
                  </a:lnTo>
                  <a:lnTo>
                    <a:pt x="57" y="21"/>
                  </a:lnTo>
                  <a:lnTo>
                    <a:pt x="57" y="20"/>
                  </a:lnTo>
                  <a:lnTo>
                    <a:pt x="57" y="19"/>
                  </a:lnTo>
                  <a:lnTo>
                    <a:pt x="57" y="18"/>
                  </a:lnTo>
                  <a:lnTo>
                    <a:pt x="58" y="18"/>
                  </a:lnTo>
                  <a:lnTo>
                    <a:pt x="58" y="17"/>
                  </a:lnTo>
                  <a:lnTo>
                    <a:pt x="58" y="17"/>
                  </a:lnTo>
                  <a:lnTo>
                    <a:pt x="57" y="15"/>
                  </a:lnTo>
                  <a:lnTo>
                    <a:pt x="55" y="14"/>
                  </a:lnTo>
                  <a:lnTo>
                    <a:pt x="54" y="13"/>
                  </a:lnTo>
                  <a:lnTo>
                    <a:pt x="53" y="14"/>
                  </a:lnTo>
                  <a:lnTo>
                    <a:pt x="53" y="14"/>
                  </a:lnTo>
                  <a:lnTo>
                    <a:pt x="53" y="14"/>
                  </a:lnTo>
                  <a:lnTo>
                    <a:pt x="53" y="13"/>
                  </a:lnTo>
                  <a:lnTo>
                    <a:pt x="53" y="11"/>
                  </a:lnTo>
                  <a:lnTo>
                    <a:pt x="53" y="10"/>
                  </a:lnTo>
                  <a:lnTo>
                    <a:pt x="53" y="9"/>
                  </a:lnTo>
                  <a:lnTo>
                    <a:pt x="53" y="9"/>
                  </a:lnTo>
                  <a:lnTo>
                    <a:pt x="53" y="8"/>
                  </a:lnTo>
                  <a:lnTo>
                    <a:pt x="53" y="7"/>
                  </a:lnTo>
                  <a:lnTo>
                    <a:pt x="53" y="7"/>
                  </a:lnTo>
                  <a:lnTo>
                    <a:pt x="53" y="6"/>
                  </a:lnTo>
                  <a:lnTo>
                    <a:pt x="53" y="5"/>
                  </a:lnTo>
                  <a:lnTo>
                    <a:pt x="53" y="5"/>
                  </a:lnTo>
                  <a:lnTo>
                    <a:pt x="53" y="4"/>
                  </a:lnTo>
                  <a:lnTo>
                    <a:pt x="53" y="3"/>
                  </a:lnTo>
                  <a:lnTo>
                    <a:pt x="52" y="1"/>
                  </a:lnTo>
                  <a:lnTo>
                    <a:pt x="52" y="1"/>
                  </a:lnTo>
                  <a:close/>
                </a:path>
              </a:pathLst>
            </a:custGeom>
            <a:solidFill>
              <a:schemeClr val="accent4">
                <a:lumMod val="40000"/>
                <a:lumOff val="6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73" name="Freeform 148"/>
            <p:cNvSpPr>
              <a:spLocks/>
            </p:cNvSpPr>
            <p:nvPr/>
          </p:nvSpPr>
          <p:spPr bwMode="auto">
            <a:xfrm>
              <a:off x="8423274" y="6724640"/>
              <a:ext cx="77787" cy="31750"/>
            </a:xfrm>
            <a:custGeom>
              <a:avLst/>
              <a:gdLst/>
              <a:ahLst/>
              <a:cxnLst>
                <a:cxn ang="0">
                  <a:pos x="49" y="18"/>
                </a:cxn>
                <a:cxn ang="0">
                  <a:pos x="49" y="18"/>
                </a:cxn>
                <a:cxn ang="0">
                  <a:pos x="49" y="14"/>
                </a:cxn>
                <a:cxn ang="0">
                  <a:pos x="48" y="13"/>
                </a:cxn>
                <a:cxn ang="0">
                  <a:pos x="45" y="13"/>
                </a:cxn>
                <a:cxn ang="0">
                  <a:pos x="43" y="12"/>
                </a:cxn>
                <a:cxn ang="0">
                  <a:pos x="41" y="12"/>
                </a:cxn>
                <a:cxn ang="0">
                  <a:pos x="40" y="12"/>
                </a:cxn>
                <a:cxn ang="0">
                  <a:pos x="37" y="9"/>
                </a:cxn>
                <a:cxn ang="0">
                  <a:pos x="31" y="6"/>
                </a:cxn>
                <a:cxn ang="0">
                  <a:pos x="29" y="6"/>
                </a:cxn>
                <a:cxn ang="0">
                  <a:pos x="22" y="7"/>
                </a:cxn>
                <a:cxn ang="0">
                  <a:pos x="18" y="6"/>
                </a:cxn>
                <a:cxn ang="0">
                  <a:pos x="17" y="5"/>
                </a:cxn>
                <a:cxn ang="0">
                  <a:pos x="15" y="3"/>
                </a:cxn>
                <a:cxn ang="0">
                  <a:pos x="11" y="0"/>
                </a:cxn>
                <a:cxn ang="0">
                  <a:pos x="9" y="1"/>
                </a:cxn>
                <a:cxn ang="0">
                  <a:pos x="6" y="1"/>
                </a:cxn>
                <a:cxn ang="0">
                  <a:pos x="6" y="1"/>
                </a:cxn>
                <a:cxn ang="0">
                  <a:pos x="5" y="1"/>
                </a:cxn>
                <a:cxn ang="0">
                  <a:pos x="3" y="3"/>
                </a:cxn>
                <a:cxn ang="0">
                  <a:pos x="3" y="8"/>
                </a:cxn>
                <a:cxn ang="0">
                  <a:pos x="5" y="11"/>
                </a:cxn>
                <a:cxn ang="0">
                  <a:pos x="7" y="12"/>
                </a:cxn>
                <a:cxn ang="0">
                  <a:pos x="10" y="12"/>
                </a:cxn>
                <a:cxn ang="0">
                  <a:pos x="12" y="12"/>
                </a:cxn>
                <a:cxn ang="0">
                  <a:pos x="15" y="14"/>
                </a:cxn>
                <a:cxn ang="0">
                  <a:pos x="17" y="13"/>
                </a:cxn>
                <a:cxn ang="0">
                  <a:pos x="17" y="13"/>
                </a:cxn>
                <a:cxn ang="0">
                  <a:pos x="30" y="17"/>
                </a:cxn>
                <a:cxn ang="0">
                  <a:pos x="44" y="18"/>
                </a:cxn>
                <a:cxn ang="0">
                  <a:pos x="46" y="20"/>
                </a:cxn>
                <a:cxn ang="0">
                  <a:pos x="48" y="19"/>
                </a:cxn>
                <a:cxn ang="0">
                  <a:pos x="49" y="18"/>
                </a:cxn>
              </a:cxnLst>
              <a:rect l="0" t="0" r="r" b="b"/>
              <a:pathLst>
                <a:path w="49" h="20">
                  <a:moveTo>
                    <a:pt x="49" y="18"/>
                  </a:moveTo>
                  <a:lnTo>
                    <a:pt x="49" y="18"/>
                  </a:lnTo>
                  <a:lnTo>
                    <a:pt x="49" y="18"/>
                  </a:lnTo>
                  <a:lnTo>
                    <a:pt x="49" y="18"/>
                  </a:lnTo>
                  <a:lnTo>
                    <a:pt x="49" y="15"/>
                  </a:lnTo>
                  <a:lnTo>
                    <a:pt x="49" y="14"/>
                  </a:lnTo>
                  <a:lnTo>
                    <a:pt x="49" y="14"/>
                  </a:lnTo>
                  <a:lnTo>
                    <a:pt x="48" y="13"/>
                  </a:lnTo>
                  <a:lnTo>
                    <a:pt x="47" y="13"/>
                  </a:lnTo>
                  <a:lnTo>
                    <a:pt x="45" y="13"/>
                  </a:lnTo>
                  <a:lnTo>
                    <a:pt x="43" y="13"/>
                  </a:lnTo>
                  <a:lnTo>
                    <a:pt x="43" y="12"/>
                  </a:lnTo>
                  <a:lnTo>
                    <a:pt x="42" y="12"/>
                  </a:lnTo>
                  <a:lnTo>
                    <a:pt x="41" y="12"/>
                  </a:lnTo>
                  <a:lnTo>
                    <a:pt x="41" y="12"/>
                  </a:lnTo>
                  <a:lnTo>
                    <a:pt x="40" y="12"/>
                  </a:lnTo>
                  <a:lnTo>
                    <a:pt x="39" y="12"/>
                  </a:lnTo>
                  <a:lnTo>
                    <a:pt x="37" y="9"/>
                  </a:lnTo>
                  <a:lnTo>
                    <a:pt x="35" y="7"/>
                  </a:lnTo>
                  <a:lnTo>
                    <a:pt x="31" y="6"/>
                  </a:lnTo>
                  <a:lnTo>
                    <a:pt x="30" y="6"/>
                  </a:lnTo>
                  <a:lnTo>
                    <a:pt x="29" y="6"/>
                  </a:lnTo>
                  <a:lnTo>
                    <a:pt x="24" y="7"/>
                  </a:lnTo>
                  <a:lnTo>
                    <a:pt x="22" y="7"/>
                  </a:lnTo>
                  <a:lnTo>
                    <a:pt x="19" y="7"/>
                  </a:lnTo>
                  <a:lnTo>
                    <a:pt x="18" y="6"/>
                  </a:lnTo>
                  <a:lnTo>
                    <a:pt x="18" y="5"/>
                  </a:lnTo>
                  <a:lnTo>
                    <a:pt x="17" y="5"/>
                  </a:lnTo>
                  <a:lnTo>
                    <a:pt x="17" y="4"/>
                  </a:lnTo>
                  <a:lnTo>
                    <a:pt x="15" y="3"/>
                  </a:lnTo>
                  <a:lnTo>
                    <a:pt x="13" y="2"/>
                  </a:lnTo>
                  <a:lnTo>
                    <a:pt x="11" y="0"/>
                  </a:lnTo>
                  <a:lnTo>
                    <a:pt x="10" y="0"/>
                  </a:lnTo>
                  <a:lnTo>
                    <a:pt x="9" y="1"/>
                  </a:lnTo>
                  <a:lnTo>
                    <a:pt x="7" y="1"/>
                  </a:lnTo>
                  <a:lnTo>
                    <a:pt x="6" y="1"/>
                  </a:lnTo>
                  <a:lnTo>
                    <a:pt x="6" y="1"/>
                  </a:lnTo>
                  <a:lnTo>
                    <a:pt x="6" y="1"/>
                  </a:lnTo>
                  <a:lnTo>
                    <a:pt x="6" y="0"/>
                  </a:lnTo>
                  <a:lnTo>
                    <a:pt x="5" y="1"/>
                  </a:lnTo>
                  <a:lnTo>
                    <a:pt x="4" y="1"/>
                  </a:lnTo>
                  <a:lnTo>
                    <a:pt x="3" y="3"/>
                  </a:lnTo>
                  <a:lnTo>
                    <a:pt x="0" y="6"/>
                  </a:lnTo>
                  <a:lnTo>
                    <a:pt x="3" y="8"/>
                  </a:lnTo>
                  <a:lnTo>
                    <a:pt x="4" y="9"/>
                  </a:lnTo>
                  <a:lnTo>
                    <a:pt x="5" y="11"/>
                  </a:lnTo>
                  <a:lnTo>
                    <a:pt x="6" y="11"/>
                  </a:lnTo>
                  <a:lnTo>
                    <a:pt x="7" y="12"/>
                  </a:lnTo>
                  <a:lnTo>
                    <a:pt x="9" y="12"/>
                  </a:lnTo>
                  <a:lnTo>
                    <a:pt x="10" y="12"/>
                  </a:lnTo>
                  <a:lnTo>
                    <a:pt x="11" y="12"/>
                  </a:lnTo>
                  <a:lnTo>
                    <a:pt x="12" y="12"/>
                  </a:lnTo>
                  <a:lnTo>
                    <a:pt x="14" y="13"/>
                  </a:lnTo>
                  <a:lnTo>
                    <a:pt x="15" y="14"/>
                  </a:lnTo>
                  <a:lnTo>
                    <a:pt x="16" y="14"/>
                  </a:lnTo>
                  <a:lnTo>
                    <a:pt x="17" y="13"/>
                  </a:lnTo>
                  <a:lnTo>
                    <a:pt x="17" y="13"/>
                  </a:lnTo>
                  <a:lnTo>
                    <a:pt x="17" y="13"/>
                  </a:lnTo>
                  <a:lnTo>
                    <a:pt x="24" y="15"/>
                  </a:lnTo>
                  <a:lnTo>
                    <a:pt x="30" y="17"/>
                  </a:lnTo>
                  <a:lnTo>
                    <a:pt x="37" y="18"/>
                  </a:lnTo>
                  <a:lnTo>
                    <a:pt x="44" y="18"/>
                  </a:lnTo>
                  <a:lnTo>
                    <a:pt x="45" y="19"/>
                  </a:lnTo>
                  <a:lnTo>
                    <a:pt x="46" y="20"/>
                  </a:lnTo>
                  <a:lnTo>
                    <a:pt x="47" y="20"/>
                  </a:lnTo>
                  <a:lnTo>
                    <a:pt x="48" y="19"/>
                  </a:lnTo>
                  <a:lnTo>
                    <a:pt x="48" y="18"/>
                  </a:lnTo>
                  <a:lnTo>
                    <a:pt x="49" y="18"/>
                  </a:lnTo>
                  <a:lnTo>
                    <a:pt x="49" y="18"/>
                  </a:lnTo>
                  <a:close/>
                </a:path>
              </a:pathLst>
            </a:custGeom>
            <a:solidFill>
              <a:schemeClr val="accent4">
                <a:lumMod val="40000"/>
                <a:lumOff val="6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74" name="Freeform 149"/>
            <p:cNvSpPr>
              <a:spLocks/>
            </p:cNvSpPr>
            <p:nvPr/>
          </p:nvSpPr>
          <p:spPr bwMode="auto">
            <a:xfrm>
              <a:off x="8489949" y="6735753"/>
              <a:ext cx="11112" cy="3175"/>
            </a:xfrm>
            <a:custGeom>
              <a:avLst/>
              <a:gdLst/>
              <a:ahLst/>
              <a:cxnLst>
                <a:cxn ang="0">
                  <a:pos x="3" y="0"/>
                </a:cxn>
                <a:cxn ang="0">
                  <a:pos x="3" y="0"/>
                </a:cxn>
                <a:cxn ang="0">
                  <a:pos x="5" y="0"/>
                </a:cxn>
                <a:cxn ang="0">
                  <a:pos x="7" y="0"/>
                </a:cxn>
                <a:cxn ang="0">
                  <a:pos x="7" y="0"/>
                </a:cxn>
                <a:cxn ang="0">
                  <a:pos x="7" y="1"/>
                </a:cxn>
                <a:cxn ang="0">
                  <a:pos x="7" y="1"/>
                </a:cxn>
                <a:cxn ang="0">
                  <a:pos x="7" y="2"/>
                </a:cxn>
                <a:cxn ang="0">
                  <a:pos x="6" y="2"/>
                </a:cxn>
                <a:cxn ang="0">
                  <a:pos x="3" y="2"/>
                </a:cxn>
                <a:cxn ang="0">
                  <a:pos x="1" y="2"/>
                </a:cxn>
                <a:cxn ang="0">
                  <a:pos x="1" y="2"/>
                </a:cxn>
                <a:cxn ang="0">
                  <a:pos x="0" y="1"/>
                </a:cxn>
                <a:cxn ang="0">
                  <a:pos x="1" y="1"/>
                </a:cxn>
                <a:cxn ang="0">
                  <a:pos x="1" y="0"/>
                </a:cxn>
                <a:cxn ang="0">
                  <a:pos x="3" y="0"/>
                </a:cxn>
                <a:cxn ang="0">
                  <a:pos x="3" y="0"/>
                </a:cxn>
              </a:cxnLst>
              <a:rect l="0" t="0" r="r" b="b"/>
              <a:pathLst>
                <a:path w="7" h="2">
                  <a:moveTo>
                    <a:pt x="3" y="0"/>
                  </a:moveTo>
                  <a:lnTo>
                    <a:pt x="3" y="0"/>
                  </a:lnTo>
                  <a:lnTo>
                    <a:pt x="5" y="0"/>
                  </a:lnTo>
                  <a:lnTo>
                    <a:pt x="7" y="0"/>
                  </a:lnTo>
                  <a:lnTo>
                    <a:pt x="7" y="0"/>
                  </a:lnTo>
                  <a:lnTo>
                    <a:pt x="7" y="1"/>
                  </a:lnTo>
                  <a:lnTo>
                    <a:pt x="7" y="1"/>
                  </a:lnTo>
                  <a:lnTo>
                    <a:pt x="7" y="2"/>
                  </a:lnTo>
                  <a:lnTo>
                    <a:pt x="6" y="2"/>
                  </a:lnTo>
                  <a:lnTo>
                    <a:pt x="3" y="2"/>
                  </a:lnTo>
                  <a:lnTo>
                    <a:pt x="1" y="2"/>
                  </a:lnTo>
                  <a:lnTo>
                    <a:pt x="1" y="2"/>
                  </a:lnTo>
                  <a:lnTo>
                    <a:pt x="0" y="1"/>
                  </a:lnTo>
                  <a:lnTo>
                    <a:pt x="1" y="1"/>
                  </a:lnTo>
                  <a:lnTo>
                    <a:pt x="1" y="0"/>
                  </a:lnTo>
                  <a:lnTo>
                    <a:pt x="3" y="0"/>
                  </a:lnTo>
                  <a:lnTo>
                    <a:pt x="3"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75" name="Freeform 150"/>
            <p:cNvSpPr>
              <a:spLocks/>
            </p:cNvSpPr>
            <p:nvPr/>
          </p:nvSpPr>
          <p:spPr bwMode="auto">
            <a:xfrm>
              <a:off x="8518525" y="6750041"/>
              <a:ext cx="4763" cy="7938"/>
            </a:xfrm>
            <a:custGeom>
              <a:avLst/>
              <a:gdLst/>
              <a:ahLst/>
              <a:cxnLst>
                <a:cxn ang="0">
                  <a:pos x="3" y="3"/>
                </a:cxn>
                <a:cxn ang="0">
                  <a:pos x="3" y="3"/>
                </a:cxn>
                <a:cxn ang="0">
                  <a:pos x="2" y="5"/>
                </a:cxn>
                <a:cxn ang="0">
                  <a:pos x="2" y="5"/>
                </a:cxn>
                <a:cxn ang="0">
                  <a:pos x="1" y="5"/>
                </a:cxn>
                <a:cxn ang="0">
                  <a:pos x="0" y="5"/>
                </a:cxn>
                <a:cxn ang="0">
                  <a:pos x="0" y="3"/>
                </a:cxn>
                <a:cxn ang="0">
                  <a:pos x="1" y="2"/>
                </a:cxn>
                <a:cxn ang="0">
                  <a:pos x="1" y="1"/>
                </a:cxn>
                <a:cxn ang="0">
                  <a:pos x="2" y="0"/>
                </a:cxn>
                <a:cxn ang="0">
                  <a:pos x="2" y="0"/>
                </a:cxn>
                <a:cxn ang="0">
                  <a:pos x="3" y="0"/>
                </a:cxn>
                <a:cxn ang="0">
                  <a:pos x="3" y="1"/>
                </a:cxn>
                <a:cxn ang="0">
                  <a:pos x="3" y="2"/>
                </a:cxn>
                <a:cxn ang="0">
                  <a:pos x="3" y="3"/>
                </a:cxn>
                <a:cxn ang="0">
                  <a:pos x="3" y="3"/>
                </a:cxn>
              </a:cxnLst>
              <a:rect l="0" t="0" r="r" b="b"/>
              <a:pathLst>
                <a:path w="3" h="5">
                  <a:moveTo>
                    <a:pt x="3" y="3"/>
                  </a:moveTo>
                  <a:lnTo>
                    <a:pt x="3" y="3"/>
                  </a:lnTo>
                  <a:lnTo>
                    <a:pt x="2" y="5"/>
                  </a:lnTo>
                  <a:lnTo>
                    <a:pt x="2" y="5"/>
                  </a:lnTo>
                  <a:lnTo>
                    <a:pt x="1" y="5"/>
                  </a:lnTo>
                  <a:lnTo>
                    <a:pt x="0" y="5"/>
                  </a:lnTo>
                  <a:lnTo>
                    <a:pt x="0" y="3"/>
                  </a:lnTo>
                  <a:lnTo>
                    <a:pt x="1" y="2"/>
                  </a:lnTo>
                  <a:lnTo>
                    <a:pt x="1" y="1"/>
                  </a:lnTo>
                  <a:lnTo>
                    <a:pt x="2" y="0"/>
                  </a:lnTo>
                  <a:lnTo>
                    <a:pt x="2" y="0"/>
                  </a:lnTo>
                  <a:lnTo>
                    <a:pt x="3" y="0"/>
                  </a:lnTo>
                  <a:lnTo>
                    <a:pt x="3" y="1"/>
                  </a:lnTo>
                  <a:lnTo>
                    <a:pt x="3" y="2"/>
                  </a:lnTo>
                  <a:lnTo>
                    <a:pt x="3" y="3"/>
                  </a:lnTo>
                  <a:lnTo>
                    <a:pt x="3"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76" name="Freeform 151"/>
            <p:cNvSpPr>
              <a:spLocks/>
            </p:cNvSpPr>
            <p:nvPr/>
          </p:nvSpPr>
          <p:spPr bwMode="auto">
            <a:xfrm>
              <a:off x="8543924" y="6762740"/>
              <a:ext cx="17463" cy="11113"/>
            </a:xfrm>
            <a:custGeom>
              <a:avLst/>
              <a:gdLst/>
              <a:ahLst/>
              <a:cxnLst>
                <a:cxn ang="0">
                  <a:pos x="8" y="6"/>
                </a:cxn>
                <a:cxn ang="0">
                  <a:pos x="8" y="6"/>
                </a:cxn>
                <a:cxn ang="0">
                  <a:pos x="5" y="4"/>
                </a:cxn>
                <a:cxn ang="0">
                  <a:pos x="5" y="4"/>
                </a:cxn>
                <a:cxn ang="0">
                  <a:pos x="4" y="4"/>
                </a:cxn>
                <a:cxn ang="0">
                  <a:pos x="1" y="4"/>
                </a:cxn>
                <a:cxn ang="0">
                  <a:pos x="0" y="4"/>
                </a:cxn>
                <a:cxn ang="0">
                  <a:pos x="0" y="3"/>
                </a:cxn>
                <a:cxn ang="0">
                  <a:pos x="0" y="3"/>
                </a:cxn>
                <a:cxn ang="0">
                  <a:pos x="0" y="1"/>
                </a:cxn>
                <a:cxn ang="0">
                  <a:pos x="1" y="0"/>
                </a:cxn>
                <a:cxn ang="0">
                  <a:pos x="2" y="0"/>
                </a:cxn>
                <a:cxn ang="0">
                  <a:pos x="4" y="0"/>
                </a:cxn>
                <a:cxn ang="0">
                  <a:pos x="6" y="0"/>
                </a:cxn>
                <a:cxn ang="0">
                  <a:pos x="8" y="0"/>
                </a:cxn>
                <a:cxn ang="0">
                  <a:pos x="10" y="1"/>
                </a:cxn>
                <a:cxn ang="0">
                  <a:pos x="11" y="3"/>
                </a:cxn>
                <a:cxn ang="0">
                  <a:pos x="11" y="5"/>
                </a:cxn>
                <a:cxn ang="0">
                  <a:pos x="11" y="6"/>
                </a:cxn>
                <a:cxn ang="0">
                  <a:pos x="10" y="7"/>
                </a:cxn>
                <a:cxn ang="0">
                  <a:pos x="8" y="7"/>
                </a:cxn>
                <a:cxn ang="0">
                  <a:pos x="8" y="6"/>
                </a:cxn>
                <a:cxn ang="0">
                  <a:pos x="8" y="6"/>
                </a:cxn>
              </a:cxnLst>
              <a:rect l="0" t="0" r="r" b="b"/>
              <a:pathLst>
                <a:path w="11" h="7">
                  <a:moveTo>
                    <a:pt x="8" y="6"/>
                  </a:moveTo>
                  <a:lnTo>
                    <a:pt x="8" y="6"/>
                  </a:lnTo>
                  <a:lnTo>
                    <a:pt x="5" y="4"/>
                  </a:lnTo>
                  <a:lnTo>
                    <a:pt x="5" y="4"/>
                  </a:lnTo>
                  <a:lnTo>
                    <a:pt x="4" y="4"/>
                  </a:lnTo>
                  <a:lnTo>
                    <a:pt x="1" y="4"/>
                  </a:lnTo>
                  <a:lnTo>
                    <a:pt x="0" y="4"/>
                  </a:lnTo>
                  <a:lnTo>
                    <a:pt x="0" y="3"/>
                  </a:lnTo>
                  <a:lnTo>
                    <a:pt x="0" y="3"/>
                  </a:lnTo>
                  <a:lnTo>
                    <a:pt x="0" y="1"/>
                  </a:lnTo>
                  <a:lnTo>
                    <a:pt x="1" y="0"/>
                  </a:lnTo>
                  <a:lnTo>
                    <a:pt x="2" y="0"/>
                  </a:lnTo>
                  <a:lnTo>
                    <a:pt x="4" y="0"/>
                  </a:lnTo>
                  <a:lnTo>
                    <a:pt x="6" y="0"/>
                  </a:lnTo>
                  <a:lnTo>
                    <a:pt x="8" y="0"/>
                  </a:lnTo>
                  <a:lnTo>
                    <a:pt x="10" y="1"/>
                  </a:lnTo>
                  <a:lnTo>
                    <a:pt x="11" y="3"/>
                  </a:lnTo>
                  <a:lnTo>
                    <a:pt x="11" y="5"/>
                  </a:lnTo>
                  <a:lnTo>
                    <a:pt x="11" y="6"/>
                  </a:lnTo>
                  <a:lnTo>
                    <a:pt x="10" y="7"/>
                  </a:lnTo>
                  <a:lnTo>
                    <a:pt x="8" y="7"/>
                  </a:lnTo>
                  <a:lnTo>
                    <a:pt x="8" y="6"/>
                  </a:lnTo>
                  <a:lnTo>
                    <a:pt x="8" y="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77" name="Freeform 152"/>
            <p:cNvSpPr>
              <a:spLocks/>
            </p:cNvSpPr>
            <p:nvPr/>
          </p:nvSpPr>
          <p:spPr bwMode="auto">
            <a:xfrm>
              <a:off x="8561387" y="6726228"/>
              <a:ext cx="1588" cy="6350"/>
            </a:xfrm>
            <a:custGeom>
              <a:avLst/>
              <a:gdLst/>
              <a:ahLst/>
              <a:cxnLst>
                <a:cxn ang="0">
                  <a:pos x="1" y="3"/>
                </a:cxn>
                <a:cxn ang="0">
                  <a:pos x="1" y="3"/>
                </a:cxn>
                <a:cxn ang="0">
                  <a:pos x="0" y="3"/>
                </a:cxn>
                <a:cxn ang="0">
                  <a:pos x="0" y="4"/>
                </a:cxn>
                <a:cxn ang="0">
                  <a:pos x="0" y="3"/>
                </a:cxn>
                <a:cxn ang="0">
                  <a:pos x="0" y="2"/>
                </a:cxn>
                <a:cxn ang="0">
                  <a:pos x="0" y="1"/>
                </a:cxn>
                <a:cxn ang="0">
                  <a:pos x="0" y="0"/>
                </a:cxn>
                <a:cxn ang="0">
                  <a:pos x="1" y="1"/>
                </a:cxn>
                <a:cxn ang="0">
                  <a:pos x="1" y="3"/>
                </a:cxn>
                <a:cxn ang="0">
                  <a:pos x="1" y="3"/>
                </a:cxn>
              </a:cxnLst>
              <a:rect l="0" t="0" r="r" b="b"/>
              <a:pathLst>
                <a:path w="1" h="4">
                  <a:moveTo>
                    <a:pt x="1" y="3"/>
                  </a:moveTo>
                  <a:lnTo>
                    <a:pt x="1" y="3"/>
                  </a:lnTo>
                  <a:lnTo>
                    <a:pt x="0" y="3"/>
                  </a:lnTo>
                  <a:lnTo>
                    <a:pt x="0" y="4"/>
                  </a:lnTo>
                  <a:lnTo>
                    <a:pt x="0" y="3"/>
                  </a:lnTo>
                  <a:lnTo>
                    <a:pt x="0" y="2"/>
                  </a:lnTo>
                  <a:lnTo>
                    <a:pt x="0" y="1"/>
                  </a:lnTo>
                  <a:lnTo>
                    <a:pt x="0" y="0"/>
                  </a:lnTo>
                  <a:lnTo>
                    <a:pt x="1" y="1"/>
                  </a:lnTo>
                  <a:lnTo>
                    <a:pt x="1" y="3"/>
                  </a:lnTo>
                  <a:lnTo>
                    <a:pt x="1"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78" name="Freeform 153"/>
            <p:cNvSpPr>
              <a:spLocks/>
            </p:cNvSpPr>
            <p:nvPr/>
          </p:nvSpPr>
          <p:spPr bwMode="auto">
            <a:xfrm>
              <a:off x="8501062" y="6750041"/>
              <a:ext cx="12700" cy="6350"/>
            </a:xfrm>
            <a:custGeom>
              <a:avLst/>
              <a:gdLst/>
              <a:ahLst/>
              <a:cxnLst>
                <a:cxn ang="0">
                  <a:pos x="6" y="4"/>
                </a:cxn>
                <a:cxn ang="0">
                  <a:pos x="6" y="4"/>
                </a:cxn>
                <a:cxn ang="0">
                  <a:pos x="7" y="3"/>
                </a:cxn>
                <a:cxn ang="0">
                  <a:pos x="8" y="2"/>
                </a:cxn>
                <a:cxn ang="0">
                  <a:pos x="8" y="2"/>
                </a:cxn>
                <a:cxn ang="0">
                  <a:pos x="8" y="1"/>
                </a:cxn>
                <a:cxn ang="0">
                  <a:pos x="8" y="0"/>
                </a:cxn>
                <a:cxn ang="0">
                  <a:pos x="7" y="0"/>
                </a:cxn>
                <a:cxn ang="0">
                  <a:pos x="6" y="0"/>
                </a:cxn>
                <a:cxn ang="0">
                  <a:pos x="1" y="1"/>
                </a:cxn>
                <a:cxn ang="0">
                  <a:pos x="0" y="2"/>
                </a:cxn>
                <a:cxn ang="0">
                  <a:pos x="0" y="2"/>
                </a:cxn>
                <a:cxn ang="0">
                  <a:pos x="1" y="2"/>
                </a:cxn>
                <a:cxn ang="0">
                  <a:pos x="2" y="2"/>
                </a:cxn>
                <a:cxn ang="0">
                  <a:pos x="3" y="2"/>
                </a:cxn>
                <a:cxn ang="0">
                  <a:pos x="4" y="2"/>
                </a:cxn>
                <a:cxn ang="0">
                  <a:pos x="5" y="4"/>
                </a:cxn>
                <a:cxn ang="0">
                  <a:pos x="6" y="4"/>
                </a:cxn>
                <a:cxn ang="0">
                  <a:pos x="6" y="4"/>
                </a:cxn>
                <a:cxn ang="0">
                  <a:pos x="6" y="4"/>
                </a:cxn>
              </a:cxnLst>
              <a:rect l="0" t="0" r="r" b="b"/>
              <a:pathLst>
                <a:path w="8" h="4">
                  <a:moveTo>
                    <a:pt x="6" y="4"/>
                  </a:moveTo>
                  <a:lnTo>
                    <a:pt x="6" y="4"/>
                  </a:lnTo>
                  <a:lnTo>
                    <a:pt x="7" y="3"/>
                  </a:lnTo>
                  <a:lnTo>
                    <a:pt x="8" y="2"/>
                  </a:lnTo>
                  <a:lnTo>
                    <a:pt x="8" y="2"/>
                  </a:lnTo>
                  <a:lnTo>
                    <a:pt x="8" y="1"/>
                  </a:lnTo>
                  <a:lnTo>
                    <a:pt x="8" y="0"/>
                  </a:lnTo>
                  <a:lnTo>
                    <a:pt x="7" y="0"/>
                  </a:lnTo>
                  <a:lnTo>
                    <a:pt x="6" y="0"/>
                  </a:lnTo>
                  <a:lnTo>
                    <a:pt x="1" y="1"/>
                  </a:lnTo>
                  <a:lnTo>
                    <a:pt x="0" y="2"/>
                  </a:lnTo>
                  <a:lnTo>
                    <a:pt x="0" y="2"/>
                  </a:lnTo>
                  <a:lnTo>
                    <a:pt x="1" y="2"/>
                  </a:lnTo>
                  <a:lnTo>
                    <a:pt x="2" y="2"/>
                  </a:lnTo>
                  <a:lnTo>
                    <a:pt x="3" y="2"/>
                  </a:lnTo>
                  <a:lnTo>
                    <a:pt x="4" y="2"/>
                  </a:lnTo>
                  <a:lnTo>
                    <a:pt x="5" y="4"/>
                  </a:lnTo>
                  <a:lnTo>
                    <a:pt x="6" y="4"/>
                  </a:lnTo>
                  <a:lnTo>
                    <a:pt x="6" y="4"/>
                  </a:lnTo>
                  <a:lnTo>
                    <a:pt x="6"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79" name="Freeform 154"/>
            <p:cNvSpPr>
              <a:spLocks/>
            </p:cNvSpPr>
            <p:nvPr/>
          </p:nvSpPr>
          <p:spPr bwMode="auto">
            <a:xfrm>
              <a:off x="8528049" y="6754803"/>
              <a:ext cx="9525" cy="6350"/>
            </a:xfrm>
            <a:custGeom>
              <a:avLst/>
              <a:gdLst/>
              <a:ahLst/>
              <a:cxnLst>
                <a:cxn ang="0">
                  <a:pos x="5" y="1"/>
                </a:cxn>
                <a:cxn ang="0">
                  <a:pos x="5" y="1"/>
                </a:cxn>
                <a:cxn ang="0">
                  <a:pos x="2" y="0"/>
                </a:cxn>
                <a:cxn ang="0">
                  <a:pos x="2" y="0"/>
                </a:cxn>
                <a:cxn ang="0">
                  <a:pos x="1" y="0"/>
                </a:cxn>
                <a:cxn ang="0">
                  <a:pos x="0" y="1"/>
                </a:cxn>
                <a:cxn ang="0">
                  <a:pos x="0" y="1"/>
                </a:cxn>
                <a:cxn ang="0">
                  <a:pos x="0" y="2"/>
                </a:cxn>
                <a:cxn ang="0">
                  <a:pos x="0" y="2"/>
                </a:cxn>
                <a:cxn ang="0">
                  <a:pos x="2" y="2"/>
                </a:cxn>
                <a:cxn ang="0">
                  <a:pos x="2" y="2"/>
                </a:cxn>
                <a:cxn ang="0">
                  <a:pos x="3" y="3"/>
                </a:cxn>
                <a:cxn ang="0">
                  <a:pos x="5" y="4"/>
                </a:cxn>
                <a:cxn ang="0">
                  <a:pos x="5" y="4"/>
                </a:cxn>
                <a:cxn ang="0">
                  <a:pos x="6" y="3"/>
                </a:cxn>
                <a:cxn ang="0">
                  <a:pos x="6" y="2"/>
                </a:cxn>
                <a:cxn ang="0">
                  <a:pos x="6" y="1"/>
                </a:cxn>
                <a:cxn ang="0">
                  <a:pos x="6" y="1"/>
                </a:cxn>
                <a:cxn ang="0">
                  <a:pos x="5" y="1"/>
                </a:cxn>
                <a:cxn ang="0">
                  <a:pos x="5" y="1"/>
                </a:cxn>
              </a:cxnLst>
              <a:rect l="0" t="0" r="r" b="b"/>
              <a:pathLst>
                <a:path w="6" h="4">
                  <a:moveTo>
                    <a:pt x="5" y="1"/>
                  </a:moveTo>
                  <a:lnTo>
                    <a:pt x="5" y="1"/>
                  </a:lnTo>
                  <a:lnTo>
                    <a:pt x="2" y="0"/>
                  </a:lnTo>
                  <a:lnTo>
                    <a:pt x="2" y="0"/>
                  </a:lnTo>
                  <a:lnTo>
                    <a:pt x="1" y="0"/>
                  </a:lnTo>
                  <a:lnTo>
                    <a:pt x="0" y="1"/>
                  </a:lnTo>
                  <a:lnTo>
                    <a:pt x="0" y="1"/>
                  </a:lnTo>
                  <a:lnTo>
                    <a:pt x="0" y="2"/>
                  </a:lnTo>
                  <a:lnTo>
                    <a:pt x="0" y="2"/>
                  </a:lnTo>
                  <a:lnTo>
                    <a:pt x="2" y="2"/>
                  </a:lnTo>
                  <a:lnTo>
                    <a:pt x="2" y="2"/>
                  </a:lnTo>
                  <a:lnTo>
                    <a:pt x="3" y="3"/>
                  </a:lnTo>
                  <a:lnTo>
                    <a:pt x="5" y="4"/>
                  </a:lnTo>
                  <a:lnTo>
                    <a:pt x="5" y="4"/>
                  </a:lnTo>
                  <a:lnTo>
                    <a:pt x="6" y="3"/>
                  </a:lnTo>
                  <a:lnTo>
                    <a:pt x="6" y="2"/>
                  </a:lnTo>
                  <a:lnTo>
                    <a:pt x="6" y="1"/>
                  </a:lnTo>
                  <a:lnTo>
                    <a:pt x="6" y="1"/>
                  </a:lnTo>
                  <a:lnTo>
                    <a:pt x="5" y="1"/>
                  </a:lnTo>
                  <a:lnTo>
                    <a:pt x="5"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80" name="Freeform 155"/>
            <p:cNvSpPr>
              <a:spLocks/>
            </p:cNvSpPr>
            <p:nvPr/>
          </p:nvSpPr>
          <p:spPr bwMode="auto">
            <a:xfrm>
              <a:off x="8539162" y="6751629"/>
              <a:ext cx="12700" cy="4762"/>
            </a:xfrm>
            <a:custGeom>
              <a:avLst/>
              <a:gdLst/>
              <a:ahLst/>
              <a:cxnLst>
                <a:cxn ang="0">
                  <a:pos x="5" y="0"/>
                </a:cxn>
                <a:cxn ang="0">
                  <a:pos x="5" y="0"/>
                </a:cxn>
                <a:cxn ang="0">
                  <a:pos x="4" y="0"/>
                </a:cxn>
                <a:cxn ang="0">
                  <a:pos x="3" y="0"/>
                </a:cxn>
                <a:cxn ang="0">
                  <a:pos x="3" y="1"/>
                </a:cxn>
                <a:cxn ang="0">
                  <a:pos x="2" y="1"/>
                </a:cxn>
                <a:cxn ang="0">
                  <a:pos x="1" y="1"/>
                </a:cxn>
                <a:cxn ang="0">
                  <a:pos x="1" y="0"/>
                </a:cxn>
                <a:cxn ang="0">
                  <a:pos x="1" y="0"/>
                </a:cxn>
                <a:cxn ang="0">
                  <a:pos x="0" y="0"/>
                </a:cxn>
                <a:cxn ang="0">
                  <a:pos x="0" y="0"/>
                </a:cxn>
                <a:cxn ang="0">
                  <a:pos x="0" y="1"/>
                </a:cxn>
                <a:cxn ang="0">
                  <a:pos x="0" y="1"/>
                </a:cxn>
                <a:cxn ang="0">
                  <a:pos x="1" y="2"/>
                </a:cxn>
                <a:cxn ang="0">
                  <a:pos x="2" y="3"/>
                </a:cxn>
                <a:cxn ang="0">
                  <a:pos x="3" y="3"/>
                </a:cxn>
                <a:cxn ang="0">
                  <a:pos x="4" y="3"/>
                </a:cxn>
                <a:cxn ang="0">
                  <a:pos x="7" y="2"/>
                </a:cxn>
                <a:cxn ang="0">
                  <a:pos x="8" y="2"/>
                </a:cxn>
                <a:cxn ang="0">
                  <a:pos x="8" y="1"/>
                </a:cxn>
                <a:cxn ang="0">
                  <a:pos x="8" y="1"/>
                </a:cxn>
                <a:cxn ang="0">
                  <a:pos x="8" y="1"/>
                </a:cxn>
                <a:cxn ang="0">
                  <a:pos x="7" y="1"/>
                </a:cxn>
                <a:cxn ang="0">
                  <a:pos x="5" y="0"/>
                </a:cxn>
                <a:cxn ang="0">
                  <a:pos x="5" y="0"/>
                </a:cxn>
              </a:cxnLst>
              <a:rect l="0" t="0" r="r" b="b"/>
              <a:pathLst>
                <a:path w="8" h="3">
                  <a:moveTo>
                    <a:pt x="5" y="0"/>
                  </a:moveTo>
                  <a:lnTo>
                    <a:pt x="5" y="0"/>
                  </a:lnTo>
                  <a:lnTo>
                    <a:pt x="4" y="0"/>
                  </a:lnTo>
                  <a:lnTo>
                    <a:pt x="3" y="0"/>
                  </a:lnTo>
                  <a:lnTo>
                    <a:pt x="3" y="1"/>
                  </a:lnTo>
                  <a:lnTo>
                    <a:pt x="2" y="1"/>
                  </a:lnTo>
                  <a:lnTo>
                    <a:pt x="1" y="1"/>
                  </a:lnTo>
                  <a:lnTo>
                    <a:pt x="1" y="0"/>
                  </a:lnTo>
                  <a:lnTo>
                    <a:pt x="1" y="0"/>
                  </a:lnTo>
                  <a:lnTo>
                    <a:pt x="0" y="0"/>
                  </a:lnTo>
                  <a:lnTo>
                    <a:pt x="0" y="0"/>
                  </a:lnTo>
                  <a:lnTo>
                    <a:pt x="0" y="1"/>
                  </a:lnTo>
                  <a:lnTo>
                    <a:pt x="0" y="1"/>
                  </a:lnTo>
                  <a:lnTo>
                    <a:pt x="1" y="2"/>
                  </a:lnTo>
                  <a:lnTo>
                    <a:pt x="2" y="3"/>
                  </a:lnTo>
                  <a:lnTo>
                    <a:pt x="3" y="3"/>
                  </a:lnTo>
                  <a:lnTo>
                    <a:pt x="4" y="3"/>
                  </a:lnTo>
                  <a:lnTo>
                    <a:pt x="7" y="2"/>
                  </a:lnTo>
                  <a:lnTo>
                    <a:pt x="8" y="2"/>
                  </a:lnTo>
                  <a:lnTo>
                    <a:pt x="8" y="1"/>
                  </a:lnTo>
                  <a:lnTo>
                    <a:pt x="8" y="1"/>
                  </a:lnTo>
                  <a:lnTo>
                    <a:pt x="8" y="1"/>
                  </a:lnTo>
                  <a:lnTo>
                    <a:pt x="7" y="1"/>
                  </a:lnTo>
                  <a:lnTo>
                    <a:pt x="5" y="0"/>
                  </a:lnTo>
                  <a:lnTo>
                    <a:pt x="5"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81" name="Freeform 156"/>
            <p:cNvSpPr>
              <a:spLocks/>
            </p:cNvSpPr>
            <p:nvPr/>
          </p:nvSpPr>
          <p:spPr bwMode="auto">
            <a:xfrm>
              <a:off x="8553449" y="6750041"/>
              <a:ext cx="28575" cy="7938"/>
            </a:xfrm>
            <a:custGeom>
              <a:avLst/>
              <a:gdLst/>
              <a:ahLst/>
              <a:cxnLst>
                <a:cxn ang="0">
                  <a:pos x="16" y="3"/>
                </a:cxn>
                <a:cxn ang="0">
                  <a:pos x="16" y="3"/>
                </a:cxn>
                <a:cxn ang="0">
                  <a:pos x="12" y="4"/>
                </a:cxn>
                <a:cxn ang="0">
                  <a:pos x="8" y="5"/>
                </a:cxn>
                <a:cxn ang="0">
                  <a:pos x="0" y="4"/>
                </a:cxn>
                <a:cxn ang="0">
                  <a:pos x="0" y="4"/>
                </a:cxn>
                <a:cxn ang="0">
                  <a:pos x="1" y="3"/>
                </a:cxn>
                <a:cxn ang="0">
                  <a:pos x="3" y="1"/>
                </a:cxn>
                <a:cxn ang="0">
                  <a:pos x="4" y="1"/>
                </a:cxn>
                <a:cxn ang="0">
                  <a:pos x="4" y="1"/>
                </a:cxn>
                <a:cxn ang="0">
                  <a:pos x="6" y="1"/>
                </a:cxn>
                <a:cxn ang="0">
                  <a:pos x="8" y="2"/>
                </a:cxn>
                <a:cxn ang="0">
                  <a:pos x="10" y="2"/>
                </a:cxn>
                <a:cxn ang="0">
                  <a:pos x="12" y="2"/>
                </a:cxn>
                <a:cxn ang="0">
                  <a:pos x="16" y="2"/>
                </a:cxn>
                <a:cxn ang="0">
                  <a:pos x="16" y="1"/>
                </a:cxn>
                <a:cxn ang="0">
                  <a:pos x="17" y="1"/>
                </a:cxn>
                <a:cxn ang="0">
                  <a:pos x="18" y="0"/>
                </a:cxn>
                <a:cxn ang="0">
                  <a:pos x="18" y="0"/>
                </a:cxn>
                <a:cxn ang="0">
                  <a:pos x="18" y="1"/>
                </a:cxn>
                <a:cxn ang="0">
                  <a:pos x="18" y="1"/>
                </a:cxn>
                <a:cxn ang="0">
                  <a:pos x="18" y="2"/>
                </a:cxn>
                <a:cxn ang="0">
                  <a:pos x="18" y="3"/>
                </a:cxn>
                <a:cxn ang="0">
                  <a:pos x="16" y="3"/>
                </a:cxn>
                <a:cxn ang="0">
                  <a:pos x="16" y="3"/>
                </a:cxn>
              </a:cxnLst>
              <a:rect l="0" t="0" r="r" b="b"/>
              <a:pathLst>
                <a:path w="18" h="5">
                  <a:moveTo>
                    <a:pt x="16" y="3"/>
                  </a:moveTo>
                  <a:lnTo>
                    <a:pt x="16" y="3"/>
                  </a:lnTo>
                  <a:lnTo>
                    <a:pt x="12" y="4"/>
                  </a:lnTo>
                  <a:lnTo>
                    <a:pt x="8" y="5"/>
                  </a:lnTo>
                  <a:lnTo>
                    <a:pt x="0" y="4"/>
                  </a:lnTo>
                  <a:lnTo>
                    <a:pt x="0" y="4"/>
                  </a:lnTo>
                  <a:lnTo>
                    <a:pt x="1" y="3"/>
                  </a:lnTo>
                  <a:lnTo>
                    <a:pt x="3" y="1"/>
                  </a:lnTo>
                  <a:lnTo>
                    <a:pt x="4" y="1"/>
                  </a:lnTo>
                  <a:lnTo>
                    <a:pt x="4" y="1"/>
                  </a:lnTo>
                  <a:lnTo>
                    <a:pt x="6" y="1"/>
                  </a:lnTo>
                  <a:lnTo>
                    <a:pt x="8" y="2"/>
                  </a:lnTo>
                  <a:lnTo>
                    <a:pt x="10" y="2"/>
                  </a:lnTo>
                  <a:lnTo>
                    <a:pt x="12" y="2"/>
                  </a:lnTo>
                  <a:lnTo>
                    <a:pt x="16" y="2"/>
                  </a:lnTo>
                  <a:lnTo>
                    <a:pt x="16" y="1"/>
                  </a:lnTo>
                  <a:lnTo>
                    <a:pt x="17" y="1"/>
                  </a:lnTo>
                  <a:lnTo>
                    <a:pt x="18" y="0"/>
                  </a:lnTo>
                  <a:lnTo>
                    <a:pt x="18" y="0"/>
                  </a:lnTo>
                  <a:lnTo>
                    <a:pt x="18" y="1"/>
                  </a:lnTo>
                  <a:lnTo>
                    <a:pt x="18" y="1"/>
                  </a:lnTo>
                  <a:lnTo>
                    <a:pt x="18" y="2"/>
                  </a:lnTo>
                  <a:lnTo>
                    <a:pt x="18" y="3"/>
                  </a:lnTo>
                  <a:lnTo>
                    <a:pt x="16" y="3"/>
                  </a:lnTo>
                  <a:lnTo>
                    <a:pt x="16" y="3"/>
                  </a:lnTo>
                  <a:close/>
                </a:path>
              </a:pathLst>
            </a:custGeom>
            <a:solidFill>
              <a:schemeClr val="accent1"/>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82" name="Freeform 157"/>
            <p:cNvSpPr>
              <a:spLocks/>
            </p:cNvSpPr>
            <p:nvPr/>
          </p:nvSpPr>
          <p:spPr bwMode="auto">
            <a:xfrm>
              <a:off x="8597899" y="6750041"/>
              <a:ext cx="4763" cy="3175"/>
            </a:xfrm>
            <a:custGeom>
              <a:avLst/>
              <a:gdLst/>
              <a:ahLst/>
              <a:cxnLst>
                <a:cxn ang="0">
                  <a:pos x="1" y="1"/>
                </a:cxn>
                <a:cxn ang="0">
                  <a:pos x="1" y="1"/>
                </a:cxn>
                <a:cxn ang="0">
                  <a:pos x="0" y="2"/>
                </a:cxn>
                <a:cxn ang="0">
                  <a:pos x="0" y="2"/>
                </a:cxn>
                <a:cxn ang="0">
                  <a:pos x="0" y="2"/>
                </a:cxn>
                <a:cxn ang="0">
                  <a:pos x="1" y="2"/>
                </a:cxn>
                <a:cxn ang="0">
                  <a:pos x="2" y="2"/>
                </a:cxn>
                <a:cxn ang="0">
                  <a:pos x="2" y="1"/>
                </a:cxn>
                <a:cxn ang="0">
                  <a:pos x="3" y="2"/>
                </a:cxn>
                <a:cxn ang="0">
                  <a:pos x="3" y="2"/>
                </a:cxn>
                <a:cxn ang="0">
                  <a:pos x="3" y="2"/>
                </a:cxn>
                <a:cxn ang="0">
                  <a:pos x="3" y="1"/>
                </a:cxn>
                <a:cxn ang="0">
                  <a:pos x="3" y="0"/>
                </a:cxn>
                <a:cxn ang="0">
                  <a:pos x="2" y="0"/>
                </a:cxn>
                <a:cxn ang="0">
                  <a:pos x="1" y="1"/>
                </a:cxn>
                <a:cxn ang="0">
                  <a:pos x="1" y="1"/>
                </a:cxn>
              </a:cxnLst>
              <a:rect l="0" t="0" r="r" b="b"/>
              <a:pathLst>
                <a:path w="3" h="2">
                  <a:moveTo>
                    <a:pt x="1" y="1"/>
                  </a:moveTo>
                  <a:lnTo>
                    <a:pt x="1" y="1"/>
                  </a:lnTo>
                  <a:lnTo>
                    <a:pt x="0" y="2"/>
                  </a:lnTo>
                  <a:lnTo>
                    <a:pt x="0" y="2"/>
                  </a:lnTo>
                  <a:lnTo>
                    <a:pt x="0" y="2"/>
                  </a:lnTo>
                  <a:lnTo>
                    <a:pt x="1" y="2"/>
                  </a:lnTo>
                  <a:lnTo>
                    <a:pt x="2" y="2"/>
                  </a:lnTo>
                  <a:lnTo>
                    <a:pt x="2" y="1"/>
                  </a:lnTo>
                  <a:lnTo>
                    <a:pt x="3" y="2"/>
                  </a:lnTo>
                  <a:lnTo>
                    <a:pt x="3" y="2"/>
                  </a:lnTo>
                  <a:lnTo>
                    <a:pt x="3" y="2"/>
                  </a:lnTo>
                  <a:lnTo>
                    <a:pt x="3" y="1"/>
                  </a:lnTo>
                  <a:lnTo>
                    <a:pt x="3" y="0"/>
                  </a:lnTo>
                  <a:lnTo>
                    <a:pt x="2" y="0"/>
                  </a:lnTo>
                  <a:lnTo>
                    <a:pt x="1" y="1"/>
                  </a:lnTo>
                  <a:lnTo>
                    <a:pt x="1"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83" name="Freeform 158"/>
            <p:cNvSpPr>
              <a:spLocks/>
            </p:cNvSpPr>
            <p:nvPr/>
          </p:nvSpPr>
          <p:spPr bwMode="auto">
            <a:xfrm>
              <a:off x="8586787" y="6753215"/>
              <a:ext cx="34925" cy="20638"/>
            </a:xfrm>
            <a:custGeom>
              <a:avLst/>
              <a:gdLst/>
              <a:ahLst/>
              <a:cxnLst>
                <a:cxn ang="0">
                  <a:pos x="11" y="0"/>
                </a:cxn>
                <a:cxn ang="0">
                  <a:pos x="11" y="0"/>
                </a:cxn>
                <a:cxn ang="0">
                  <a:pos x="10" y="1"/>
                </a:cxn>
                <a:cxn ang="0">
                  <a:pos x="10" y="2"/>
                </a:cxn>
                <a:cxn ang="0">
                  <a:pos x="9" y="3"/>
                </a:cxn>
                <a:cxn ang="0">
                  <a:pos x="7" y="3"/>
                </a:cxn>
                <a:cxn ang="0">
                  <a:pos x="5" y="4"/>
                </a:cxn>
                <a:cxn ang="0">
                  <a:pos x="4" y="5"/>
                </a:cxn>
                <a:cxn ang="0">
                  <a:pos x="3" y="6"/>
                </a:cxn>
                <a:cxn ang="0">
                  <a:pos x="1" y="9"/>
                </a:cxn>
                <a:cxn ang="0">
                  <a:pos x="1" y="11"/>
                </a:cxn>
                <a:cxn ang="0">
                  <a:pos x="0" y="12"/>
                </a:cxn>
                <a:cxn ang="0">
                  <a:pos x="1" y="13"/>
                </a:cxn>
                <a:cxn ang="0">
                  <a:pos x="1" y="13"/>
                </a:cxn>
                <a:cxn ang="0">
                  <a:pos x="2" y="13"/>
                </a:cxn>
                <a:cxn ang="0">
                  <a:pos x="3" y="13"/>
                </a:cxn>
                <a:cxn ang="0">
                  <a:pos x="6" y="12"/>
                </a:cxn>
                <a:cxn ang="0">
                  <a:pos x="8" y="11"/>
                </a:cxn>
                <a:cxn ang="0">
                  <a:pos x="9" y="10"/>
                </a:cxn>
                <a:cxn ang="0">
                  <a:pos x="9" y="10"/>
                </a:cxn>
                <a:cxn ang="0">
                  <a:pos x="9" y="9"/>
                </a:cxn>
                <a:cxn ang="0">
                  <a:pos x="10" y="7"/>
                </a:cxn>
                <a:cxn ang="0">
                  <a:pos x="10" y="6"/>
                </a:cxn>
                <a:cxn ang="0">
                  <a:pos x="11" y="6"/>
                </a:cxn>
                <a:cxn ang="0">
                  <a:pos x="13" y="5"/>
                </a:cxn>
                <a:cxn ang="0">
                  <a:pos x="15" y="5"/>
                </a:cxn>
                <a:cxn ang="0">
                  <a:pos x="16" y="5"/>
                </a:cxn>
                <a:cxn ang="0">
                  <a:pos x="17" y="4"/>
                </a:cxn>
                <a:cxn ang="0">
                  <a:pos x="22" y="0"/>
                </a:cxn>
                <a:cxn ang="0">
                  <a:pos x="22" y="0"/>
                </a:cxn>
                <a:cxn ang="0">
                  <a:pos x="17" y="0"/>
                </a:cxn>
                <a:cxn ang="0">
                  <a:pos x="14" y="0"/>
                </a:cxn>
                <a:cxn ang="0">
                  <a:pos x="11" y="0"/>
                </a:cxn>
                <a:cxn ang="0">
                  <a:pos x="11" y="0"/>
                </a:cxn>
              </a:cxnLst>
              <a:rect l="0" t="0" r="r" b="b"/>
              <a:pathLst>
                <a:path w="22" h="13">
                  <a:moveTo>
                    <a:pt x="11" y="0"/>
                  </a:moveTo>
                  <a:lnTo>
                    <a:pt x="11" y="0"/>
                  </a:lnTo>
                  <a:lnTo>
                    <a:pt x="10" y="1"/>
                  </a:lnTo>
                  <a:lnTo>
                    <a:pt x="10" y="2"/>
                  </a:lnTo>
                  <a:lnTo>
                    <a:pt x="9" y="3"/>
                  </a:lnTo>
                  <a:lnTo>
                    <a:pt x="7" y="3"/>
                  </a:lnTo>
                  <a:lnTo>
                    <a:pt x="5" y="4"/>
                  </a:lnTo>
                  <a:lnTo>
                    <a:pt x="4" y="5"/>
                  </a:lnTo>
                  <a:lnTo>
                    <a:pt x="3" y="6"/>
                  </a:lnTo>
                  <a:lnTo>
                    <a:pt x="1" y="9"/>
                  </a:lnTo>
                  <a:lnTo>
                    <a:pt x="1" y="11"/>
                  </a:lnTo>
                  <a:lnTo>
                    <a:pt x="0" y="12"/>
                  </a:lnTo>
                  <a:lnTo>
                    <a:pt x="1" y="13"/>
                  </a:lnTo>
                  <a:lnTo>
                    <a:pt x="1" y="13"/>
                  </a:lnTo>
                  <a:lnTo>
                    <a:pt x="2" y="13"/>
                  </a:lnTo>
                  <a:lnTo>
                    <a:pt x="3" y="13"/>
                  </a:lnTo>
                  <a:lnTo>
                    <a:pt x="6" y="12"/>
                  </a:lnTo>
                  <a:lnTo>
                    <a:pt x="8" y="11"/>
                  </a:lnTo>
                  <a:lnTo>
                    <a:pt x="9" y="10"/>
                  </a:lnTo>
                  <a:lnTo>
                    <a:pt x="9" y="10"/>
                  </a:lnTo>
                  <a:lnTo>
                    <a:pt x="9" y="9"/>
                  </a:lnTo>
                  <a:lnTo>
                    <a:pt x="10" y="7"/>
                  </a:lnTo>
                  <a:lnTo>
                    <a:pt x="10" y="6"/>
                  </a:lnTo>
                  <a:lnTo>
                    <a:pt x="11" y="6"/>
                  </a:lnTo>
                  <a:lnTo>
                    <a:pt x="13" y="5"/>
                  </a:lnTo>
                  <a:lnTo>
                    <a:pt x="15" y="5"/>
                  </a:lnTo>
                  <a:lnTo>
                    <a:pt x="16" y="5"/>
                  </a:lnTo>
                  <a:lnTo>
                    <a:pt x="17" y="4"/>
                  </a:lnTo>
                  <a:lnTo>
                    <a:pt x="22" y="0"/>
                  </a:lnTo>
                  <a:lnTo>
                    <a:pt x="22" y="0"/>
                  </a:lnTo>
                  <a:lnTo>
                    <a:pt x="17" y="0"/>
                  </a:lnTo>
                  <a:lnTo>
                    <a:pt x="14" y="0"/>
                  </a:lnTo>
                  <a:lnTo>
                    <a:pt x="11" y="0"/>
                  </a:lnTo>
                  <a:lnTo>
                    <a:pt x="11" y="0"/>
                  </a:lnTo>
                  <a:close/>
                </a:path>
              </a:pathLst>
            </a:custGeom>
            <a:solidFill>
              <a:schemeClr val="accent4">
                <a:lumMod val="40000"/>
                <a:lumOff val="6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84" name="Freeform 159"/>
            <p:cNvSpPr>
              <a:spLocks/>
            </p:cNvSpPr>
            <p:nvPr/>
          </p:nvSpPr>
          <p:spPr bwMode="auto">
            <a:xfrm>
              <a:off x="8543924" y="6632566"/>
              <a:ext cx="60325" cy="90487"/>
            </a:xfrm>
            <a:custGeom>
              <a:avLst/>
              <a:gdLst/>
              <a:ahLst/>
              <a:cxnLst>
                <a:cxn ang="0">
                  <a:pos x="12" y="55"/>
                </a:cxn>
                <a:cxn ang="0">
                  <a:pos x="10" y="57"/>
                </a:cxn>
                <a:cxn ang="0">
                  <a:pos x="6" y="55"/>
                </a:cxn>
                <a:cxn ang="0">
                  <a:pos x="5" y="49"/>
                </a:cxn>
                <a:cxn ang="0">
                  <a:pos x="3" y="42"/>
                </a:cxn>
                <a:cxn ang="0">
                  <a:pos x="0" y="38"/>
                </a:cxn>
                <a:cxn ang="0">
                  <a:pos x="2" y="30"/>
                </a:cxn>
                <a:cxn ang="0">
                  <a:pos x="5" y="23"/>
                </a:cxn>
                <a:cxn ang="0">
                  <a:pos x="5" y="19"/>
                </a:cxn>
                <a:cxn ang="0">
                  <a:pos x="5" y="14"/>
                </a:cxn>
                <a:cxn ang="0">
                  <a:pos x="8" y="9"/>
                </a:cxn>
                <a:cxn ang="0">
                  <a:pos x="10" y="8"/>
                </a:cxn>
                <a:cxn ang="0">
                  <a:pos x="12" y="7"/>
                </a:cxn>
                <a:cxn ang="0">
                  <a:pos x="11" y="6"/>
                </a:cxn>
                <a:cxn ang="0">
                  <a:pos x="14" y="6"/>
                </a:cxn>
                <a:cxn ang="0">
                  <a:pos x="19" y="8"/>
                </a:cxn>
                <a:cxn ang="0">
                  <a:pos x="21" y="8"/>
                </a:cxn>
                <a:cxn ang="0">
                  <a:pos x="25" y="9"/>
                </a:cxn>
                <a:cxn ang="0">
                  <a:pos x="34" y="7"/>
                </a:cxn>
                <a:cxn ang="0">
                  <a:pos x="36" y="5"/>
                </a:cxn>
                <a:cxn ang="0">
                  <a:pos x="37" y="0"/>
                </a:cxn>
                <a:cxn ang="0">
                  <a:pos x="38" y="5"/>
                </a:cxn>
                <a:cxn ang="0">
                  <a:pos x="37" y="7"/>
                </a:cxn>
                <a:cxn ang="0">
                  <a:pos x="35" y="10"/>
                </a:cxn>
                <a:cxn ang="0">
                  <a:pos x="33" y="13"/>
                </a:cxn>
                <a:cxn ang="0">
                  <a:pos x="24" y="12"/>
                </a:cxn>
                <a:cxn ang="0">
                  <a:pos x="15" y="13"/>
                </a:cxn>
                <a:cxn ang="0">
                  <a:pos x="9" y="13"/>
                </a:cxn>
                <a:cxn ang="0">
                  <a:pos x="8" y="16"/>
                </a:cxn>
                <a:cxn ang="0">
                  <a:pos x="11" y="22"/>
                </a:cxn>
                <a:cxn ang="0">
                  <a:pos x="12" y="25"/>
                </a:cxn>
                <a:cxn ang="0">
                  <a:pos x="15" y="25"/>
                </a:cxn>
                <a:cxn ang="0">
                  <a:pos x="22" y="22"/>
                </a:cxn>
                <a:cxn ang="0">
                  <a:pos x="24" y="23"/>
                </a:cxn>
                <a:cxn ang="0">
                  <a:pos x="19" y="29"/>
                </a:cxn>
                <a:cxn ang="0">
                  <a:pos x="15" y="30"/>
                </a:cxn>
                <a:cxn ang="0">
                  <a:pos x="16" y="32"/>
                </a:cxn>
                <a:cxn ang="0">
                  <a:pos x="18" y="33"/>
                </a:cxn>
                <a:cxn ang="0">
                  <a:pos x="22" y="39"/>
                </a:cxn>
                <a:cxn ang="0">
                  <a:pos x="21" y="44"/>
                </a:cxn>
                <a:cxn ang="0">
                  <a:pos x="22" y="45"/>
                </a:cxn>
                <a:cxn ang="0">
                  <a:pos x="24" y="47"/>
                </a:cxn>
                <a:cxn ang="0">
                  <a:pos x="22" y="48"/>
                </a:cxn>
                <a:cxn ang="0">
                  <a:pos x="19" y="50"/>
                </a:cxn>
                <a:cxn ang="0">
                  <a:pos x="20" y="51"/>
                </a:cxn>
                <a:cxn ang="0">
                  <a:pos x="21" y="54"/>
                </a:cxn>
                <a:cxn ang="0">
                  <a:pos x="18" y="51"/>
                </a:cxn>
                <a:cxn ang="0">
                  <a:pos x="16" y="50"/>
                </a:cxn>
                <a:cxn ang="0">
                  <a:pos x="16" y="45"/>
                </a:cxn>
                <a:cxn ang="0">
                  <a:pos x="14" y="41"/>
                </a:cxn>
                <a:cxn ang="0">
                  <a:pos x="14" y="38"/>
                </a:cxn>
                <a:cxn ang="0">
                  <a:pos x="11" y="36"/>
                </a:cxn>
                <a:cxn ang="0">
                  <a:pos x="9" y="38"/>
                </a:cxn>
                <a:cxn ang="0">
                  <a:pos x="11" y="42"/>
                </a:cxn>
                <a:cxn ang="0">
                  <a:pos x="10" y="50"/>
                </a:cxn>
                <a:cxn ang="0">
                  <a:pos x="11" y="53"/>
                </a:cxn>
                <a:cxn ang="0">
                  <a:pos x="12" y="54"/>
                </a:cxn>
              </a:cxnLst>
              <a:rect l="0" t="0" r="r" b="b"/>
              <a:pathLst>
                <a:path w="38" h="57">
                  <a:moveTo>
                    <a:pt x="12" y="54"/>
                  </a:moveTo>
                  <a:lnTo>
                    <a:pt x="12" y="54"/>
                  </a:lnTo>
                  <a:lnTo>
                    <a:pt x="12" y="55"/>
                  </a:lnTo>
                  <a:lnTo>
                    <a:pt x="11" y="56"/>
                  </a:lnTo>
                  <a:lnTo>
                    <a:pt x="11" y="57"/>
                  </a:lnTo>
                  <a:lnTo>
                    <a:pt x="10" y="57"/>
                  </a:lnTo>
                  <a:lnTo>
                    <a:pt x="9" y="57"/>
                  </a:lnTo>
                  <a:lnTo>
                    <a:pt x="7" y="57"/>
                  </a:lnTo>
                  <a:lnTo>
                    <a:pt x="6" y="55"/>
                  </a:lnTo>
                  <a:lnTo>
                    <a:pt x="5" y="54"/>
                  </a:lnTo>
                  <a:lnTo>
                    <a:pt x="5" y="51"/>
                  </a:lnTo>
                  <a:lnTo>
                    <a:pt x="5" y="49"/>
                  </a:lnTo>
                  <a:lnTo>
                    <a:pt x="5" y="46"/>
                  </a:lnTo>
                  <a:lnTo>
                    <a:pt x="4" y="44"/>
                  </a:lnTo>
                  <a:lnTo>
                    <a:pt x="3" y="42"/>
                  </a:lnTo>
                  <a:lnTo>
                    <a:pt x="1" y="40"/>
                  </a:lnTo>
                  <a:lnTo>
                    <a:pt x="0" y="38"/>
                  </a:lnTo>
                  <a:lnTo>
                    <a:pt x="0" y="38"/>
                  </a:lnTo>
                  <a:lnTo>
                    <a:pt x="0" y="36"/>
                  </a:lnTo>
                  <a:lnTo>
                    <a:pt x="1" y="33"/>
                  </a:lnTo>
                  <a:lnTo>
                    <a:pt x="2" y="30"/>
                  </a:lnTo>
                  <a:lnTo>
                    <a:pt x="3" y="26"/>
                  </a:lnTo>
                  <a:lnTo>
                    <a:pt x="4" y="25"/>
                  </a:lnTo>
                  <a:lnTo>
                    <a:pt x="5" y="23"/>
                  </a:lnTo>
                  <a:lnTo>
                    <a:pt x="5" y="22"/>
                  </a:lnTo>
                  <a:lnTo>
                    <a:pt x="5" y="21"/>
                  </a:lnTo>
                  <a:lnTo>
                    <a:pt x="5" y="19"/>
                  </a:lnTo>
                  <a:lnTo>
                    <a:pt x="5" y="16"/>
                  </a:lnTo>
                  <a:lnTo>
                    <a:pt x="5" y="14"/>
                  </a:lnTo>
                  <a:lnTo>
                    <a:pt x="5" y="14"/>
                  </a:lnTo>
                  <a:lnTo>
                    <a:pt x="6" y="12"/>
                  </a:lnTo>
                  <a:lnTo>
                    <a:pt x="8" y="11"/>
                  </a:lnTo>
                  <a:lnTo>
                    <a:pt x="8" y="9"/>
                  </a:lnTo>
                  <a:lnTo>
                    <a:pt x="8" y="9"/>
                  </a:lnTo>
                  <a:lnTo>
                    <a:pt x="8" y="9"/>
                  </a:lnTo>
                  <a:lnTo>
                    <a:pt x="10" y="8"/>
                  </a:lnTo>
                  <a:lnTo>
                    <a:pt x="11" y="8"/>
                  </a:lnTo>
                  <a:lnTo>
                    <a:pt x="11" y="8"/>
                  </a:lnTo>
                  <a:lnTo>
                    <a:pt x="12" y="7"/>
                  </a:lnTo>
                  <a:lnTo>
                    <a:pt x="12" y="7"/>
                  </a:lnTo>
                  <a:lnTo>
                    <a:pt x="11" y="6"/>
                  </a:lnTo>
                  <a:lnTo>
                    <a:pt x="11" y="6"/>
                  </a:lnTo>
                  <a:lnTo>
                    <a:pt x="11" y="6"/>
                  </a:lnTo>
                  <a:lnTo>
                    <a:pt x="11" y="6"/>
                  </a:lnTo>
                  <a:lnTo>
                    <a:pt x="14" y="6"/>
                  </a:lnTo>
                  <a:lnTo>
                    <a:pt x="17" y="6"/>
                  </a:lnTo>
                  <a:lnTo>
                    <a:pt x="18" y="7"/>
                  </a:lnTo>
                  <a:lnTo>
                    <a:pt x="19" y="8"/>
                  </a:lnTo>
                  <a:lnTo>
                    <a:pt x="19" y="9"/>
                  </a:lnTo>
                  <a:lnTo>
                    <a:pt x="20" y="9"/>
                  </a:lnTo>
                  <a:lnTo>
                    <a:pt x="21" y="8"/>
                  </a:lnTo>
                  <a:lnTo>
                    <a:pt x="22" y="8"/>
                  </a:lnTo>
                  <a:lnTo>
                    <a:pt x="24" y="8"/>
                  </a:lnTo>
                  <a:lnTo>
                    <a:pt x="25" y="9"/>
                  </a:lnTo>
                  <a:lnTo>
                    <a:pt x="26" y="9"/>
                  </a:lnTo>
                  <a:lnTo>
                    <a:pt x="30" y="8"/>
                  </a:lnTo>
                  <a:lnTo>
                    <a:pt x="34" y="7"/>
                  </a:lnTo>
                  <a:lnTo>
                    <a:pt x="35" y="6"/>
                  </a:lnTo>
                  <a:lnTo>
                    <a:pt x="36" y="6"/>
                  </a:lnTo>
                  <a:lnTo>
                    <a:pt x="36" y="5"/>
                  </a:lnTo>
                  <a:lnTo>
                    <a:pt x="36" y="1"/>
                  </a:lnTo>
                  <a:lnTo>
                    <a:pt x="36" y="1"/>
                  </a:lnTo>
                  <a:lnTo>
                    <a:pt x="37" y="0"/>
                  </a:lnTo>
                  <a:lnTo>
                    <a:pt x="38" y="0"/>
                  </a:lnTo>
                  <a:lnTo>
                    <a:pt x="38" y="2"/>
                  </a:lnTo>
                  <a:lnTo>
                    <a:pt x="38" y="5"/>
                  </a:lnTo>
                  <a:lnTo>
                    <a:pt x="38" y="6"/>
                  </a:lnTo>
                  <a:lnTo>
                    <a:pt x="38" y="6"/>
                  </a:lnTo>
                  <a:lnTo>
                    <a:pt x="37" y="7"/>
                  </a:lnTo>
                  <a:lnTo>
                    <a:pt x="37" y="8"/>
                  </a:lnTo>
                  <a:lnTo>
                    <a:pt x="36" y="9"/>
                  </a:lnTo>
                  <a:lnTo>
                    <a:pt x="35" y="10"/>
                  </a:lnTo>
                  <a:lnTo>
                    <a:pt x="35" y="12"/>
                  </a:lnTo>
                  <a:lnTo>
                    <a:pt x="34" y="13"/>
                  </a:lnTo>
                  <a:lnTo>
                    <a:pt x="33" y="13"/>
                  </a:lnTo>
                  <a:lnTo>
                    <a:pt x="30" y="13"/>
                  </a:lnTo>
                  <a:lnTo>
                    <a:pt x="28" y="12"/>
                  </a:lnTo>
                  <a:lnTo>
                    <a:pt x="24" y="12"/>
                  </a:lnTo>
                  <a:lnTo>
                    <a:pt x="22" y="12"/>
                  </a:lnTo>
                  <a:lnTo>
                    <a:pt x="18" y="13"/>
                  </a:lnTo>
                  <a:lnTo>
                    <a:pt x="15" y="13"/>
                  </a:lnTo>
                  <a:lnTo>
                    <a:pt x="12" y="12"/>
                  </a:lnTo>
                  <a:lnTo>
                    <a:pt x="10" y="13"/>
                  </a:lnTo>
                  <a:lnTo>
                    <a:pt x="9" y="13"/>
                  </a:lnTo>
                  <a:lnTo>
                    <a:pt x="8" y="14"/>
                  </a:lnTo>
                  <a:lnTo>
                    <a:pt x="8" y="14"/>
                  </a:lnTo>
                  <a:lnTo>
                    <a:pt x="8" y="16"/>
                  </a:lnTo>
                  <a:lnTo>
                    <a:pt x="8" y="19"/>
                  </a:lnTo>
                  <a:lnTo>
                    <a:pt x="9" y="20"/>
                  </a:lnTo>
                  <a:lnTo>
                    <a:pt x="11" y="22"/>
                  </a:lnTo>
                  <a:lnTo>
                    <a:pt x="11" y="24"/>
                  </a:lnTo>
                  <a:lnTo>
                    <a:pt x="11" y="25"/>
                  </a:lnTo>
                  <a:lnTo>
                    <a:pt x="12" y="25"/>
                  </a:lnTo>
                  <a:lnTo>
                    <a:pt x="12" y="25"/>
                  </a:lnTo>
                  <a:lnTo>
                    <a:pt x="14" y="25"/>
                  </a:lnTo>
                  <a:lnTo>
                    <a:pt x="15" y="25"/>
                  </a:lnTo>
                  <a:lnTo>
                    <a:pt x="18" y="22"/>
                  </a:lnTo>
                  <a:lnTo>
                    <a:pt x="20" y="22"/>
                  </a:lnTo>
                  <a:lnTo>
                    <a:pt x="22" y="22"/>
                  </a:lnTo>
                  <a:lnTo>
                    <a:pt x="24" y="22"/>
                  </a:lnTo>
                  <a:lnTo>
                    <a:pt x="24" y="22"/>
                  </a:lnTo>
                  <a:lnTo>
                    <a:pt x="24" y="23"/>
                  </a:lnTo>
                  <a:lnTo>
                    <a:pt x="22" y="25"/>
                  </a:lnTo>
                  <a:lnTo>
                    <a:pt x="21" y="27"/>
                  </a:lnTo>
                  <a:lnTo>
                    <a:pt x="19" y="29"/>
                  </a:lnTo>
                  <a:lnTo>
                    <a:pt x="16" y="30"/>
                  </a:lnTo>
                  <a:lnTo>
                    <a:pt x="16" y="30"/>
                  </a:lnTo>
                  <a:lnTo>
                    <a:pt x="15" y="30"/>
                  </a:lnTo>
                  <a:lnTo>
                    <a:pt x="15" y="31"/>
                  </a:lnTo>
                  <a:lnTo>
                    <a:pt x="15" y="32"/>
                  </a:lnTo>
                  <a:lnTo>
                    <a:pt x="16" y="32"/>
                  </a:lnTo>
                  <a:lnTo>
                    <a:pt x="17" y="32"/>
                  </a:lnTo>
                  <a:lnTo>
                    <a:pt x="18" y="33"/>
                  </a:lnTo>
                  <a:lnTo>
                    <a:pt x="18" y="33"/>
                  </a:lnTo>
                  <a:lnTo>
                    <a:pt x="20" y="35"/>
                  </a:lnTo>
                  <a:lnTo>
                    <a:pt x="22" y="38"/>
                  </a:lnTo>
                  <a:lnTo>
                    <a:pt x="22" y="39"/>
                  </a:lnTo>
                  <a:lnTo>
                    <a:pt x="22" y="41"/>
                  </a:lnTo>
                  <a:lnTo>
                    <a:pt x="22" y="43"/>
                  </a:lnTo>
                  <a:lnTo>
                    <a:pt x="21" y="44"/>
                  </a:lnTo>
                  <a:lnTo>
                    <a:pt x="21" y="44"/>
                  </a:lnTo>
                  <a:lnTo>
                    <a:pt x="21" y="44"/>
                  </a:lnTo>
                  <a:lnTo>
                    <a:pt x="22" y="45"/>
                  </a:lnTo>
                  <a:lnTo>
                    <a:pt x="23" y="46"/>
                  </a:lnTo>
                  <a:lnTo>
                    <a:pt x="24" y="47"/>
                  </a:lnTo>
                  <a:lnTo>
                    <a:pt x="24" y="47"/>
                  </a:lnTo>
                  <a:lnTo>
                    <a:pt x="24" y="48"/>
                  </a:lnTo>
                  <a:lnTo>
                    <a:pt x="23" y="48"/>
                  </a:lnTo>
                  <a:lnTo>
                    <a:pt x="22" y="48"/>
                  </a:lnTo>
                  <a:lnTo>
                    <a:pt x="21" y="48"/>
                  </a:lnTo>
                  <a:lnTo>
                    <a:pt x="20" y="48"/>
                  </a:lnTo>
                  <a:lnTo>
                    <a:pt x="19" y="50"/>
                  </a:lnTo>
                  <a:lnTo>
                    <a:pt x="19" y="50"/>
                  </a:lnTo>
                  <a:lnTo>
                    <a:pt x="19" y="51"/>
                  </a:lnTo>
                  <a:lnTo>
                    <a:pt x="20" y="51"/>
                  </a:lnTo>
                  <a:lnTo>
                    <a:pt x="21" y="52"/>
                  </a:lnTo>
                  <a:lnTo>
                    <a:pt x="21" y="53"/>
                  </a:lnTo>
                  <a:lnTo>
                    <a:pt x="21" y="54"/>
                  </a:lnTo>
                  <a:lnTo>
                    <a:pt x="20" y="54"/>
                  </a:lnTo>
                  <a:lnTo>
                    <a:pt x="20" y="54"/>
                  </a:lnTo>
                  <a:lnTo>
                    <a:pt x="18" y="51"/>
                  </a:lnTo>
                  <a:lnTo>
                    <a:pt x="18" y="51"/>
                  </a:lnTo>
                  <a:lnTo>
                    <a:pt x="17" y="50"/>
                  </a:lnTo>
                  <a:lnTo>
                    <a:pt x="16" y="50"/>
                  </a:lnTo>
                  <a:lnTo>
                    <a:pt x="16" y="49"/>
                  </a:lnTo>
                  <a:lnTo>
                    <a:pt x="16" y="47"/>
                  </a:lnTo>
                  <a:lnTo>
                    <a:pt x="16" y="45"/>
                  </a:lnTo>
                  <a:lnTo>
                    <a:pt x="14" y="43"/>
                  </a:lnTo>
                  <a:lnTo>
                    <a:pt x="13" y="42"/>
                  </a:lnTo>
                  <a:lnTo>
                    <a:pt x="14" y="41"/>
                  </a:lnTo>
                  <a:lnTo>
                    <a:pt x="14" y="39"/>
                  </a:lnTo>
                  <a:lnTo>
                    <a:pt x="14" y="38"/>
                  </a:lnTo>
                  <a:lnTo>
                    <a:pt x="14" y="38"/>
                  </a:lnTo>
                  <a:lnTo>
                    <a:pt x="13" y="37"/>
                  </a:lnTo>
                  <a:lnTo>
                    <a:pt x="12" y="36"/>
                  </a:lnTo>
                  <a:lnTo>
                    <a:pt x="11" y="36"/>
                  </a:lnTo>
                  <a:lnTo>
                    <a:pt x="11" y="37"/>
                  </a:lnTo>
                  <a:lnTo>
                    <a:pt x="10" y="38"/>
                  </a:lnTo>
                  <a:lnTo>
                    <a:pt x="9" y="38"/>
                  </a:lnTo>
                  <a:lnTo>
                    <a:pt x="9" y="39"/>
                  </a:lnTo>
                  <a:lnTo>
                    <a:pt x="10" y="41"/>
                  </a:lnTo>
                  <a:lnTo>
                    <a:pt x="11" y="42"/>
                  </a:lnTo>
                  <a:lnTo>
                    <a:pt x="11" y="44"/>
                  </a:lnTo>
                  <a:lnTo>
                    <a:pt x="10" y="46"/>
                  </a:lnTo>
                  <a:lnTo>
                    <a:pt x="10" y="50"/>
                  </a:lnTo>
                  <a:lnTo>
                    <a:pt x="10" y="51"/>
                  </a:lnTo>
                  <a:lnTo>
                    <a:pt x="10" y="51"/>
                  </a:lnTo>
                  <a:lnTo>
                    <a:pt x="11" y="53"/>
                  </a:lnTo>
                  <a:lnTo>
                    <a:pt x="11" y="54"/>
                  </a:lnTo>
                  <a:lnTo>
                    <a:pt x="12" y="54"/>
                  </a:lnTo>
                  <a:lnTo>
                    <a:pt x="12" y="54"/>
                  </a:lnTo>
                  <a:close/>
                </a:path>
              </a:pathLst>
            </a:custGeom>
            <a:solidFill>
              <a:schemeClr val="accent4">
                <a:lumMod val="40000"/>
                <a:lumOff val="6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85" name="Freeform 160"/>
            <p:cNvSpPr>
              <a:spLocks/>
            </p:cNvSpPr>
            <p:nvPr/>
          </p:nvSpPr>
          <p:spPr bwMode="auto">
            <a:xfrm>
              <a:off x="8578849" y="6710354"/>
              <a:ext cx="6350" cy="12700"/>
            </a:xfrm>
            <a:custGeom>
              <a:avLst/>
              <a:gdLst/>
              <a:ahLst/>
              <a:cxnLst>
                <a:cxn ang="0">
                  <a:pos x="4" y="5"/>
                </a:cxn>
                <a:cxn ang="0">
                  <a:pos x="4" y="5"/>
                </a:cxn>
                <a:cxn ang="0">
                  <a:pos x="2" y="7"/>
                </a:cxn>
                <a:cxn ang="0">
                  <a:pos x="1" y="8"/>
                </a:cxn>
                <a:cxn ang="0">
                  <a:pos x="0" y="8"/>
                </a:cxn>
                <a:cxn ang="0">
                  <a:pos x="0" y="8"/>
                </a:cxn>
                <a:cxn ang="0">
                  <a:pos x="0" y="8"/>
                </a:cxn>
                <a:cxn ang="0">
                  <a:pos x="1" y="5"/>
                </a:cxn>
                <a:cxn ang="0">
                  <a:pos x="2" y="2"/>
                </a:cxn>
                <a:cxn ang="0">
                  <a:pos x="2" y="1"/>
                </a:cxn>
                <a:cxn ang="0">
                  <a:pos x="3" y="0"/>
                </a:cxn>
                <a:cxn ang="0">
                  <a:pos x="4" y="0"/>
                </a:cxn>
                <a:cxn ang="0">
                  <a:pos x="4" y="1"/>
                </a:cxn>
                <a:cxn ang="0">
                  <a:pos x="4" y="2"/>
                </a:cxn>
                <a:cxn ang="0">
                  <a:pos x="4" y="3"/>
                </a:cxn>
                <a:cxn ang="0">
                  <a:pos x="4" y="4"/>
                </a:cxn>
                <a:cxn ang="0">
                  <a:pos x="4" y="5"/>
                </a:cxn>
                <a:cxn ang="0">
                  <a:pos x="4" y="5"/>
                </a:cxn>
                <a:cxn ang="0">
                  <a:pos x="4" y="5"/>
                </a:cxn>
              </a:cxnLst>
              <a:rect l="0" t="0" r="r" b="b"/>
              <a:pathLst>
                <a:path w="4" h="8">
                  <a:moveTo>
                    <a:pt x="4" y="5"/>
                  </a:moveTo>
                  <a:lnTo>
                    <a:pt x="4" y="5"/>
                  </a:lnTo>
                  <a:lnTo>
                    <a:pt x="2" y="7"/>
                  </a:lnTo>
                  <a:lnTo>
                    <a:pt x="1" y="8"/>
                  </a:lnTo>
                  <a:lnTo>
                    <a:pt x="0" y="8"/>
                  </a:lnTo>
                  <a:lnTo>
                    <a:pt x="0" y="8"/>
                  </a:lnTo>
                  <a:lnTo>
                    <a:pt x="0" y="8"/>
                  </a:lnTo>
                  <a:lnTo>
                    <a:pt x="1" y="5"/>
                  </a:lnTo>
                  <a:lnTo>
                    <a:pt x="2" y="2"/>
                  </a:lnTo>
                  <a:lnTo>
                    <a:pt x="2" y="1"/>
                  </a:lnTo>
                  <a:lnTo>
                    <a:pt x="3" y="0"/>
                  </a:lnTo>
                  <a:lnTo>
                    <a:pt x="4" y="0"/>
                  </a:lnTo>
                  <a:lnTo>
                    <a:pt x="4" y="1"/>
                  </a:lnTo>
                  <a:lnTo>
                    <a:pt x="4" y="2"/>
                  </a:lnTo>
                  <a:lnTo>
                    <a:pt x="4" y="3"/>
                  </a:lnTo>
                  <a:lnTo>
                    <a:pt x="4" y="4"/>
                  </a:lnTo>
                  <a:lnTo>
                    <a:pt x="4" y="5"/>
                  </a:lnTo>
                  <a:lnTo>
                    <a:pt x="4" y="5"/>
                  </a:lnTo>
                  <a:lnTo>
                    <a:pt x="4"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86" name="Freeform 161"/>
            <p:cNvSpPr>
              <a:spLocks/>
            </p:cNvSpPr>
            <p:nvPr/>
          </p:nvSpPr>
          <p:spPr bwMode="auto">
            <a:xfrm>
              <a:off x="8661399" y="6662729"/>
              <a:ext cx="88900" cy="96838"/>
            </a:xfrm>
            <a:custGeom>
              <a:avLst/>
              <a:gdLst/>
              <a:ahLst/>
              <a:cxnLst>
                <a:cxn ang="0">
                  <a:pos x="56" y="61"/>
                </a:cxn>
                <a:cxn ang="0">
                  <a:pos x="55" y="46"/>
                </a:cxn>
                <a:cxn ang="0">
                  <a:pos x="55" y="14"/>
                </a:cxn>
                <a:cxn ang="0">
                  <a:pos x="47" y="13"/>
                </a:cxn>
                <a:cxn ang="0">
                  <a:pos x="45" y="13"/>
                </a:cxn>
                <a:cxn ang="0">
                  <a:pos x="39" y="9"/>
                </a:cxn>
                <a:cxn ang="0">
                  <a:pos x="37" y="7"/>
                </a:cxn>
                <a:cxn ang="0">
                  <a:pos x="35" y="7"/>
                </a:cxn>
                <a:cxn ang="0">
                  <a:pos x="34" y="9"/>
                </a:cxn>
                <a:cxn ang="0">
                  <a:pos x="34" y="11"/>
                </a:cxn>
                <a:cxn ang="0">
                  <a:pos x="32" y="12"/>
                </a:cxn>
                <a:cxn ang="0">
                  <a:pos x="28" y="14"/>
                </a:cxn>
                <a:cxn ang="0">
                  <a:pos x="23" y="19"/>
                </a:cxn>
                <a:cxn ang="0">
                  <a:pos x="21" y="19"/>
                </a:cxn>
                <a:cxn ang="0">
                  <a:pos x="20" y="17"/>
                </a:cxn>
                <a:cxn ang="0">
                  <a:pos x="20" y="13"/>
                </a:cxn>
                <a:cxn ang="0">
                  <a:pos x="20" y="12"/>
                </a:cxn>
                <a:cxn ang="0">
                  <a:pos x="19" y="13"/>
                </a:cxn>
                <a:cxn ang="0">
                  <a:pos x="17" y="14"/>
                </a:cxn>
                <a:cxn ang="0">
                  <a:pos x="15" y="9"/>
                </a:cxn>
                <a:cxn ang="0">
                  <a:pos x="14" y="2"/>
                </a:cxn>
                <a:cxn ang="0">
                  <a:pos x="13" y="1"/>
                </a:cxn>
                <a:cxn ang="0">
                  <a:pos x="9" y="0"/>
                </a:cxn>
                <a:cxn ang="0">
                  <a:pos x="5" y="1"/>
                </a:cxn>
                <a:cxn ang="0">
                  <a:pos x="1" y="3"/>
                </a:cxn>
                <a:cxn ang="0">
                  <a:pos x="0" y="6"/>
                </a:cxn>
                <a:cxn ang="0">
                  <a:pos x="0" y="7"/>
                </a:cxn>
                <a:cxn ang="0">
                  <a:pos x="2" y="8"/>
                </a:cxn>
                <a:cxn ang="0">
                  <a:pos x="4" y="9"/>
                </a:cxn>
                <a:cxn ang="0">
                  <a:pos x="5" y="11"/>
                </a:cxn>
                <a:cxn ang="0">
                  <a:pos x="7" y="12"/>
                </a:cxn>
                <a:cxn ang="0">
                  <a:pos x="12" y="13"/>
                </a:cxn>
                <a:cxn ang="0">
                  <a:pos x="13" y="14"/>
                </a:cxn>
                <a:cxn ang="0">
                  <a:pos x="12" y="16"/>
                </a:cxn>
                <a:cxn ang="0">
                  <a:pos x="11" y="17"/>
                </a:cxn>
                <a:cxn ang="0">
                  <a:pos x="7" y="16"/>
                </a:cxn>
                <a:cxn ang="0">
                  <a:pos x="3" y="15"/>
                </a:cxn>
                <a:cxn ang="0">
                  <a:pos x="1" y="16"/>
                </a:cxn>
                <a:cxn ang="0">
                  <a:pos x="1" y="17"/>
                </a:cxn>
                <a:cxn ang="0">
                  <a:pos x="3" y="18"/>
                </a:cxn>
                <a:cxn ang="0">
                  <a:pos x="6" y="21"/>
                </a:cxn>
                <a:cxn ang="0">
                  <a:pos x="8" y="26"/>
                </a:cxn>
                <a:cxn ang="0">
                  <a:pos x="9" y="26"/>
                </a:cxn>
                <a:cxn ang="0">
                  <a:pos x="12" y="22"/>
                </a:cxn>
                <a:cxn ang="0">
                  <a:pos x="13" y="19"/>
                </a:cxn>
                <a:cxn ang="0">
                  <a:pos x="14" y="19"/>
                </a:cxn>
                <a:cxn ang="0">
                  <a:pos x="15" y="24"/>
                </a:cxn>
                <a:cxn ang="0">
                  <a:pos x="16" y="26"/>
                </a:cxn>
                <a:cxn ang="0">
                  <a:pos x="24" y="30"/>
                </a:cxn>
                <a:cxn ang="0">
                  <a:pos x="26" y="32"/>
                </a:cxn>
                <a:cxn ang="0">
                  <a:pos x="29" y="32"/>
                </a:cxn>
                <a:cxn ang="0">
                  <a:pos x="33" y="34"/>
                </a:cxn>
                <a:cxn ang="0">
                  <a:pos x="37" y="38"/>
                </a:cxn>
                <a:cxn ang="0">
                  <a:pos x="40" y="43"/>
                </a:cxn>
                <a:cxn ang="0">
                  <a:pos x="43" y="50"/>
                </a:cxn>
                <a:cxn ang="0">
                  <a:pos x="45" y="52"/>
                </a:cxn>
                <a:cxn ang="0">
                  <a:pos x="44" y="54"/>
                </a:cxn>
                <a:cxn ang="0">
                  <a:pos x="44" y="56"/>
                </a:cxn>
                <a:cxn ang="0">
                  <a:pos x="45" y="57"/>
                </a:cxn>
                <a:cxn ang="0">
                  <a:pos x="49" y="57"/>
                </a:cxn>
                <a:cxn ang="0">
                  <a:pos x="50" y="57"/>
                </a:cxn>
                <a:cxn ang="0">
                  <a:pos x="53" y="59"/>
                </a:cxn>
                <a:cxn ang="0">
                  <a:pos x="56" y="61"/>
                </a:cxn>
              </a:cxnLst>
              <a:rect l="0" t="0" r="r" b="b"/>
              <a:pathLst>
                <a:path w="56" h="61">
                  <a:moveTo>
                    <a:pt x="56" y="61"/>
                  </a:moveTo>
                  <a:lnTo>
                    <a:pt x="56" y="61"/>
                  </a:lnTo>
                  <a:lnTo>
                    <a:pt x="55" y="51"/>
                  </a:lnTo>
                  <a:lnTo>
                    <a:pt x="55" y="46"/>
                  </a:lnTo>
                  <a:lnTo>
                    <a:pt x="55" y="40"/>
                  </a:lnTo>
                  <a:lnTo>
                    <a:pt x="55" y="14"/>
                  </a:lnTo>
                  <a:lnTo>
                    <a:pt x="51" y="13"/>
                  </a:lnTo>
                  <a:lnTo>
                    <a:pt x="47" y="13"/>
                  </a:lnTo>
                  <a:lnTo>
                    <a:pt x="45" y="13"/>
                  </a:lnTo>
                  <a:lnTo>
                    <a:pt x="45" y="13"/>
                  </a:lnTo>
                  <a:lnTo>
                    <a:pt x="44" y="13"/>
                  </a:lnTo>
                  <a:lnTo>
                    <a:pt x="39" y="9"/>
                  </a:lnTo>
                  <a:lnTo>
                    <a:pt x="38" y="7"/>
                  </a:lnTo>
                  <a:lnTo>
                    <a:pt x="37" y="7"/>
                  </a:lnTo>
                  <a:lnTo>
                    <a:pt x="35" y="7"/>
                  </a:lnTo>
                  <a:lnTo>
                    <a:pt x="35" y="7"/>
                  </a:lnTo>
                  <a:lnTo>
                    <a:pt x="34" y="8"/>
                  </a:lnTo>
                  <a:lnTo>
                    <a:pt x="34" y="9"/>
                  </a:lnTo>
                  <a:lnTo>
                    <a:pt x="34" y="11"/>
                  </a:lnTo>
                  <a:lnTo>
                    <a:pt x="34" y="11"/>
                  </a:lnTo>
                  <a:lnTo>
                    <a:pt x="33" y="12"/>
                  </a:lnTo>
                  <a:lnTo>
                    <a:pt x="32" y="12"/>
                  </a:lnTo>
                  <a:lnTo>
                    <a:pt x="31" y="13"/>
                  </a:lnTo>
                  <a:lnTo>
                    <a:pt x="28" y="14"/>
                  </a:lnTo>
                  <a:lnTo>
                    <a:pt x="26" y="17"/>
                  </a:lnTo>
                  <a:lnTo>
                    <a:pt x="23" y="19"/>
                  </a:lnTo>
                  <a:lnTo>
                    <a:pt x="23" y="19"/>
                  </a:lnTo>
                  <a:lnTo>
                    <a:pt x="21" y="19"/>
                  </a:lnTo>
                  <a:lnTo>
                    <a:pt x="21" y="18"/>
                  </a:lnTo>
                  <a:lnTo>
                    <a:pt x="20" y="17"/>
                  </a:lnTo>
                  <a:lnTo>
                    <a:pt x="20" y="15"/>
                  </a:lnTo>
                  <a:lnTo>
                    <a:pt x="20" y="13"/>
                  </a:lnTo>
                  <a:lnTo>
                    <a:pt x="20" y="12"/>
                  </a:lnTo>
                  <a:lnTo>
                    <a:pt x="20" y="12"/>
                  </a:lnTo>
                  <a:lnTo>
                    <a:pt x="19" y="12"/>
                  </a:lnTo>
                  <a:lnTo>
                    <a:pt x="19" y="13"/>
                  </a:lnTo>
                  <a:lnTo>
                    <a:pt x="17" y="14"/>
                  </a:lnTo>
                  <a:lnTo>
                    <a:pt x="17" y="14"/>
                  </a:lnTo>
                  <a:lnTo>
                    <a:pt x="16" y="12"/>
                  </a:lnTo>
                  <a:lnTo>
                    <a:pt x="15" y="9"/>
                  </a:lnTo>
                  <a:lnTo>
                    <a:pt x="15" y="6"/>
                  </a:lnTo>
                  <a:lnTo>
                    <a:pt x="14" y="2"/>
                  </a:lnTo>
                  <a:lnTo>
                    <a:pt x="13" y="1"/>
                  </a:lnTo>
                  <a:lnTo>
                    <a:pt x="13" y="1"/>
                  </a:lnTo>
                  <a:lnTo>
                    <a:pt x="11" y="0"/>
                  </a:lnTo>
                  <a:lnTo>
                    <a:pt x="9" y="0"/>
                  </a:lnTo>
                  <a:lnTo>
                    <a:pt x="7" y="0"/>
                  </a:lnTo>
                  <a:lnTo>
                    <a:pt x="5" y="1"/>
                  </a:lnTo>
                  <a:lnTo>
                    <a:pt x="2" y="2"/>
                  </a:lnTo>
                  <a:lnTo>
                    <a:pt x="1" y="3"/>
                  </a:lnTo>
                  <a:lnTo>
                    <a:pt x="0" y="5"/>
                  </a:lnTo>
                  <a:lnTo>
                    <a:pt x="0" y="6"/>
                  </a:lnTo>
                  <a:lnTo>
                    <a:pt x="0" y="6"/>
                  </a:lnTo>
                  <a:lnTo>
                    <a:pt x="0" y="7"/>
                  </a:lnTo>
                  <a:lnTo>
                    <a:pt x="1" y="7"/>
                  </a:lnTo>
                  <a:lnTo>
                    <a:pt x="2" y="8"/>
                  </a:lnTo>
                  <a:lnTo>
                    <a:pt x="3" y="9"/>
                  </a:lnTo>
                  <a:lnTo>
                    <a:pt x="4" y="9"/>
                  </a:lnTo>
                  <a:lnTo>
                    <a:pt x="5" y="10"/>
                  </a:lnTo>
                  <a:lnTo>
                    <a:pt x="5" y="11"/>
                  </a:lnTo>
                  <a:lnTo>
                    <a:pt x="7" y="12"/>
                  </a:lnTo>
                  <a:lnTo>
                    <a:pt x="7" y="12"/>
                  </a:lnTo>
                  <a:lnTo>
                    <a:pt x="9" y="13"/>
                  </a:lnTo>
                  <a:lnTo>
                    <a:pt x="12" y="13"/>
                  </a:lnTo>
                  <a:lnTo>
                    <a:pt x="13" y="13"/>
                  </a:lnTo>
                  <a:lnTo>
                    <a:pt x="13" y="14"/>
                  </a:lnTo>
                  <a:lnTo>
                    <a:pt x="13" y="15"/>
                  </a:lnTo>
                  <a:lnTo>
                    <a:pt x="12" y="16"/>
                  </a:lnTo>
                  <a:lnTo>
                    <a:pt x="12" y="17"/>
                  </a:lnTo>
                  <a:lnTo>
                    <a:pt x="11" y="17"/>
                  </a:lnTo>
                  <a:lnTo>
                    <a:pt x="9" y="17"/>
                  </a:lnTo>
                  <a:lnTo>
                    <a:pt x="7" y="16"/>
                  </a:lnTo>
                  <a:lnTo>
                    <a:pt x="5" y="15"/>
                  </a:lnTo>
                  <a:lnTo>
                    <a:pt x="3" y="15"/>
                  </a:lnTo>
                  <a:lnTo>
                    <a:pt x="3" y="15"/>
                  </a:lnTo>
                  <a:lnTo>
                    <a:pt x="1" y="16"/>
                  </a:lnTo>
                  <a:lnTo>
                    <a:pt x="1" y="16"/>
                  </a:lnTo>
                  <a:lnTo>
                    <a:pt x="1" y="17"/>
                  </a:lnTo>
                  <a:lnTo>
                    <a:pt x="2" y="17"/>
                  </a:lnTo>
                  <a:lnTo>
                    <a:pt x="3" y="18"/>
                  </a:lnTo>
                  <a:lnTo>
                    <a:pt x="5" y="19"/>
                  </a:lnTo>
                  <a:lnTo>
                    <a:pt x="6" y="21"/>
                  </a:lnTo>
                  <a:lnTo>
                    <a:pt x="7" y="24"/>
                  </a:lnTo>
                  <a:lnTo>
                    <a:pt x="8" y="26"/>
                  </a:lnTo>
                  <a:lnTo>
                    <a:pt x="9" y="26"/>
                  </a:lnTo>
                  <a:lnTo>
                    <a:pt x="9" y="26"/>
                  </a:lnTo>
                  <a:lnTo>
                    <a:pt x="10" y="24"/>
                  </a:lnTo>
                  <a:lnTo>
                    <a:pt x="12" y="22"/>
                  </a:lnTo>
                  <a:lnTo>
                    <a:pt x="13" y="19"/>
                  </a:lnTo>
                  <a:lnTo>
                    <a:pt x="13" y="19"/>
                  </a:lnTo>
                  <a:lnTo>
                    <a:pt x="13" y="19"/>
                  </a:lnTo>
                  <a:lnTo>
                    <a:pt x="14" y="19"/>
                  </a:lnTo>
                  <a:lnTo>
                    <a:pt x="15" y="21"/>
                  </a:lnTo>
                  <a:lnTo>
                    <a:pt x="15" y="24"/>
                  </a:lnTo>
                  <a:lnTo>
                    <a:pt x="15" y="25"/>
                  </a:lnTo>
                  <a:lnTo>
                    <a:pt x="16" y="26"/>
                  </a:lnTo>
                  <a:lnTo>
                    <a:pt x="21" y="29"/>
                  </a:lnTo>
                  <a:lnTo>
                    <a:pt x="24" y="30"/>
                  </a:lnTo>
                  <a:lnTo>
                    <a:pt x="26" y="32"/>
                  </a:lnTo>
                  <a:lnTo>
                    <a:pt x="26" y="32"/>
                  </a:lnTo>
                  <a:lnTo>
                    <a:pt x="28" y="32"/>
                  </a:lnTo>
                  <a:lnTo>
                    <a:pt x="29" y="32"/>
                  </a:lnTo>
                  <a:lnTo>
                    <a:pt x="31" y="32"/>
                  </a:lnTo>
                  <a:lnTo>
                    <a:pt x="33" y="34"/>
                  </a:lnTo>
                  <a:lnTo>
                    <a:pt x="35" y="36"/>
                  </a:lnTo>
                  <a:lnTo>
                    <a:pt x="37" y="38"/>
                  </a:lnTo>
                  <a:lnTo>
                    <a:pt x="38" y="40"/>
                  </a:lnTo>
                  <a:lnTo>
                    <a:pt x="40" y="43"/>
                  </a:lnTo>
                  <a:lnTo>
                    <a:pt x="41" y="46"/>
                  </a:lnTo>
                  <a:lnTo>
                    <a:pt x="43" y="50"/>
                  </a:lnTo>
                  <a:lnTo>
                    <a:pt x="45" y="51"/>
                  </a:lnTo>
                  <a:lnTo>
                    <a:pt x="45" y="52"/>
                  </a:lnTo>
                  <a:lnTo>
                    <a:pt x="45" y="53"/>
                  </a:lnTo>
                  <a:lnTo>
                    <a:pt x="44" y="54"/>
                  </a:lnTo>
                  <a:lnTo>
                    <a:pt x="44" y="55"/>
                  </a:lnTo>
                  <a:lnTo>
                    <a:pt x="44" y="56"/>
                  </a:lnTo>
                  <a:lnTo>
                    <a:pt x="45" y="57"/>
                  </a:lnTo>
                  <a:lnTo>
                    <a:pt x="45" y="57"/>
                  </a:lnTo>
                  <a:lnTo>
                    <a:pt x="48" y="57"/>
                  </a:lnTo>
                  <a:lnTo>
                    <a:pt x="49" y="57"/>
                  </a:lnTo>
                  <a:lnTo>
                    <a:pt x="50" y="57"/>
                  </a:lnTo>
                  <a:lnTo>
                    <a:pt x="50" y="57"/>
                  </a:lnTo>
                  <a:lnTo>
                    <a:pt x="51" y="57"/>
                  </a:lnTo>
                  <a:lnTo>
                    <a:pt x="53" y="59"/>
                  </a:lnTo>
                  <a:lnTo>
                    <a:pt x="56" y="61"/>
                  </a:lnTo>
                  <a:lnTo>
                    <a:pt x="56" y="61"/>
                  </a:lnTo>
                  <a:close/>
                </a:path>
              </a:pathLst>
            </a:custGeom>
            <a:solidFill>
              <a:schemeClr val="accent4">
                <a:lumMod val="40000"/>
                <a:lumOff val="6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87" name="Freeform 162"/>
            <p:cNvSpPr>
              <a:spLocks/>
            </p:cNvSpPr>
            <p:nvPr/>
          </p:nvSpPr>
          <p:spPr bwMode="auto">
            <a:xfrm>
              <a:off x="8497887" y="6603991"/>
              <a:ext cx="7938" cy="9525"/>
            </a:xfrm>
            <a:custGeom>
              <a:avLst/>
              <a:gdLst/>
              <a:ahLst/>
              <a:cxnLst>
                <a:cxn ang="0">
                  <a:pos x="4" y="2"/>
                </a:cxn>
                <a:cxn ang="0">
                  <a:pos x="4" y="2"/>
                </a:cxn>
                <a:cxn ang="0">
                  <a:pos x="4" y="3"/>
                </a:cxn>
                <a:cxn ang="0">
                  <a:pos x="2" y="3"/>
                </a:cxn>
                <a:cxn ang="0">
                  <a:pos x="2" y="2"/>
                </a:cxn>
                <a:cxn ang="0">
                  <a:pos x="2" y="2"/>
                </a:cxn>
                <a:cxn ang="0">
                  <a:pos x="2" y="1"/>
                </a:cxn>
                <a:cxn ang="0">
                  <a:pos x="1" y="1"/>
                </a:cxn>
                <a:cxn ang="0">
                  <a:pos x="1" y="0"/>
                </a:cxn>
                <a:cxn ang="0">
                  <a:pos x="0" y="1"/>
                </a:cxn>
                <a:cxn ang="0">
                  <a:pos x="0" y="4"/>
                </a:cxn>
                <a:cxn ang="0">
                  <a:pos x="0" y="4"/>
                </a:cxn>
                <a:cxn ang="0">
                  <a:pos x="0" y="5"/>
                </a:cxn>
                <a:cxn ang="0">
                  <a:pos x="1" y="6"/>
                </a:cxn>
                <a:cxn ang="0">
                  <a:pos x="1" y="6"/>
                </a:cxn>
                <a:cxn ang="0">
                  <a:pos x="2" y="6"/>
                </a:cxn>
                <a:cxn ang="0">
                  <a:pos x="2" y="6"/>
                </a:cxn>
                <a:cxn ang="0">
                  <a:pos x="2" y="6"/>
                </a:cxn>
                <a:cxn ang="0">
                  <a:pos x="3" y="5"/>
                </a:cxn>
                <a:cxn ang="0">
                  <a:pos x="4" y="5"/>
                </a:cxn>
                <a:cxn ang="0">
                  <a:pos x="5" y="6"/>
                </a:cxn>
                <a:cxn ang="0">
                  <a:pos x="5" y="6"/>
                </a:cxn>
                <a:cxn ang="0">
                  <a:pos x="5" y="5"/>
                </a:cxn>
                <a:cxn ang="0">
                  <a:pos x="5" y="4"/>
                </a:cxn>
                <a:cxn ang="0">
                  <a:pos x="4" y="2"/>
                </a:cxn>
                <a:cxn ang="0">
                  <a:pos x="4" y="2"/>
                </a:cxn>
              </a:cxnLst>
              <a:rect l="0" t="0" r="r" b="b"/>
              <a:pathLst>
                <a:path w="5" h="6">
                  <a:moveTo>
                    <a:pt x="4" y="2"/>
                  </a:moveTo>
                  <a:lnTo>
                    <a:pt x="4" y="2"/>
                  </a:lnTo>
                  <a:lnTo>
                    <a:pt x="4" y="3"/>
                  </a:lnTo>
                  <a:lnTo>
                    <a:pt x="2" y="3"/>
                  </a:lnTo>
                  <a:lnTo>
                    <a:pt x="2" y="2"/>
                  </a:lnTo>
                  <a:lnTo>
                    <a:pt x="2" y="2"/>
                  </a:lnTo>
                  <a:lnTo>
                    <a:pt x="2" y="1"/>
                  </a:lnTo>
                  <a:lnTo>
                    <a:pt x="1" y="1"/>
                  </a:lnTo>
                  <a:lnTo>
                    <a:pt x="1" y="0"/>
                  </a:lnTo>
                  <a:lnTo>
                    <a:pt x="0" y="1"/>
                  </a:lnTo>
                  <a:lnTo>
                    <a:pt x="0" y="4"/>
                  </a:lnTo>
                  <a:lnTo>
                    <a:pt x="0" y="4"/>
                  </a:lnTo>
                  <a:lnTo>
                    <a:pt x="0" y="5"/>
                  </a:lnTo>
                  <a:lnTo>
                    <a:pt x="1" y="6"/>
                  </a:lnTo>
                  <a:lnTo>
                    <a:pt x="1" y="6"/>
                  </a:lnTo>
                  <a:lnTo>
                    <a:pt x="2" y="6"/>
                  </a:lnTo>
                  <a:lnTo>
                    <a:pt x="2" y="6"/>
                  </a:lnTo>
                  <a:lnTo>
                    <a:pt x="2" y="6"/>
                  </a:lnTo>
                  <a:lnTo>
                    <a:pt x="3" y="5"/>
                  </a:lnTo>
                  <a:lnTo>
                    <a:pt x="4" y="5"/>
                  </a:lnTo>
                  <a:lnTo>
                    <a:pt x="5" y="6"/>
                  </a:lnTo>
                  <a:lnTo>
                    <a:pt x="5" y="6"/>
                  </a:lnTo>
                  <a:lnTo>
                    <a:pt x="5" y="5"/>
                  </a:lnTo>
                  <a:lnTo>
                    <a:pt x="5" y="4"/>
                  </a:lnTo>
                  <a:lnTo>
                    <a:pt x="4" y="2"/>
                  </a:lnTo>
                  <a:lnTo>
                    <a:pt x="4"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88" name="Freeform 163"/>
            <p:cNvSpPr>
              <a:spLocks/>
            </p:cNvSpPr>
            <p:nvPr/>
          </p:nvSpPr>
          <p:spPr bwMode="auto">
            <a:xfrm>
              <a:off x="7881938" y="5972167"/>
              <a:ext cx="371474" cy="198438"/>
            </a:xfrm>
            <a:custGeom>
              <a:avLst/>
              <a:gdLst/>
              <a:ahLst/>
              <a:cxnLst>
                <a:cxn ang="0">
                  <a:pos x="14" y="81"/>
                </a:cxn>
                <a:cxn ang="0">
                  <a:pos x="3" y="74"/>
                </a:cxn>
                <a:cxn ang="0">
                  <a:pos x="3" y="62"/>
                </a:cxn>
                <a:cxn ang="0">
                  <a:pos x="5" y="50"/>
                </a:cxn>
                <a:cxn ang="0">
                  <a:pos x="12" y="55"/>
                </a:cxn>
                <a:cxn ang="0">
                  <a:pos x="22" y="42"/>
                </a:cxn>
                <a:cxn ang="0">
                  <a:pos x="29" y="39"/>
                </a:cxn>
                <a:cxn ang="0">
                  <a:pos x="37" y="39"/>
                </a:cxn>
                <a:cxn ang="0">
                  <a:pos x="47" y="48"/>
                </a:cxn>
                <a:cxn ang="0">
                  <a:pos x="52" y="48"/>
                </a:cxn>
                <a:cxn ang="0">
                  <a:pos x="61" y="43"/>
                </a:cxn>
                <a:cxn ang="0">
                  <a:pos x="71" y="46"/>
                </a:cxn>
                <a:cxn ang="0">
                  <a:pos x="80" y="45"/>
                </a:cxn>
                <a:cxn ang="0">
                  <a:pos x="87" y="40"/>
                </a:cxn>
                <a:cxn ang="0">
                  <a:pos x="77" y="36"/>
                </a:cxn>
                <a:cxn ang="0">
                  <a:pos x="83" y="26"/>
                </a:cxn>
                <a:cxn ang="0">
                  <a:pos x="88" y="22"/>
                </a:cxn>
                <a:cxn ang="0">
                  <a:pos x="84" y="17"/>
                </a:cxn>
                <a:cxn ang="0">
                  <a:pos x="98" y="12"/>
                </a:cxn>
                <a:cxn ang="0">
                  <a:pos x="108" y="10"/>
                </a:cxn>
                <a:cxn ang="0">
                  <a:pos x="123" y="5"/>
                </a:cxn>
                <a:cxn ang="0">
                  <a:pos x="134" y="0"/>
                </a:cxn>
                <a:cxn ang="0">
                  <a:pos x="141" y="11"/>
                </a:cxn>
                <a:cxn ang="0">
                  <a:pos x="149" y="10"/>
                </a:cxn>
                <a:cxn ang="0">
                  <a:pos x="151" y="12"/>
                </a:cxn>
                <a:cxn ang="0">
                  <a:pos x="156" y="16"/>
                </a:cxn>
                <a:cxn ang="0">
                  <a:pos x="162" y="17"/>
                </a:cxn>
                <a:cxn ang="0">
                  <a:pos x="172" y="10"/>
                </a:cxn>
                <a:cxn ang="0">
                  <a:pos x="174" y="14"/>
                </a:cxn>
                <a:cxn ang="0">
                  <a:pos x="185" y="27"/>
                </a:cxn>
                <a:cxn ang="0">
                  <a:pos x="196" y="43"/>
                </a:cxn>
                <a:cxn ang="0">
                  <a:pos x="209" y="44"/>
                </a:cxn>
                <a:cxn ang="0">
                  <a:pos x="219" y="49"/>
                </a:cxn>
                <a:cxn ang="0">
                  <a:pos x="227" y="55"/>
                </a:cxn>
                <a:cxn ang="0">
                  <a:pos x="234" y="57"/>
                </a:cxn>
                <a:cxn ang="0">
                  <a:pos x="225" y="69"/>
                </a:cxn>
                <a:cxn ang="0">
                  <a:pos x="219" y="81"/>
                </a:cxn>
                <a:cxn ang="0">
                  <a:pos x="208" y="90"/>
                </a:cxn>
                <a:cxn ang="0">
                  <a:pos x="201" y="95"/>
                </a:cxn>
                <a:cxn ang="0">
                  <a:pos x="196" y="103"/>
                </a:cxn>
                <a:cxn ang="0">
                  <a:pos x="193" y="116"/>
                </a:cxn>
                <a:cxn ang="0">
                  <a:pos x="169" y="112"/>
                </a:cxn>
                <a:cxn ang="0">
                  <a:pos x="156" y="113"/>
                </a:cxn>
                <a:cxn ang="0">
                  <a:pos x="143" y="116"/>
                </a:cxn>
                <a:cxn ang="0">
                  <a:pos x="133" y="122"/>
                </a:cxn>
                <a:cxn ang="0">
                  <a:pos x="118" y="123"/>
                </a:cxn>
                <a:cxn ang="0">
                  <a:pos x="114" y="110"/>
                </a:cxn>
                <a:cxn ang="0">
                  <a:pos x="105" y="103"/>
                </a:cxn>
                <a:cxn ang="0">
                  <a:pos x="81" y="93"/>
                </a:cxn>
                <a:cxn ang="0">
                  <a:pos x="56" y="93"/>
                </a:cxn>
                <a:cxn ang="0">
                  <a:pos x="54" y="123"/>
                </a:cxn>
                <a:cxn ang="0">
                  <a:pos x="37" y="120"/>
                </a:cxn>
                <a:cxn ang="0">
                  <a:pos x="31" y="116"/>
                </a:cxn>
                <a:cxn ang="0">
                  <a:pos x="29" y="112"/>
                </a:cxn>
                <a:cxn ang="0">
                  <a:pos x="23" y="105"/>
                </a:cxn>
                <a:cxn ang="0">
                  <a:pos x="30" y="103"/>
                </a:cxn>
                <a:cxn ang="0">
                  <a:pos x="33" y="95"/>
                </a:cxn>
                <a:cxn ang="0">
                  <a:pos x="44" y="94"/>
                </a:cxn>
                <a:cxn ang="0">
                  <a:pos x="44" y="88"/>
                </a:cxn>
                <a:cxn ang="0">
                  <a:pos x="37" y="80"/>
                </a:cxn>
                <a:cxn ang="0">
                  <a:pos x="22" y="83"/>
                </a:cxn>
              </a:cxnLst>
              <a:rect l="0" t="0" r="r" b="b"/>
              <a:pathLst>
                <a:path w="234" h="125">
                  <a:moveTo>
                    <a:pt x="13" y="87"/>
                  </a:moveTo>
                  <a:lnTo>
                    <a:pt x="13" y="87"/>
                  </a:lnTo>
                  <a:lnTo>
                    <a:pt x="12" y="87"/>
                  </a:lnTo>
                  <a:lnTo>
                    <a:pt x="11" y="85"/>
                  </a:lnTo>
                  <a:lnTo>
                    <a:pt x="11" y="84"/>
                  </a:lnTo>
                  <a:lnTo>
                    <a:pt x="11" y="82"/>
                  </a:lnTo>
                  <a:lnTo>
                    <a:pt x="12" y="81"/>
                  </a:lnTo>
                  <a:lnTo>
                    <a:pt x="14" y="81"/>
                  </a:lnTo>
                  <a:lnTo>
                    <a:pt x="14" y="81"/>
                  </a:lnTo>
                  <a:lnTo>
                    <a:pt x="12" y="79"/>
                  </a:lnTo>
                  <a:lnTo>
                    <a:pt x="11" y="77"/>
                  </a:lnTo>
                  <a:lnTo>
                    <a:pt x="10" y="75"/>
                  </a:lnTo>
                  <a:lnTo>
                    <a:pt x="10" y="74"/>
                  </a:lnTo>
                  <a:lnTo>
                    <a:pt x="9" y="74"/>
                  </a:lnTo>
                  <a:lnTo>
                    <a:pt x="8" y="74"/>
                  </a:lnTo>
                  <a:lnTo>
                    <a:pt x="6" y="74"/>
                  </a:lnTo>
                  <a:lnTo>
                    <a:pt x="3" y="74"/>
                  </a:lnTo>
                  <a:lnTo>
                    <a:pt x="3" y="74"/>
                  </a:lnTo>
                  <a:lnTo>
                    <a:pt x="3" y="73"/>
                  </a:lnTo>
                  <a:lnTo>
                    <a:pt x="2" y="72"/>
                  </a:lnTo>
                  <a:lnTo>
                    <a:pt x="2" y="71"/>
                  </a:lnTo>
                  <a:lnTo>
                    <a:pt x="2" y="69"/>
                  </a:lnTo>
                  <a:lnTo>
                    <a:pt x="1" y="68"/>
                  </a:lnTo>
                  <a:lnTo>
                    <a:pt x="0" y="68"/>
                  </a:lnTo>
                  <a:lnTo>
                    <a:pt x="0" y="67"/>
                  </a:lnTo>
                  <a:lnTo>
                    <a:pt x="2" y="64"/>
                  </a:lnTo>
                  <a:lnTo>
                    <a:pt x="3" y="62"/>
                  </a:lnTo>
                  <a:lnTo>
                    <a:pt x="3" y="61"/>
                  </a:lnTo>
                  <a:lnTo>
                    <a:pt x="2" y="61"/>
                  </a:lnTo>
                  <a:lnTo>
                    <a:pt x="2" y="59"/>
                  </a:lnTo>
                  <a:lnTo>
                    <a:pt x="2" y="57"/>
                  </a:lnTo>
                  <a:lnTo>
                    <a:pt x="3" y="55"/>
                  </a:lnTo>
                  <a:lnTo>
                    <a:pt x="3" y="54"/>
                  </a:lnTo>
                  <a:lnTo>
                    <a:pt x="5" y="53"/>
                  </a:lnTo>
                  <a:lnTo>
                    <a:pt x="5" y="51"/>
                  </a:lnTo>
                  <a:lnTo>
                    <a:pt x="5" y="50"/>
                  </a:lnTo>
                  <a:lnTo>
                    <a:pt x="6" y="50"/>
                  </a:lnTo>
                  <a:lnTo>
                    <a:pt x="7" y="50"/>
                  </a:lnTo>
                  <a:lnTo>
                    <a:pt x="8" y="50"/>
                  </a:lnTo>
                  <a:lnTo>
                    <a:pt x="8" y="51"/>
                  </a:lnTo>
                  <a:lnTo>
                    <a:pt x="10" y="53"/>
                  </a:lnTo>
                  <a:lnTo>
                    <a:pt x="10" y="54"/>
                  </a:lnTo>
                  <a:lnTo>
                    <a:pt x="10" y="55"/>
                  </a:lnTo>
                  <a:lnTo>
                    <a:pt x="11" y="55"/>
                  </a:lnTo>
                  <a:lnTo>
                    <a:pt x="12" y="55"/>
                  </a:lnTo>
                  <a:lnTo>
                    <a:pt x="12" y="51"/>
                  </a:lnTo>
                  <a:lnTo>
                    <a:pt x="12" y="49"/>
                  </a:lnTo>
                  <a:lnTo>
                    <a:pt x="12" y="47"/>
                  </a:lnTo>
                  <a:lnTo>
                    <a:pt x="14" y="46"/>
                  </a:lnTo>
                  <a:lnTo>
                    <a:pt x="15" y="46"/>
                  </a:lnTo>
                  <a:lnTo>
                    <a:pt x="16" y="45"/>
                  </a:lnTo>
                  <a:lnTo>
                    <a:pt x="18" y="43"/>
                  </a:lnTo>
                  <a:lnTo>
                    <a:pt x="19" y="43"/>
                  </a:lnTo>
                  <a:lnTo>
                    <a:pt x="22" y="42"/>
                  </a:lnTo>
                  <a:lnTo>
                    <a:pt x="22" y="41"/>
                  </a:lnTo>
                  <a:lnTo>
                    <a:pt x="22" y="40"/>
                  </a:lnTo>
                  <a:lnTo>
                    <a:pt x="22" y="39"/>
                  </a:lnTo>
                  <a:lnTo>
                    <a:pt x="23" y="39"/>
                  </a:lnTo>
                  <a:lnTo>
                    <a:pt x="24" y="38"/>
                  </a:lnTo>
                  <a:lnTo>
                    <a:pt x="26" y="38"/>
                  </a:lnTo>
                  <a:lnTo>
                    <a:pt x="28" y="38"/>
                  </a:lnTo>
                  <a:lnTo>
                    <a:pt x="29" y="39"/>
                  </a:lnTo>
                  <a:lnTo>
                    <a:pt x="29" y="39"/>
                  </a:lnTo>
                  <a:lnTo>
                    <a:pt x="29" y="39"/>
                  </a:lnTo>
                  <a:lnTo>
                    <a:pt x="31" y="39"/>
                  </a:lnTo>
                  <a:lnTo>
                    <a:pt x="32" y="38"/>
                  </a:lnTo>
                  <a:lnTo>
                    <a:pt x="32" y="37"/>
                  </a:lnTo>
                  <a:lnTo>
                    <a:pt x="33" y="36"/>
                  </a:lnTo>
                  <a:lnTo>
                    <a:pt x="34" y="37"/>
                  </a:lnTo>
                  <a:lnTo>
                    <a:pt x="35" y="39"/>
                  </a:lnTo>
                  <a:lnTo>
                    <a:pt x="36" y="39"/>
                  </a:lnTo>
                  <a:lnTo>
                    <a:pt x="37" y="39"/>
                  </a:lnTo>
                  <a:lnTo>
                    <a:pt x="39" y="39"/>
                  </a:lnTo>
                  <a:lnTo>
                    <a:pt x="40" y="40"/>
                  </a:lnTo>
                  <a:lnTo>
                    <a:pt x="41" y="40"/>
                  </a:lnTo>
                  <a:lnTo>
                    <a:pt x="42" y="41"/>
                  </a:lnTo>
                  <a:lnTo>
                    <a:pt x="43" y="43"/>
                  </a:lnTo>
                  <a:lnTo>
                    <a:pt x="45" y="45"/>
                  </a:lnTo>
                  <a:lnTo>
                    <a:pt x="46" y="46"/>
                  </a:lnTo>
                  <a:lnTo>
                    <a:pt x="46" y="48"/>
                  </a:lnTo>
                  <a:lnTo>
                    <a:pt x="47" y="48"/>
                  </a:lnTo>
                  <a:lnTo>
                    <a:pt x="48" y="48"/>
                  </a:lnTo>
                  <a:lnTo>
                    <a:pt x="48" y="47"/>
                  </a:lnTo>
                  <a:lnTo>
                    <a:pt x="48" y="45"/>
                  </a:lnTo>
                  <a:lnTo>
                    <a:pt x="48" y="43"/>
                  </a:lnTo>
                  <a:lnTo>
                    <a:pt x="48" y="43"/>
                  </a:lnTo>
                  <a:lnTo>
                    <a:pt x="48" y="43"/>
                  </a:lnTo>
                  <a:lnTo>
                    <a:pt x="51" y="47"/>
                  </a:lnTo>
                  <a:lnTo>
                    <a:pt x="51" y="48"/>
                  </a:lnTo>
                  <a:lnTo>
                    <a:pt x="52" y="48"/>
                  </a:lnTo>
                  <a:lnTo>
                    <a:pt x="53" y="48"/>
                  </a:lnTo>
                  <a:lnTo>
                    <a:pt x="54" y="47"/>
                  </a:lnTo>
                  <a:lnTo>
                    <a:pt x="55" y="46"/>
                  </a:lnTo>
                  <a:lnTo>
                    <a:pt x="55" y="44"/>
                  </a:lnTo>
                  <a:lnTo>
                    <a:pt x="57" y="43"/>
                  </a:lnTo>
                  <a:lnTo>
                    <a:pt x="59" y="43"/>
                  </a:lnTo>
                  <a:lnTo>
                    <a:pt x="59" y="43"/>
                  </a:lnTo>
                  <a:lnTo>
                    <a:pt x="60" y="43"/>
                  </a:lnTo>
                  <a:lnTo>
                    <a:pt x="61" y="43"/>
                  </a:lnTo>
                  <a:lnTo>
                    <a:pt x="62" y="43"/>
                  </a:lnTo>
                  <a:lnTo>
                    <a:pt x="63" y="44"/>
                  </a:lnTo>
                  <a:lnTo>
                    <a:pt x="64" y="43"/>
                  </a:lnTo>
                  <a:lnTo>
                    <a:pt x="65" y="43"/>
                  </a:lnTo>
                  <a:lnTo>
                    <a:pt x="67" y="43"/>
                  </a:lnTo>
                  <a:lnTo>
                    <a:pt x="69" y="43"/>
                  </a:lnTo>
                  <a:lnTo>
                    <a:pt x="70" y="44"/>
                  </a:lnTo>
                  <a:lnTo>
                    <a:pt x="71" y="45"/>
                  </a:lnTo>
                  <a:lnTo>
                    <a:pt x="71" y="46"/>
                  </a:lnTo>
                  <a:lnTo>
                    <a:pt x="72" y="47"/>
                  </a:lnTo>
                  <a:lnTo>
                    <a:pt x="74" y="47"/>
                  </a:lnTo>
                  <a:lnTo>
                    <a:pt x="77" y="47"/>
                  </a:lnTo>
                  <a:lnTo>
                    <a:pt x="77" y="47"/>
                  </a:lnTo>
                  <a:lnTo>
                    <a:pt x="77" y="46"/>
                  </a:lnTo>
                  <a:lnTo>
                    <a:pt x="77" y="46"/>
                  </a:lnTo>
                  <a:lnTo>
                    <a:pt x="77" y="46"/>
                  </a:lnTo>
                  <a:lnTo>
                    <a:pt x="79" y="45"/>
                  </a:lnTo>
                  <a:lnTo>
                    <a:pt x="80" y="45"/>
                  </a:lnTo>
                  <a:lnTo>
                    <a:pt x="81" y="46"/>
                  </a:lnTo>
                  <a:lnTo>
                    <a:pt x="81" y="46"/>
                  </a:lnTo>
                  <a:lnTo>
                    <a:pt x="83" y="46"/>
                  </a:lnTo>
                  <a:lnTo>
                    <a:pt x="85" y="46"/>
                  </a:lnTo>
                  <a:lnTo>
                    <a:pt x="86" y="45"/>
                  </a:lnTo>
                  <a:lnTo>
                    <a:pt x="87" y="44"/>
                  </a:lnTo>
                  <a:lnTo>
                    <a:pt x="87" y="43"/>
                  </a:lnTo>
                  <a:lnTo>
                    <a:pt x="87" y="40"/>
                  </a:lnTo>
                  <a:lnTo>
                    <a:pt x="87" y="40"/>
                  </a:lnTo>
                  <a:lnTo>
                    <a:pt x="86" y="39"/>
                  </a:lnTo>
                  <a:lnTo>
                    <a:pt x="85" y="39"/>
                  </a:lnTo>
                  <a:lnTo>
                    <a:pt x="84" y="39"/>
                  </a:lnTo>
                  <a:lnTo>
                    <a:pt x="83" y="39"/>
                  </a:lnTo>
                  <a:lnTo>
                    <a:pt x="82" y="38"/>
                  </a:lnTo>
                  <a:lnTo>
                    <a:pt x="82" y="37"/>
                  </a:lnTo>
                  <a:lnTo>
                    <a:pt x="81" y="36"/>
                  </a:lnTo>
                  <a:lnTo>
                    <a:pt x="79" y="36"/>
                  </a:lnTo>
                  <a:lnTo>
                    <a:pt x="77" y="36"/>
                  </a:lnTo>
                  <a:lnTo>
                    <a:pt x="77" y="35"/>
                  </a:lnTo>
                  <a:lnTo>
                    <a:pt x="79" y="35"/>
                  </a:lnTo>
                  <a:lnTo>
                    <a:pt x="80" y="34"/>
                  </a:lnTo>
                  <a:lnTo>
                    <a:pt x="81" y="33"/>
                  </a:lnTo>
                  <a:lnTo>
                    <a:pt x="81" y="32"/>
                  </a:lnTo>
                  <a:lnTo>
                    <a:pt x="82" y="30"/>
                  </a:lnTo>
                  <a:lnTo>
                    <a:pt x="82" y="29"/>
                  </a:lnTo>
                  <a:lnTo>
                    <a:pt x="82" y="27"/>
                  </a:lnTo>
                  <a:lnTo>
                    <a:pt x="83" y="26"/>
                  </a:lnTo>
                  <a:lnTo>
                    <a:pt x="83" y="25"/>
                  </a:lnTo>
                  <a:lnTo>
                    <a:pt x="84" y="24"/>
                  </a:lnTo>
                  <a:lnTo>
                    <a:pt x="85" y="24"/>
                  </a:lnTo>
                  <a:lnTo>
                    <a:pt x="87" y="24"/>
                  </a:lnTo>
                  <a:lnTo>
                    <a:pt x="88" y="24"/>
                  </a:lnTo>
                  <a:lnTo>
                    <a:pt x="89" y="24"/>
                  </a:lnTo>
                  <a:lnTo>
                    <a:pt x="89" y="24"/>
                  </a:lnTo>
                  <a:lnTo>
                    <a:pt x="89" y="23"/>
                  </a:lnTo>
                  <a:lnTo>
                    <a:pt x="88" y="22"/>
                  </a:lnTo>
                  <a:lnTo>
                    <a:pt x="88" y="22"/>
                  </a:lnTo>
                  <a:lnTo>
                    <a:pt x="87" y="21"/>
                  </a:lnTo>
                  <a:lnTo>
                    <a:pt x="85" y="20"/>
                  </a:lnTo>
                  <a:lnTo>
                    <a:pt x="85" y="20"/>
                  </a:lnTo>
                  <a:lnTo>
                    <a:pt x="85" y="19"/>
                  </a:lnTo>
                  <a:lnTo>
                    <a:pt x="85" y="17"/>
                  </a:lnTo>
                  <a:lnTo>
                    <a:pt x="84" y="17"/>
                  </a:lnTo>
                  <a:lnTo>
                    <a:pt x="84" y="17"/>
                  </a:lnTo>
                  <a:lnTo>
                    <a:pt x="84" y="17"/>
                  </a:lnTo>
                  <a:lnTo>
                    <a:pt x="84" y="14"/>
                  </a:lnTo>
                  <a:lnTo>
                    <a:pt x="88" y="15"/>
                  </a:lnTo>
                  <a:lnTo>
                    <a:pt x="91" y="15"/>
                  </a:lnTo>
                  <a:lnTo>
                    <a:pt x="92" y="14"/>
                  </a:lnTo>
                  <a:lnTo>
                    <a:pt x="92" y="14"/>
                  </a:lnTo>
                  <a:lnTo>
                    <a:pt x="93" y="12"/>
                  </a:lnTo>
                  <a:lnTo>
                    <a:pt x="95" y="12"/>
                  </a:lnTo>
                  <a:lnTo>
                    <a:pt x="96" y="12"/>
                  </a:lnTo>
                  <a:lnTo>
                    <a:pt x="98" y="12"/>
                  </a:lnTo>
                  <a:lnTo>
                    <a:pt x="98" y="11"/>
                  </a:lnTo>
                  <a:lnTo>
                    <a:pt x="100" y="11"/>
                  </a:lnTo>
                  <a:lnTo>
                    <a:pt x="102" y="11"/>
                  </a:lnTo>
                  <a:lnTo>
                    <a:pt x="103" y="11"/>
                  </a:lnTo>
                  <a:lnTo>
                    <a:pt x="104" y="11"/>
                  </a:lnTo>
                  <a:lnTo>
                    <a:pt x="105" y="10"/>
                  </a:lnTo>
                  <a:lnTo>
                    <a:pt x="106" y="10"/>
                  </a:lnTo>
                  <a:lnTo>
                    <a:pt x="107" y="10"/>
                  </a:lnTo>
                  <a:lnTo>
                    <a:pt x="108" y="10"/>
                  </a:lnTo>
                  <a:lnTo>
                    <a:pt x="108" y="9"/>
                  </a:lnTo>
                  <a:lnTo>
                    <a:pt x="108" y="8"/>
                  </a:lnTo>
                  <a:lnTo>
                    <a:pt x="109" y="7"/>
                  </a:lnTo>
                  <a:lnTo>
                    <a:pt x="110" y="7"/>
                  </a:lnTo>
                  <a:lnTo>
                    <a:pt x="112" y="6"/>
                  </a:lnTo>
                  <a:lnTo>
                    <a:pt x="115" y="6"/>
                  </a:lnTo>
                  <a:lnTo>
                    <a:pt x="117" y="5"/>
                  </a:lnTo>
                  <a:lnTo>
                    <a:pt x="120" y="5"/>
                  </a:lnTo>
                  <a:lnTo>
                    <a:pt x="123" y="5"/>
                  </a:lnTo>
                  <a:lnTo>
                    <a:pt x="124" y="4"/>
                  </a:lnTo>
                  <a:lnTo>
                    <a:pt x="125" y="3"/>
                  </a:lnTo>
                  <a:lnTo>
                    <a:pt x="126" y="3"/>
                  </a:lnTo>
                  <a:lnTo>
                    <a:pt x="126" y="1"/>
                  </a:lnTo>
                  <a:lnTo>
                    <a:pt x="127" y="0"/>
                  </a:lnTo>
                  <a:lnTo>
                    <a:pt x="128" y="0"/>
                  </a:lnTo>
                  <a:lnTo>
                    <a:pt x="130" y="0"/>
                  </a:lnTo>
                  <a:lnTo>
                    <a:pt x="132" y="0"/>
                  </a:lnTo>
                  <a:lnTo>
                    <a:pt x="134" y="0"/>
                  </a:lnTo>
                  <a:lnTo>
                    <a:pt x="135" y="1"/>
                  </a:lnTo>
                  <a:lnTo>
                    <a:pt x="137" y="1"/>
                  </a:lnTo>
                  <a:lnTo>
                    <a:pt x="138" y="0"/>
                  </a:lnTo>
                  <a:lnTo>
                    <a:pt x="140" y="0"/>
                  </a:lnTo>
                  <a:lnTo>
                    <a:pt x="141" y="3"/>
                  </a:lnTo>
                  <a:lnTo>
                    <a:pt x="141" y="5"/>
                  </a:lnTo>
                  <a:lnTo>
                    <a:pt x="141" y="6"/>
                  </a:lnTo>
                  <a:lnTo>
                    <a:pt x="141" y="9"/>
                  </a:lnTo>
                  <a:lnTo>
                    <a:pt x="141" y="11"/>
                  </a:lnTo>
                  <a:lnTo>
                    <a:pt x="141" y="11"/>
                  </a:lnTo>
                  <a:lnTo>
                    <a:pt x="141" y="11"/>
                  </a:lnTo>
                  <a:lnTo>
                    <a:pt x="143" y="12"/>
                  </a:lnTo>
                  <a:lnTo>
                    <a:pt x="144" y="11"/>
                  </a:lnTo>
                  <a:lnTo>
                    <a:pt x="145" y="11"/>
                  </a:lnTo>
                  <a:lnTo>
                    <a:pt x="147" y="11"/>
                  </a:lnTo>
                  <a:lnTo>
                    <a:pt x="147" y="11"/>
                  </a:lnTo>
                  <a:lnTo>
                    <a:pt x="148" y="10"/>
                  </a:lnTo>
                  <a:lnTo>
                    <a:pt x="149" y="10"/>
                  </a:lnTo>
                  <a:lnTo>
                    <a:pt x="149" y="11"/>
                  </a:lnTo>
                  <a:lnTo>
                    <a:pt x="149" y="11"/>
                  </a:lnTo>
                  <a:lnTo>
                    <a:pt x="149" y="12"/>
                  </a:lnTo>
                  <a:lnTo>
                    <a:pt x="149" y="13"/>
                  </a:lnTo>
                  <a:lnTo>
                    <a:pt x="149" y="14"/>
                  </a:lnTo>
                  <a:lnTo>
                    <a:pt x="149" y="14"/>
                  </a:lnTo>
                  <a:lnTo>
                    <a:pt x="150" y="14"/>
                  </a:lnTo>
                  <a:lnTo>
                    <a:pt x="150" y="12"/>
                  </a:lnTo>
                  <a:lnTo>
                    <a:pt x="151" y="12"/>
                  </a:lnTo>
                  <a:lnTo>
                    <a:pt x="152" y="12"/>
                  </a:lnTo>
                  <a:lnTo>
                    <a:pt x="153" y="14"/>
                  </a:lnTo>
                  <a:lnTo>
                    <a:pt x="154" y="14"/>
                  </a:lnTo>
                  <a:lnTo>
                    <a:pt x="155" y="13"/>
                  </a:lnTo>
                  <a:lnTo>
                    <a:pt x="156" y="13"/>
                  </a:lnTo>
                  <a:lnTo>
                    <a:pt x="156" y="14"/>
                  </a:lnTo>
                  <a:lnTo>
                    <a:pt x="156" y="14"/>
                  </a:lnTo>
                  <a:lnTo>
                    <a:pt x="156" y="15"/>
                  </a:lnTo>
                  <a:lnTo>
                    <a:pt x="156" y="16"/>
                  </a:lnTo>
                  <a:lnTo>
                    <a:pt x="155" y="16"/>
                  </a:lnTo>
                  <a:lnTo>
                    <a:pt x="155" y="17"/>
                  </a:lnTo>
                  <a:lnTo>
                    <a:pt x="155" y="17"/>
                  </a:lnTo>
                  <a:lnTo>
                    <a:pt x="155" y="17"/>
                  </a:lnTo>
                  <a:lnTo>
                    <a:pt x="156" y="18"/>
                  </a:lnTo>
                  <a:lnTo>
                    <a:pt x="158" y="17"/>
                  </a:lnTo>
                  <a:lnTo>
                    <a:pt x="160" y="17"/>
                  </a:lnTo>
                  <a:lnTo>
                    <a:pt x="162" y="17"/>
                  </a:lnTo>
                  <a:lnTo>
                    <a:pt x="162" y="17"/>
                  </a:lnTo>
                  <a:lnTo>
                    <a:pt x="162" y="16"/>
                  </a:lnTo>
                  <a:lnTo>
                    <a:pt x="162" y="16"/>
                  </a:lnTo>
                  <a:lnTo>
                    <a:pt x="163" y="15"/>
                  </a:lnTo>
                  <a:lnTo>
                    <a:pt x="164" y="14"/>
                  </a:lnTo>
                  <a:lnTo>
                    <a:pt x="166" y="12"/>
                  </a:lnTo>
                  <a:lnTo>
                    <a:pt x="167" y="11"/>
                  </a:lnTo>
                  <a:lnTo>
                    <a:pt x="168" y="11"/>
                  </a:lnTo>
                  <a:lnTo>
                    <a:pt x="169" y="11"/>
                  </a:lnTo>
                  <a:lnTo>
                    <a:pt x="172" y="10"/>
                  </a:lnTo>
                  <a:lnTo>
                    <a:pt x="173" y="9"/>
                  </a:lnTo>
                  <a:lnTo>
                    <a:pt x="174" y="9"/>
                  </a:lnTo>
                  <a:lnTo>
                    <a:pt x="175" y="9"/>
                  </a:lnTo>
                  <a:lnTo>
                    <a:pt x="175" y="10"/>
                  </a:lnTo>
                  <a:lnTo>
                    <a:pt x="175" y="11"/>
                  </a:lnTo>
                  <a:lnTo>
                    <a:pt x="174" y="11"/>
                  </a:lnTo>
                  <a:lnTo>
                    <a:pt x="173" y="12"/>
                  </a:lnTo>
                  <a:lnTo>
                    <a:pt x="173" y="12"/>
                  </a:lnTo>
                  <a:lnTo>
                    <a:pt x="174" y="14"/>
                  </a:lnTo>
                  <a:lnTo>
                    <a:pt x="175" y="15"/>
                  </a:lnTo>
                  <a:lnTo>
                    <a:pt x="175" y="15"/>
                  </a:lnTo>
                  <a:lnTo>
                    <a:pt x="175" y="15"/>
                  </a:lnTo>
                  <a:lnTo>
                    <a:pt x="175" y="16"/>
                  </a:lnTo>
                  <a:lnTo>
                    <a:pt x="178" y="17"/>
                  </a:lnTo>
                  <a:lnTo>
                    <a:pt x="181" y="19"/>
                  </a:lnTo>
                  <a:lnTo>
                    <a:pt x="181" y="20"/>
                  </a:lnTo>
                  <a:lnTo>
                    <a:pt x="183" y="24"/>
                  </a:lnTo>
                  <a:lnTo>
                    <a:pt x="185" y="27"/>
                  </a:lnTo>
                  <a:lnTo>
                    <a:pt x="186" y="30"/>
                  </a:lnTo>
                  <a:lnTo>
                    <a:pt x="188" y="32"/>
                  </a:lnTo>
                  <a:lnTo>
                    <a:pt x="189" y="35"/>
                  </a:lnTo>
                  <a:lnTo>
                    <a:pt x="191" y="38"/>
                  </a:lnTo>
                  <a:lnTo>
                    <a:pt x="193" y="40"/>
                  </a:lnTo>
                  <a:lnTo>
                    <a:pt x="194" y="43"/>
                  </a:lnTo>
                  <a:lnTo>
                    <a:pt x="194" y="43"/>
                  </a:lnTo>
                  <a:lnTo>
                    <a:pt x="195" y="43"/>
                  </a:lnTo>
                  <a:lnTo>
                    <a:pt x="196" y="43"/>
                  </a:lnTo>
                  <a:lnTo>
                    <a:pt x="197" y="42"/>
                  </a:lnTo>
                  <a:lnTo>
                    <a:pt x="197" y="41"/>
                  </a:lnTo>
                  <a:lnTo>
                    <a:pt x="197" y="40"/>
                  </a:lnTo>
                  <a:lnTo>
                    <a:pt x="199" y="40"/>
                  </a:lnTo>
                  <a:lnTo>
                    <a:pt x="200" y="40"/>
                  </a:lnTo>
                  <a:lnTo>
                    <a:pt x="200" y="41"/>
                  </a:lnTo>
                  <a:lnTo>
                    <a:pt x="200" y="43"/>
                  </a:lnTo>
                  <a:lnTo>
                    <a:pt x="200" y="44"/>
                  </a:lnTo>
                  <a:lnTo>
                    <a:pt x="209" y="44"/>
                  </a:lnTo>
                  <a:lnTo>
                    <a:pt x="210" y="43"/>
                  </a:lnTo>
                  <a:lnTo>
                    <a:pt x="211" y="43"/>
                  </a:lnTo>
                  <a:lnTo>
                    <a:pt x="213" y="43"/>
                  </a:lnTo>
                  <a:lnTo>
                    <a:pt x="213" y="43"/>
                  </a:lnTo>
                  <a:lnTo>
                    <a:pt x="215" y="43"/>
                  </a:lnTo>
                  <a:lnTo>
                    <a:pt x="218" y="45"/>
                  </a:lnTo>
                  <a:lnTo>
                    <a:pt x="219" y="47"/>
                  </a:lnTo>
                  <a:lnTo>
                    <a:pt x="219" y="48"/>
                  </a:lnTo>
                  <a:lnTo>
                    <a:pt x="219" y="49"/>
                  </a:lnTo>
                  <a:lnTo>
                    <a:pt x="219" y="49"/>
                  </a:lnTo>
                  <a:lnTo>
                    <a:pt x="220" y="50"/>
                  </a:lnTo>
                  <a:lnTo>
                    <a:pt x="221" y="50"/>
                  </a:lnTo>
                  <a:lnTo>
                    <a:pt x="222" y="50"/>
                  </a:lnTo>
                  <a:lnTo>
                    <a:pt x="223" y="53"/>
                  </a:lnTo>
                  <a:lnTo>
                    <a:pt x="224" y="55"/>
                  </a:lnTo>
                  <a:lnTo>
                    <a:pt x="225" y="55"/>
                  </a:lnTo>
                  <a:lnTo>
                    <a:pt x="225" y="55"/>
                  </a:lnTo>
                  <a:lnTo>
                    <a:pt x="227" y="55"/>
                  </a:lnTo>
                  <a:lnTo>
                    <a:pt x="230" y="55"/>
                  </a:lnTo>
                  <a:lnTo>
                    <a:pt x="231" y="55"/>
                  </a:lnTo>
                  <a:lnTo>
                    <a:pt x="231" y="55"/>
                  </a:lnTo>
                  <a:lnTo>
                    <a:pt x="231" y="54"/>
                  </a:lnTo>
                  <a:lnTo>
                    <a:pt x="232" y="54"/>
                  </a:lnTo>
                  <a:lnTo>
                    <a:pt x="232" y="55"/>
                  </a:lnTo>
                  <a:lnTo>
                    <a:pt x="233" y="55"/>
                  </a:lnTo>
                  <a:lnTo>
                    <a:pt x="233" y="56"/>
                  </a:lnTo>
                  <a:lnTo>
                    <a:pt x="234" y="57"/>
                  </a:lnTo>
                  <a:lnTo>
                    <a:pt x="233" y="59"/>
                  </a:lnTo>
                  <a:lnTo>
                    <a:pt x="233" y="60"/>
                  </a:lnTo>
                  <a:lnTo>
                    <a:pt x="233" y="61"/>
                  </a:lnTo>
                  <a:lnTo>
                    <a:pt x="234" y="62"/>
                  </a:lnTo>
                  <a:lnTo>
                    <a:pt x="234" y="63"/>
                  </a:lnTo>
                  <a:lnTo>
                    <a:pt x="231" y="67"/>
                  </a:lnTo>
                  <a:lnTo>
                    <a:pt x="228" y="68"/>
                  </a:lnTo>
                  <a:lnTo>
                    <a:pt x="225" y="68"/>
                  </a:lnTo>
                  <a:lnTo>
                    <a:pt x="225" y="69"/>
                  </a:lnTo>
                  <a:lnTo>
                    <a:pt x="225" y="69"/>
                  </a:lnTo>
                  <a:lnTo>
                    <a:pt x="224" y="72"/>
                  </a:lnTo>
                  <a:lnTo>
                    <a:pt x="224" y="73"/>
                  </a:lnTo>
                  <a:lnTo>
                    <a:pt x="224" y="76"/>
                  </a:lnTo>
                  <a:lnTo>
                    <a:pt x="224" y="77"/>
                  </a:lnTo>
                  <a:lnTo>
                    <a:pt x="223" y="79"/>
                  </a:lnTo>
                  <a:lnTo>
                    <a:pt x="222" y="80"/>
                  </a:lnTo>
                  <a:lnTo>
                    <a:pt x="221" y="81"/>
                  </a:lnTo>
                  <a:lnTo>
                    <a:pt x="219" y="81"/>
                  </a:lnTo>
                  <a:lnTo>
                    <a:pt x="217" y="81"/>
                  </a:lnTo>
                  <a:lnTo>
                    <a:pt x="214" y="81"/>
                  </a:lnTo>
                  <a:lnTo>
                    <a:pt x="212" y="81"/>
                  </a:lnTo>
                  <a:lnTo>
                    <a:pt x="210" y="81"/>
                  </a:lnTo>
                  <a:lnTo>
                    <a:pt x="209" y="81"/>
                  </a:lnTo>
                  <a:lnTo>
                    <a:pt x="208" y="83"/>
                  </a:lnTo>
                  <a:lnTo>
                    <a:pt x="208" y="84"/>
                  </a:lnTo>
                  <a:lnTo>
                    <a:pt x="208" y="87"/>
                  </a:lnTo>
                  <a:lnTo>
                    <a:pt x="208" y="90"/>
                  </a:lnTo>
                  <a:lnTo>
                    <a:pt x="208" y="91"/>
                  </a:lnTo>
                  <a:lnTo>
                    <a:pt x="209" y="92"/>
                  </a:lnTo>
                  <a:lnTo>
                    <a:pt x="210" y="93"/>
                  </a:lnTo>
                  <a:lnTo>
                    <a:pt x="210" y="93"/>
                  </a:lnTo>
                  <a:lnTo>
                    <a:pt x="209" y="93"/>
                  </a:lnTo>
                  <a:lnTo>
                    <a:pt x="208" y="94"/>
                  </a:lnTo>
                  <a:lnTo>
                    <a:pt x="206" y="95"/>
                  </a:lnTo>
                  <a:lnTo>
                    <a:pt x="205" y="95"/>
                  </a:lnTo>
                  <a:lnTo>
                    <a:pt x="201" y="95"/>
                  </a:lnTo>
                  <a:lnTo>
                    <a:pt x="198" y="95"/>
                  </a:lnTo>
                  <a:lnTo>
                    <a:pt x="194" y="96"/>
                  </a:lnTo>
                  <a:lnTo>
                    <a:pt x="194" y="96"/>
                  </a:lnTo>
                  <a:lnTo>
                    <a:pt x="194" y="97"/>
                  </a:lnTo>
                  <a:lnTo>
                    <a:pt x="194" y="99"/>
                  </a:lnTo>
                  <a:lnTo>
                    <a:pt x="194" y="100"/>
                  </a:lnTo>
                  <a:lnTo>
                    <a:pt x="195" y="101"/>
                  </a:lnTo>
                  <a:lnTo>
                    <a:pt x="195" y="102"/>
                  </a:lnTo>
                  <a:lnTo>
                    <a:pt x="196" y="103"/>
                  </a:lnTo>
                  <a:lnTo>
                    <a:pt x="197" y="104"/>
                  </a:lnTo>
                  <a:lnTo>
                    <a:pt x="197" y="105"/>
                  </a:lnTo>
                  <a:lnTo>
                    <a:pt x="198" y="106"/>
                  </a:lnTo>
                  <a:lnTo>
                    <a:pt x="198" y="107"/>
                  </a:lnTo>
                  <a:lnTo>
                    <a:pt x="198" y="108"/>
                  </a:lnTo>
                  <a:lnTo>
                    <a:pt x="198" y="110"/>
                  </a:lnTo>
                  <a:lnTo>
                    <a:pt x="197" y="112"/>
                  </a:lnTo>
                  <a:lnTo>
                    <a:pt x="194" y="117"/>
                  </a:lnTo>
                  <a:lnTo>
                    <a:pt x="193" y="116"/>
                  </a:lnTo>
                  <a:lnTo>
                    <a:pt x="193" y="115"/>
                  </a:lnTo>
                  <a:lnTo>
                    <a:pt x="189" y="113"/>
                  </a:lnTo>
                  <a:lnTo>
                    <a:pt x="187" y="112"/>
                  </a:lnTo>
                  <a:lnTo>
                    <a:pt x="186" y="112"/>
                  </a:lnTo>
                  <a:lnTo>
                    <a:pt x="183" y="112"/>
                  </a:lnTo>
                  <a:lnTo>
                    <a:pt x="181" y="112"/>
                  </a:lnTo>
                  <a:lnTo>
                    <a:pt x="177" y="112"/>
                  </a:lnTo>
                  <a:lnTo>
                    <a:pt x="174" y="112"/>
                  </a:lnTo>
                  <a:lnTo>
                    <a:pt x="169" y="112"/>
                  </a:lnTo>
                  <a:lnTo>
                    <a:pt x="166" y="111"/>
                  </a:lnTo>
                  <a:lnTo>
                    <a:pt x="164" y="110"/>
                  </a:lnTo>
                  <a:lnTo>
                    <a:pt x="162" y="109"/>
                  </a:lnTo>
                  <a:lnTo>
                    <a:pt x="161" y="109"/>
                  </a:lnTo>
                  <a:lnTo>
                    <a:pt x="160" y="109"/>
                  </a:lnTo>
                  <a:lnTo>
                    <a:pt x="160" y="110"/>
                  </a:lnTo>
                  <a:lnTo>
                    <a:pt x="158" y="112"/>
                  </a:lnTo>
                  <a:lnTo>
                    <a:pt x="157" y="113"/>
                  </a:lnTo>
                  <a:lnTo>
                    <a:pt x="156" y="113"/>
                  </a:lnTo>
                  <a:lnTo>
                    <a:pt x="156" y="113"/>
                  </a:lnTo>
                  <a:lnTo>
                    <a:pt x="154" y="113"/>
                  </a:lnTo>
                  <a:lnTo>
                    <a:pt x="149" y="112"/>
                  </a:lnTo>
                  <a:lnTo>
                    <a:pt x="147" y="112"/>
                  </a:lnTo>
                  <a:lnTo>
                    <a:pt x="144" y="112"/>
                  </a:lnTo>
                  <a:lnTo>
                    <a:pt x="144" y="112"/>
                  </a:lnTo>
                  <a:lnTo>
                    <a:pt x="143" y="113"/>
                  </a:lnTo>
                  <a:lnTo>
                    <a:pt x="143" y="115"/>
                  </a:lnTo>
                  <a:lnTo>
                    <a:pt x="143" y="116"/>
                  </a:lnTo>
                  <a:lnTo>
                    <a:pt x="142" y="117"/>
                  </a:lnTo>
                  <a:lnTo>
                    <a:pt x="141" y="118"/>
                  </a:lnTo>
                  <a:lnTo>
                    <a:pt x="140" y="118"/>
                  </a:lnTo>
                  <a:lnTo>
                    <a:pt x="138" y="118"/>
                  </a:lnTo>
                  <a:lnTo>
                    <a:pt x="138" y="119"/>
                  </a:lnTo>
                  <a:lnTo>
                    <a:pt x="137" y="120"/>
                  </a:lnTo>
                  <a:lnTo>
                    <a:pt x="136" y="121"/>
                  </a:lnTo>
                  <a:lnTo>
                    <a:pt x="134" y="121"/>
                  </a:lnTo>
                  <a:lnTo>
                    <a:pt x="133" y="122"/>
                  </a:lnTo>
                  <a:lnTo>
                    <a:pt x="131" y="124"/>
                  </a:lnTo>
                  <a:lnTo>
                    <a:pt x="131" y="125"/>
                  </a:lnTo>
                  <a:lnTo>
                    <a:pt x="130" y="125"/>
                  </a:lnTo>
                  <a:lnTo>
                    <a:pt x="129" y="125"/>
                  </a:lnTo>
                  <a:lnTo>
                    <a:pt x="126" y="125"/>
                  </a:lnTo>
                  <a:lnTo>
                    <a:pt x="124" y="125"/>
                  </a:lnTo>
                  <a:lnTo>
                    <a:pt x="123" y="125"/>
                  </a:lnTo>
                  <a:lnTo>
                    <a:pt x="119" y="125"/>
                  </a:lnTo>
                  <a:lnTo>
                    <a:pt x="118" y="123"/>
                  </a:lnTo>
                  <a:lnTo>
                    <a:pt x="118" y="121"/>
                  </a:lnTo>
                  <a:lnTo>
                    <a:pt x="117" y="120"/>
                  </a:lnTo>
                  <a:lnTo>
                    <a:pt x="117" y="120"/>
                  </a:lnTo>
                  <a:lnTo>
                    <a:pt x="116" y="119"/>
                  </a:lnTo>
                  <a:lnTo>
                    <a:pt x="116" y="119"/>
                  </a:lnTo>
                  <a:lnTo>
                    <a:pt x="115" y="117"/>
                  </a:lnTo>
                  <a:lnTo>
                    <a:pt x="115" y="115"/>
                  </a:lnTo>
                  <a:lnTo>
                    <a:pt x="116" y="110"/>
                  </a:lnTo>
                  <a:lnTo>
                    <a:pt x="114" y="110"/>
                  </a:lnTo>
                  <a:lnTo>
                    <a:pt x="113" y="109"/>
                  </a:lnTo>
                  <a:lnTo>
                    <a:pt x="112" y="108"/>
                  </a:lnTo>
                  <a:lnTo>
                    <a:pt x="112" y="106"/>
                  </a:lnTo>
                  <a:lnTo>
                    <a:pt x="111" y="106"/>
                  </a:lnTo>
                  <a:lnTo>
                    <a:pt x="111" y="106"/>
                  </a:lnTo>
                  <a:lnTo>
                    <a:pt x="111" y="105"/>
                  </a:lnTo>
                  <a:lnTo>
                    <a:pt x="110" y="104"/>
                  </a:lnTo>
                  <a:lnTo>
                    <a:pt x="109" y="103"/>
                  </a:lnTo>
                  <a:lnTo>
                    <a:pt x="105" y="103"/>
                  </a:lnTo>
                  <a:lnTo>
                    <a:pt x="103" y="103"/>
                  </a:lnTo>
                  <a:lnTo>
                    <a:pt x="97" y="104"/>
                  </a:lnTo>
                  <a:lnTo>
                    <a:pt x="94" y="104"/>
                  </a:lnTo>
                  <a:lnTo>
                    <a:pt x="92" y="105"/>
                  </a:lnTo>
                  <a:lnTo>
                    <a:pt x="91" y="104"/>
                  </a:lnTo>
                  <a:lnTo>
                    <a:pt x="91" y="104"/>
                  </a:lnTo>
                  <a:lnTo>
                    <a:pt x="91" y="103"/>
                  </a:lnTo>
                  <a:lnTo>
                    <a:pt x="85" y="96"/>
                  </a:lnTo>
                  <a:lnTo>
                    <a:pt x="81" y="93"/>
                  </a:lnTo>
                  <a:lnTo>
                    <a:pt x="79" y="89"/>
                  </a:lnTo>
                  <a:lnTo>
                    <a:pt x="75" y="87"/>
                  </a:lnTo>
                  <a:lnTo>
                    <a:pt x="73" y="87"/>
                  </a:lnTo>
                  <a:lnTo>
                    <a:pt x="72" y="86"/>
                  </a:lnTo>
                  <a:lnTo>
                    <a:pt x="68" y="87"/>
                  </a:lnTo>
                  <a:lnTo>
                    <a:pt x="64" y="87"/>
                  </a:lnTo>
                  <a:lnTo>
                    <a:pt x="60" y="87"/>
                  </a:lnTo>
                  <a:lnTo>
                    <a:pt x="57" y="89"/>
                  </a:lnTo>
                  <a:lnTo>
                    <a:pt x="56" y="93"/>
                  </a:lnTo>
                  <a:lnTo>
                    <a:pt x="56" y="98"/>
                  </a:lnTo>
                  <a:lnTo>
                    <a:pt x="56" y="102"/>
                  </a:lnTo>
                  <a:lnTo>
                    <a:pt x="56" y="106"/>
                  </a:lnTo>
                  <a:lnTo>
                    <a:pt x="57" y="115"/>
                  </a:lnTo>
                  <a:lnTo>
                    <a:pt x="58" y="119"/>
                  </a:lnTo>
                  <a:lnTo>
                    <a:pt x="58" y="123"/>
                  </a:lnTo>
                  <a:lnTo>
                    <a:pt x="56" y="123"/>
                  </a:lnTo>
                  <a:lnTo>
                    <a:pt x="55" y="123"/>
                  </a:lnTo>
                  <a:lnTo>
                    <a:pt x="54" y="123"/>
                  </a:lnTo>
                  <a:lnTo>
                    <a:pt x="53" y="122"/>
                  </a:lnTo>
                  <a:lnTo>
                    <a:pt x="51" y="121"/>
                  </a:lnTo>
                  <a:lnTo>
                    <a:pt x="49" y="120"/>
                  </a:lnTo>
                  <a:lnTo>
                    <a:pt x="48" y="119"/>
                  </a:lnTo>
                  <a:lnTo>
                    <a:pt x="45" y="119"/>
                  </a:lnTo>
                  <a:lnTo>
                    <a:pt x="42" y="119"/>
                  </a:lnTo>
                  <a:lnTo>
                    <a:pt x="40" y="120"/>
                  </a:lnTo>
                  <a:lnTo>
                    <a:pt x="36" y="121"/>
                  </a:lnTo>
                  <a:lnTo>
                    <a:pt x="37" y="120"/>
                  </a:lnTo>
                  <a:lnTo>
                    <a:pt x="38" y="119"/>
                  </a:lnTo>
                  <a:lnTo>
                    <a:pt x="38" y="118"/>
                  </a:lnTo>
                  <a:lnTo>
                    <a:pt x="38" y="118"/>
                  </a:lnTo>
                  <a:lnTo>
                    <a:pt x="36" y="117"/>
                  </a:lnTo>
                  <a:lnTo>
                    <a:pt x="34" y="115"/>
                  </a:lnTo>
                  <a:lnTo>
                    <a:pt x="33" y="115"/>
                  </a:lnTo>
                  <a:lnTo>
                    <a:pt x="32" y="116"/>
                  </a:lnTo>
                  <a:lnTo>
                    <a:pt x="32" y="116"/>
                  </a:lnTo>
                  <a:lnTo>
                    <a:pt x="31" y="116"/>
                  </a:lnTo>
                  <a:lnTo>
                    <a:pt x="30" y="115"/>
                  </a:lnTo>
                  <a:lnTo>
                    <a:pt x="30" y="115"/>
                  </a:lnTo>
                  <a:lnTo>
                    <a:pt x="29" y="116"/>
                  </a:lnTo>
                  <a:lnTo>
                    <a:pt x="29" y="116"/>
                  </a:lnTo>
                  <a:lnTo>
                    <a:pt x="28" y="115"/>
                  </a:lnTo>
                  <a:lnTo>
                    <a:pt x="28" y="115"/>
                  </a:lnTo>
                  <a:lnTo>
                    <a:pt x="28" y="114"/>
                  </a:lnTo>
                  <a:lnTo>
                    <a:pt x="29" y="112"/>
                  </a:lnTo>
                  <a:lnTo>
                    <a:pt x="29" y="112"/>
                  </a:lnTo>
                  <a:lnTo>
                    <a:pt x="29" y="112"/>
                  </a:lnTo>
                  <a:lnTo>
                    <a:pt x="27" y="110"/>
                  </a:lnTo>
                  <a:lnTo>
                    <a:pt x="26" y="107"/>
                  </a:lnTo>
                  <a:lnTo>
                    <a:pt x="26" y="106"/>
                  </a:lnTo>
                  <a:lnTo>
                    <a:pt x="25" y="106"/>
                  </a:lnTo>
                  <a:lnTo>
                    <a:pt x="24" y="106"/>
                  </a:lnTo>
                  <a:lnTo>
                    <a:pt x="23" y="106"/>
                  </a:lnTo>
                  <a:lnTo>
                    <a:pt x="23" y="106"/>
                  </a:lnTo>
                  <a:lnTo>
                    <a:pt x="23" y="105"/>
                  </a:lnTo>
                  <a:lnTo>
                    <a:pt x="24" y="104"/>
                  </a:lnTo>
                  <a:lnTo>
                    <a:pt x="24" y="104"/>
                  </a:lnTo>
                  <a:lnTo>
                    <a:pt x="25" y="104"/>
                  </a:lnTo>
                  <a:lnTo>
                    <a:pt x="26" y="105"/>
                  </a:lnTo>
                  <a:lnTo>
                    <a:pt x="28" y="106"/>
                  </a:lnTo>
                  <a:lnTo>
                    <a:pt x="29" y="106"/>
                  </a:lnTo>
                  <a:lnTo>
                    <a:pt x="29" y="106"/>
                  </a:lnTo>
                  <a:lnTo>
                    <a:pt x="29" y="105"/>
                  </a:lnTo>
                  <a:lnTo>
                    <a:pt x="30" y="103"/>
                  </a:lnTo>
                  <a:lnTo>
                    <a:pt x="29" y="102"/>
                  </a:lnTo>
                  <a:lnTo>
                    <a:pt x="29" y="101"/>
                  </a:lnTo>
                  <a:lnTo>
                    <a:pt x="29" y="100"/>
                  </a:lnTo>
                  <a:lnTo>
                    <a:pt x="29" y="99"/>
                  </a:lnTo>
                  <a:lnTo>
                    <a:pt x="29" y="98"/>
                  </a:lnTo>
                  <a:lnTo>
                    <a:pt x="29" y="97"/>
                  </a:lnTo>
                  <a:lnTo>
                    <a:pt x="30" y="96"/>
                  </a:lnTo>
                  <a:lnTo>
                    <a:pt x="31" y="95"/>
                  </a:lnTo>
                  <a:lnTo>
                    <a:pt x="33" y="95"/>
                  </a:lnTo>
                  <a:lnTo>
                    <a:pt x="34" y="95"/>
                  </a:lnTo>
                  <a:lnTo>
                    <a:pt x="35" y="95"/>
                  </a:lnTo>
                  <a:lnTo>
                    <a:pt x="36" y="95"/>
                  </a:lnTo>
                  <a:lnTo>
                    <a:pt x="38" y="96"/>
                  </a:lnTo>
                  <a:lnTo>
                    <a:pt x="40" y="97"/>
                  </a:lnTo>
                  <a:lnTo>
                    <a:pt x="41" y="97"/>
                  </a:lnTo>
                  <a:lnTo>
                    <a:pt x="43" y="96"/>
                  </a:lnTo>
                  <a:lnTo>
                    <a:pt x="44" y="95"/>
                  </a:lnTo>
                  <a:lnTo>
                    <a:pt x="44" y="94"/>
                  </a:lnTo>
                  <a:lnTo>
                    <a:pt x="43" y="94"/>
                  </a:lnTo>
                  <a:lnTo>
                    <a:pt x="42" y="93"/>
                  </a:lnTo>
                  <a:lnTo>
                    <a:pt x="41" y="93"/>
                  </a:lnTo>
                  <a:lnTo>
                    <a:pt x="41" y="92"/>
                  </a:lnTo>
                  <a:lnTo>
                    <a:pt x="42" y="91"/>
                  </a:lnTo>
                  <a:lnTo>
                    <a:pt x="43" y="91"/>
                  </a:lnTo>
                  <a:lnTo>
                    <a:pt x="44" y="90"/>
                  </a:lnTo>
                  <a:lnTo>
                    <a:pt x="44" y="89"/>
                  </a:lnTo>
                  <a:lnTo>
                    <a:pt x="44" y="88"/>
                  </a:lnTo>
                  <a:lnTo>
                    <a:pt x="43" y="88"/>
                  </a:lnTo>
                  <a:lnTo>
                    <a:pt x="42" y="87"/>
                  </a:lnTo>
                  <a:lnTo>
                    <a:pt x="42" y="86"/>
                  </a:lnTo>
                  <a:lnTo>
                    <a:pt x="42" y="84"/>
                  </a:lnTo>
                  <a:lnTo>
                    <a:pt x="42" y="84"/>
                  </a:lnTo>
                  <a:lnTo>
                    <a:pt x="42" y="83"/>
                  </a:lnTo>
                  <a:lnTo>
                    <a:pt x="41" y="81"/>
                  </a:lnTo>
                  <a:lnTo>
                    <a:pt x="40" y="80"/>
                  </a:lnTo>
                  <a:lnTo>
                    <a:pt x="37" y="80"/>
                  </a:lnTo>
                  <a:lnTo>
                    <a:pt x="35" y="80"/>
                  </a:lnTo>
                  <a:lnTo>
                    <a:pt x="34" y="79"/>
                  </a:lnTo>
                  <a:lnTo>
                    <a:pt x="31" y="78"/>
                  </a:lnTo>
                  <a:lnTo>
                    <a:pt x="31" y="79"/>
                  </a:lnTo>
                  <a:lnTo>
                    <a:pt x="30" y="80"/>
                  </a:lnTo>
                  <a:lnTo>
                    <a:pt x="28" y="80"/>
                  </a:lnTo>
                  <a:lnTo>
                    <a:pt x="26" y="80"/>
                  </a:lnTo>
                  <a:lnTo>
                    <a:pt x="23" y="82"/>
                  </a:lnTo>
                  <a:lnTo>
                    <a:pt x="22" y="83"/>
                  </a:lnTo>
                  <a:lnTo>
                    <a:pt x="21" y="84"/>
                  </a:lnTo>
                  <a:lnTo>
                    <a:pt x="18" y="85"/>
                  </a:lnTo>
                  <a:lnTo>
                    <a:pt x="16" y="86"/>
                  </a:lnTo>
                  <a:lnTo>
                    <a:pt x="16" y="87"/>
                  </a:lnTo>
                  <a:lnTo>
                    <a:pt x="14" y="87"/>
                  </a:lnTo>
                  <a:lnTo>
                    <a:pt x="13" y="87"/>
                  </a:lnTo>
                  <a:lnTo>
                    <a:pt x="13" y="87"/>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89" name="Freeform 164"/>
            <p:cNvSpPr>
              <a:spLocks/>
            </p:cNvSpPr>
            <p:nvPr/>
          </p:nvSpPr>
          <p:spPr bwMode="auto">
            <a:xfrm>
              <a:off x="7856537" y="6176955"/>
              <a:ext cx="25400" cy="31750"/>
            </a:xfrm>
            <a:custGeom>
              <a:avLst/>
              <a:gdLst/>
              <a:ahLst/>
              <a:cxnLst>
                <a:cxn ang="0">
                  <a:pos x="7" y="0"/>
                </a:cxn>
                <a:cxn ang="0">
                  <a:pos x="7" y="0"/>
                </a:cxn>
                <a:cxn ang="0">
                  <a:pos x="8" y="2"/>
                </a:cxn>
                <a:cxn ang="0">
                  <a:pos x="9" y="2"/>
                </a:cxn>
                <a:cxn ang="0">
                  <a:pos x="11" y="4"/>
                </a:cxn>
                <a:cxn ang="0">
                  <a:pos x="11" y="5"/>
                </a:cxn>
                <a:cxn ang="0">
                  <a:pos x="11" y="6"/>
                </a:cxn>
                <a:cxn ang="0">
                  <a:pos x="11" y="7"/>
                </a:cxn>
                <a:cxn ang="0">
                  <a:pos x="11" y="8"/>
                </a:cxn>
                <a:cxn ang="0">
                  <a:pos x="12" y="9"/>
                </a:cxn>
                <a:cxn ang="0">
                  <a:pos x="12" y="9"/>
                </a:cxn>
                <a:cxn ang="0">
                  <a:pos x="12" y="10"/>
                </a:cxn>
                <a:cxn ang="0">
                  <a:pos x="12" y="11"/>
                </a:cxn>
                <a:cxn ang="0">
                  <a:pos x="12" y="12"/>
                </a:cxn>
                <a:cxn ang="0">
                  <a:pos x="13" y="13"/>
                </a:cxn>
                <a:cxn ang="0">
                  <a:pos x="14" y="15"/>
                </a:cxn>
                <a:cxn ang="0">
                  <a:pos x="15" y="15"/>
                </a:cxn>
                <a:cxn ang="0">
                  <a:pos x="16" y="15"/>
                </a:cxn>
                <a:cxn ang="0">
                  <a:pos x="16" y="20"/>
                </a:cxn>
                <a:cxn ang="0">
                  <a:pos x="14" y="20"/>
                </a:cxn>
                <a:cxn ang="0">
                  <a:pos x="13" y="19"/>
                </a:cxn>
                <a:cxn ang="0">
                  <a:pos x="13" y="17"/>
                </a:cxn>
                <a:cxn ang="0">
                  <a:pos x="12" y="16"/>
                </a:cxn>
                <a:cxn ang="0">
                  <a:pos x="12" y="15"/>
                </a:cxn>
                <a:cxn ang="0">
                  <a:pos x="10" y="15"/>
                </a:cxn>
                <a:cxn ang="0">
                  <a:pos x="9" y="15"/>
                </a:cxn>
                <a:cxn ang="0">
                  <a:pos x="8" y="15"/>
                </a:cxn>
                <a:cxn ang="0">
                  <a:pos x="7" y="15"/>
                </a:cxn>
                <a:cxn ang="0">
                  <a:pos x="6" y="15"/>
                </a:cxn>
                <a:cxn ang="0">
                  <a:pos x="5" y="15"/>
                </a:cxn>
                <a:cxn ang="0">
                  <a:pos x="6" y="13"/>
                </a:cxn>
                <a:cxn ang="0">
                  <a:pos x="6" y="12"/>
                </a:cxn>
                <a:cxn ang="0">
                  <a:pos x="4" y="9"/>
                </a:cxn>
                <a:cxn ang="0">
                  <a:pos x="2" y="8"/>
                </a:cxn>
                <a:cxn ang="0">
                  <a:pos x="0" y="2"/>
                </a:cxn>
                <a:cxn ang="0">
                  <a:pos x="2" y="1"/>
                </a:cxn>
                <a:cxn ang="0">
                  <a:pos x="4" y="1"/>
                </a:cxn>
                <a:cxn ang="0">
                  <a:pos x="7" y="0"/>
                </a:cxn>
                <a:cxn ang="0">
                  <a:pos x="7" y="0"/>
                </a:cxn>
              </a:cxnLst>
              <a:rect l="0" t="0" r="r" b="b"/>
              <a:pathLst>
                <a:path w="16" h="20">
                  <a:moveTo>
                    <a:pt x="7" y="0"/>
                  </a:moveTo>
                  <a:lnTo>
                    <a:pt x="7" y="0"/>
                  </a:lnTo>
                  <a:lnTo>
                    <a:pt x="8" y="2"/>
                  </a:lnTo>
                  <a:lnTo>
                    <a:pt x="9" y="2"/>
                  </a:lnTo>
                  <a:lnTo>
                    <a:pt x="11" y="4"/>
                  </a:lnTo>
                  <a:lnTo>
                    <a:pt x="11" y="5"/>
                  </a:lnTo>
                  <a:lnTo>
                    <a:pt x="11" y="6"/>
                  </a:lnTo>
                  <a:lnTo>
                    <a:pt x="11" y="7"/>
                  </a:lnTo>
                  <a:lnTo>
                    <a:pt x="11" y="8"/>
                  </a:lnTo>
                  <a:lnTo>
                    <a:pt x="12" y="9"/>
                  </a:lnTo>
                  <a:lnTo>
                    <a:pt x="12" y="9"/>
                  </a:lnTo>
                  <a:lnTo>
                    <a:pt x="12" y="10"/>
                  </a:lnTo>
                  <a:lnTo>
                    <a:pt x="12" y="11"/>
                  </a:lnTo>
                  <a:lnTo>
                    <a:pt x="12" y="12"/>
                  </a:lnTo>
                  <a:lnTo>
                    <a:pt x="13" y="13"/>
                  </a:lnTo>
                  <a:lnTo>
                    <a:pt x="14" y="15"/>
                  </a:lnTo>
                  <a:lnTo>
                    <a:pt x="15" y="15"/>
                  </a:lnTo>
                  <a:lnTo>
                    <a:pt x="16" y="15"/>
                  </a:lnTo>
                  <a:lnTo>
                    <a:pt x="16" y="20"/>
                  </a:lnTo>
                  <a:lnTo>
                    <a:pt x="14" y="20"/>
                  </a:lnTo>
                  <a:lnTo>
                    <a:pt x="13" y="19"/>
                  </a:lnTo>
                  <a:lnTo>
                    <a:pt x="13" y="17"/>
                  </a:lnTo>
                  <a:lnTo>
                    <a:pt x="12" y="16"/>
                  </a:lnTo>
                  <a:lnTo>
                    <a:pt x="12" y="15"/>
                  </a:lnTo>
                  <a:lnTo>
                    <a:pt x="10" y="15"/>
                  </a:lnTo>
                  <a:lnTo>
                    <a:pt x="9" y="15"/>
                  </a:lnTo>
                  <a:lnTo>
                    <a:pt x="8" y="15"/>
                  </a:lnTo>
                  <a:lnTo>
                    <a:pt x="7" y="15"/>
                  </a:lnTo>
                  <a:lnTo>
                    <a:pt x="6" y="15"/>
                  </a:lnTo>
                  <a:lnTo>
                    <a:pt x="5" y="15"/>
                  </a:lnTo>
                  <a:lnTo>
                    <a:pt x="6" y="13"/>
                  </a:lnTo>
                  <a:lnTo>
                    <a:pt x="6" y="12"/>
                  </a:lnTo>
                  <a:lnTo>
                    <a:pt x="4" y="9"/>
                  </a:lnTo>
                  <a:lnTo>
                    <a:pt x="2" y="8"/>
                  </a:lnTo>
                  <a:lnTo>
                    <a:pt x="0" y="2"/>
                  </a:lnTo>
                  <a:lnTo>
                    <a:pt x="2" y="1"/>
                  </a:lnTo>
                  <a:lnTo>
                    <a:pt x="4" y="1"/>
                  </a:lnTo>
                  <a:lnTo>
                    <a:pt x="7" y="0"/>
                  </a:lnTo>
                  <a:lnTo>
                    <a:pt x="7"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90" name="Freeform 165"/>
            <p:cNvSpPr>
              <a:spLocks/>
            </p:cNvSpPr>
            <p:nvPr/>
          </p:nvSpPr>
          <p:spPr bwMode="auto">
            <a:xfrm>
              <a:off x="7969249" y="6361104"/>
              <a:ext cx="6350" cy="4762"/>
            </a:xfrm>
            <a:custGeom>
              <a:avLst/>
              <a:gdLst/>
              <a:ahLst/>
              <a:cxnLst>
                <a:cxn ang="0">
                  <a:pos x="3" y="3"/>
                </a:cxn>
                <a:cxn ang="0">
                  <a:pos x="3" y="3"/>
                </a:cxn>
                <a:cxn ang="0">
                  <a:pos x="4" y="2"/>
                </a:cxn>
                <a:cxn ang="0">
                  <a:pos x="4" y="0"/>
                </a:cxn>
                <a:cxn ang="0">
                  <a:pos x="3" y="0"/>
                </a:cxn>
                <a:cxn ang="0">
                  <a:pos x="0" y="2"/>
                </a:cxn>
                <a:cxn ang="0">
                  <a:pos x="3" y="3"/>
                </a:cxn>
                <a:cxn ang="0">
                  <a:pos x="3" y="3"/>
                </a:cxn>
              </a:cxnLst>
              <a:rect l="0" t="0" r="r" b="b"/>
              <a:pathLst>
                <a:path w="4" h="3">
                  <a:moveTo>
                    <a:pt x="3" y="3"/>
                  </a:moveTo>
                  <a:lnTo>
                    <a:pt x="3" y="3"/>
                  </a:lnTo>
                  <a:lnTo>
                    <a:pt x="4" y="2"/>
                  </a:lnTo>
                  <a:lnTo>
                    <a:pt x="4" y="0"/>
                  </a:lnTo>
                  <a:lnTo>
                    <a:pt x="3" y="0"/>
                  </a:lnTo>
                  <a:lnTo>
                    <a:pt x="0" y="2"/>
                  </a:lnTo>
                  <a:lnTo>
                    <a:pt x="3" y="3"/>
                  </a:lnTo>
                  <a:lnTo>
                    <a:pt x="3"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91" name="Freeform 166"/>
            <p:cNvSpPr>
              <a:spLocks/>
            </p:cNvSpPr>
            <p:nvPr/>
          </p:nvSpPr>
          <p:spPr bwMode="auto">
            <a:xfrm>
              <a:off x="8018462" y="6227754"/>
              <a:ext cx="150813" cy="166687"/>
            </a:xfrm>
            <a:custGeom>
              <a:avLst/>
              <a:gdLst/>
              <a:ahLst/>
              <a:cxnLst>
                <a:cxn ang="0">
                  <a:pos x="82" y="1"/>
                </a:cxn>
                <a:cxn ang="0">
                  <a:pos x="88" y="2"/>
                </a:cxn>
                <a:cxn ang="0">
                  <a:pos x="90" y="8"/>
                </a:cxn>
                <a:cxn ang="0">
                  <a:pos x="95" y="13"/>
                </a:cxn>
                <a:cxn ang="0">
                  <a:pos x="95" y="20"/>
                </a:cxn>
                <a:cxn ang="0">
                  <a:pos x="88" y="23"/>
                </a:cxn>
                <a:cxn ang="0">
                  <a:pos x="81" y="20"/>
                </a:cxn>
                <a:cxn ang="0">
                  <a:pos x="76" y="23"/>
                </a:cxn>
                <a:cxn ang="0">
                  <a:pos x="76" y="28"/>
                </a:cxn>
                <a:cxn ang="0">
                  <a:pos x="76" y="36"/>
                </a:cxn>
                <a:cxn ang="0">
                  <a:pos x="78" y="40"/>
                </a:cxn>
                <a:cxn ang="0">
                  <a:pos x="76" y="46"/>
                </a:cxn>
                <a:cxn ang="0">
                  <a:pos x="75" y="52"/>
                </a:cxn>
                <a:cxn ang="0">
                  <a:pos x="66" y="65"/>
                </a:cxn>
                <a:cxn ang="0">
                  <a:pos x="59" y="72"/>
                </a:cxn>
                <a:cxn ang="0">
                  <a:pos x="54" y="73"/>
                </a:cxn>
                <a:cxn ang="0">
                  <a:pos x="50" y="78"/>
                </a:cxn>
                <a:cxn ang="0">
                  <a:pos x="50" y="80"/>
                </a:cxn>
                <a:cxn ang="0">
                  <a:pos x="52" y="82"/>
                </a:cxn>
                <a:cxn ang="0">
                  <a:pos x="54" y="87"/>
                </a:cxn>
                <a:cxn ang="0">
                  <a:pos x="57" y="93"/>
                </a:cxn>
                <a:cxn ang="0">
                  <a:pos x="48" y="97"/>
                </a:cxn>
                <a:cxn ang="0">
                  <a:pos x="44" y="99"/>
                </a:cxn>
                <a:cxn ang="0">
                  <a:pos x="39" y="104"/>
                </a:cxn>
                <a:cxn ang="0">
                  <a:pos x="38" y="98"/>
                </a:cxn>
                <a:cxn ang="0">
                  <a:pos x="33" y="97"/>
                </a:cxn>
                <a:cxn ang="0">
                  <a:pos x="33" y="92"/>
                </a:cxn>
                <a:cxn ang="0">
                  <a:pos x="22" y="94"/>
                </a:cxn>
                <a:cxn ang="0">
                  <a:pos x="12" y="92"/>
                </a:cxn>
                <a:cxn ang="0">
                  <a:pos x="2" y="91"/>
                </a:cxn>
                <a:cxn ang="0">
                  <a:pos x="6" y="80"/>
                </a:cxn>
                <a:cxn ang="0">
                  <a:pos x="11" y="78"/>
                </a:cxn>
                <a:cxn ang="0">
                  <a:pos x="9" y="73"/>
                </a:cxn>
                <a:cxn ang="0">
                  <a:pos x="6" y="67"/>
                </a:cxn>
                <a:cxn ang="0">
                  <a:pos x="0" y="57"/>
                </a:cxn>
                <a:cxn ang="0">
                  <a:pos x="7" y="59"/>
                </a:cxn>
                <a:cxn ang="0">
                  <a:pos x="17" y="60"/>
                </a:cxn>
                <a:cxn ang="0">
                  <a:pos x="22" y="58"/>
                </a:cxn>
                <a:cxn ang="0">
                  <a:pos x="27" y="56"/>
                </a:cxn>
                <a:cxn ang="0">
                  <a:pos x="30" y="48"/>
                </a:cxn>
                <a:cxn ang="0">
                  <a:pos x="38" y="43"/>
                </a:cxn>
                <a:cxn ang="0">
                  <a:pos x="43" y="40"/>
                </a:cxn>
                <a:cxn ang="0">
                  <a:pos x="48" y="33"/>
                </a:cxn>
                <a:cxn ang="0">
                  <a:pos x="51" y="30"/>
                </a:cxn>
                <a:cxn ang="0">
                  <a:pos x="51" y="22"/>
                </a:cxn>
                <a:cxn ang="0">
                  <a:pos x="55" y="23"/>
                </a:cxn>
                <a:cxn ang="0">
                  <a:pos x="57" y="21"/>
                </a:cxn>
                <a:cxn ang="0">
                  <a:pos x="57" y="18"/>
                </a:cxn>
                <a:cxn ang="0">
                  <a:pos x="62" y="13"/>
                </a:cxn>
                <a:cxn ang="0">
                  <a:pos x="59" y="9"/>
                </a:cxn>
                <a:cxn ang="0">
                  <a:pos x="59" y="6"/>
                </a:cxn>
                <a:cxn ang="0">
                  <a:pos x="70" y="2"/>
                </a:cxn>
                <a:cxn ang="0">
                  <a:pos x="76" y="2"/>
                </a:cxn>
              </a:cxnLst>
              <a:rect l="0" t="0" r="r" b="b"/>
              <a:pathLst>
                <a:path w="95" h="105">
                  <a:moveTo>
                    <a:pt x="76" y="2"/>
                  </a:moveTo>
                  <a:lnTo>
                    <a:pt x="76" y="2"/>
                  </a:lnTo>
                  <a:lnTo>
                    <a:pt x="79" y="2"/>
                  </a:lnTo>
                  <a:lnTo>
                    <a:pt x="82" y="1"/>
                  </a:lnTo>
                  <a:lnTo>
                    <a:pt x="84" y="0"/>
                  </a:lnTo>
                  <a:lnTo>
                    <a:pt x="86" y="0"/>
                  </a:lnTo>
                  <a:lnTo>
                    <a:pt x="87" y="1"/>
                  </a:lnTo>
                  <a:lnTo>
                    <a:pt x="88" y="2"/>
                  </a:lnTo>
                  <a:lnTo>
                    <a:pt x="88" y="3"/>
                  </a:lnTo>
                  <a:lnTo>
                    <a:pt x="89" y="5"/>
                  </a:lnTo>
                  <a:lnTo>
                    <a:pt x="89" y="6"/>
                  </a:lnTo>
                  <a:lnTo>
                    <a:pt x="90" y="8"/>
                  </a:lnTo>
                  <a:lnTo>
                    <a:pt x="91" y="8"/>
                  </a:lnTo>
                  <a:lnTo>
                    <a:pt x="94" y="10"/>
                  </a:lnTo>
                  <a:lnTo>
                    <a:pt x="95" y="11"/>
                  </a:lnTo>
                  <a:lnTo>
                    <a:pt x="95" y="13"/>
                  </a:lnTo>
                  <a:lnTo>
                    <a:pt x="95" y="15"/>
                  </a:lnTo>
                  <a:lnTo>
                    <a:pt x="95" y="16"/>
                  </a:lnTo>
                  <a:lnTo>
                    <a:pt x="95" y="18"/>
                  </a:lnTo>
                  <a:lnTo>
                    <a:pt x="95" y="20"/>
                  </a:lnTo>
                  <a:lnTo>
                    <a:pt x="92" y="22"/>
                  </a:lnTo>
                  <a:lnTo>
                    <a:pt x="91" y="23"/>
                  </a:lnTo>
                  <a:lnTo>
                    <a:pt x="89" y="24"/>
                  </a:lnTo>
                  <a:lnTo>
                    <a:pt x="88" y="23"/>
                  </a:lnTo>
                  <a:lnTo>
                    <a:pt x="86" y="22"/>
                  </a:lnTo>
                  <a:lnTo>
                    <a:pt x="84" y="21"/>
                  </a:lnTo>
                  <a:lnTo>
                    <a:pt x="82" y="20"/>
                  </a:lnTo>
                  <a:lnTo>
                    <a:pt x="81" y="20"/>
                  </a:lnTo>
                  <a:lnTo>
                    <a:pt x="80" y="20"/>
                  </a:lnTo>
                  <a:lnTo>
                    <a:pt x="79" y="20"/>
                  </a:lnTo>
                  <a:lnTo>
                    <a:pt x="77" y="21"/>
                  </a:lnTo>
                  <a:lnTo>
                    <a:pt x="76" y="23"/>
                  </a:lnTo>
                  <a:lnTo>
                    <a:pt x="76" y="25"/>
                  </a:lnTo>
                  <a:lnTo>
                    <a:pt x="76" y="26"/>
                  </a:lnTo>
                  <a:lnTo>
                    <a:pt x="76" y="26"/>
                  </a:lnTo>
                  <a:lnTo>
                    <a:pt x="76" y="28"/>
                  </a:lnTo>
                  <a:lnTo>
                    <a:pt x="76" y="30"/>
                  </a:lnTo>
                  <a:lnTo>
                    <a:pt x="76" y="33"/>
                  </a:lnTo>
                  <a:lnTo>
                    <a:pt x="76" y="35"/>
                  </a:lnTo>
                  <a:lnTo>
                    <a:pt x="76" y="36"/>
                  </a:lnTo>
                  <a:lnTo>
                    <a:pt x="76" y="37"/>
                  </a:lnTo>
                  <a:lnTo>
                    <a:pt x="78" y="39"/>
                  </a:lnTo>
                  <a:lnTo>
                    <a:pt x="78" y="40"/>
                  </a:lnTo>
                  <a:lnTo>
                    <a:pt x="78" y="40"/>
                  </a:lnTo>
                  <a:lnTo>
                    <a:pt x="76" y="41"/>
                  </a:lnTo>
                  <a:lnTo>
                    <a:pt x="76" y="43"/>
                  </a:lnTo>
                  <a:lnTo>
                    <a:pt x="76" y="45"/>
                  </a:lnTo>
                  <a:lnTo>
                    <a:pt x="76" y="46"/>
                  </a:lnTo>
                  <a:lnTo>
                    <a:pt x="77" y="47"/>
                  </a:lnTo>
                  <a:lnTo>
                    <a:pt x="76" y="48"/>
                  </a:lnTo>
                  <a:lnTo>
                    <a:pt x="76" y="50"/>
                  </a:lnTo>
                  <a:lnTo>
                    <a:pt x="75" y="52"/>
                  </a:lnTo>
                  <a:lnTo>
                    <a:pt x="72" y="55"/>
                  </a:lnTo>
                  <a:lnTo>
                    <a:pt x="70" y="59"/>
                  </a:lnTo>
                  <a:lnTo>
                    <a:pt x="68" y="62"/>
                  </a:lnTo>
                  <a:lnTo>
                    <a:pt x="66" y="65"/>
                  </a:lnTo>
                  <a:lnTo>
                    <a:pt x="63" y="67"/>
                  </a:lnTo>
                  <a:lnTo>
                    <a:pt x="62" y="71"/>
                  </a:lnTo>
                  <a:lnTo>
                    <a:pt x="60" y="72"/>
                  </a:lnTo>
                  <a:lnTo>
                    <a:pt x="59" y="72"/>
                  </a:lnTo>
                  <a:lnTo>
                    <a:pt x="58" y="73"/>
                  </a:lnTo>
                  <a:lnTo>
                    <a:pt x="56" y="72"/>
                  </a:lnTo>
                  <a:lnTo>
                    <a:pt x="55" y="72"/>
                  </a:lnTo>
                  <a:lnTo>
                    <a:pt x="54" y="73"/>
                  </a:lnTo>
                  <a:lnTo>
                    <a:pt x="52" y="74"/>
                  </a:lnTo>
                  <a:lnTo>
                    <a:pt x="51" y="76"/>
                  </a:lnTo>
                  <a:lnTo>
                    <a:pt x="51" y="77"/>
                  </a:lnTo>
                  <a:lnTo>
                    <a:pt x="50" y="78"/>
                  </a:lnTo>
                  <a:lnTo>
                    <a:pt x="49" y="78"/>
                  </a:lnTo>
                  <a:lnTo>
                    <a:pt x="49" y="78"/>
                  </a:lnTo>
                  <a:lnTo>
                    <a:pt x="49" y="79"/>
                  </a:lnTo>
                  <a:lnTo>
                    <a:pt x="50" y="80"/>
                  </a:lnTo>
                  <a:lnTo>
                    <a:pt x="51" y="80"/>
                  </a:lnTo>
                  <a:lnTo>
                    <a:pt x="51" y="81"/>
                  </a:lnTo>
                  <a:lnTo>
                    <a:pt x="52" y="81"/>
                  </a:lnTo>
                  <a:lnTo>
                    <a:pt x="52" y="82"/>
                  </a:lnTo>
                  <a:lnTo>
                    <a:pt x="52" y="84"/>
                  </a:lnTo>
                  <a:lnTo>
                    <a:pt x="52" y="85"/>
                  </a:lnTo>
                  <a:lnTo>
                    <a:pt x="54" y="86"/>
                  </a:lnTo>
                  <a:lnTo>
                    <a:pt x="54" y="87"/>
                  </a:lnTo>
                  <a:lnTo>
                    <a:pt x="56" y="89"/>
                  </a:lnTo>
                  <a:lnTo>
                    <a:pt x="57" y="90"/>
                  </a:lnTo>
                  <a:lnTo>
                    <a:pt x="57" y="90"/>
                  </a:lnTo>
                  <a:lnTo>
                    <a:pt x="57" y="93"/>
                  </a:lnTo>
                  <a:lnTo>
                    <a:pt x="56" y="96"/>
                  </a:lnTo>
                  <a:lnTo>
                    <a:pt x="56" y="98"/>
                  </a:lnTo>
                  <a:lnTo>
                    <a:pt x="51" y="97"/>
                  </a:lnTo>
                  <a:lnTo>
                    <a:pt x="48" y="97"/>
                  </a:lnTo>
                  <a:lnTo>
                    <a:pt x="46" y="97"/>
                  </a:lnTo>
                  <a:lnTo>
                    <a:pt x="45" y="97"/>
                  </a:lnTo>
                  <a:lnTo>
                    <a:pt x="44" y="98"/>
                  </a:lnTo>
                  <a:lnTo>
                    <a:pt x="44" y="99"/>
                  </a:lnTo>
                  <a:lnTo>
                    <a:pt x="44" y="101"/>
                  </a:lnTo>
                  <a:lnTo>
                    <a:pt x="43" y="103"/>
                  </a:lnTo>
                  <a:lnTo>
                    <a:pt x="41" y="103"/>
                  </a:lnTo>
                  <a:lnTo>
                    <a:pt x="39" y="104"/>
                  </a:lnTo>
                  <a:lnTo>
                    <a:pt x="38" y="105"/>
                  </a:lnTo>
                  <a:lnTo>
                    <a:pt x="38" y="103"/>
                  </a:lnTo>
                  <a:lnTo>
                    <a:pt x="38" y="102"/>
                  </a:lnTo>
                  <a:lnTo>
                    <a:pt x="38" y="98"/>
                  </a:lnTo>
                  <a:lnTo>
                    <a:pt x="38" y="98"/>
                  </a:lnTo>
                  <a:lnTo>
                    <a:pt x="36" y="97"/>
                  </a:lnTo>
                  <a:lnTo>
                    <a:pt x="34" y="97"/>
                  </a:lnTo>
                  <a:lnTo>
                    <a:pt x="33" y="97"/>
                  </a:lnTo>
                  <a:lnTo>
                    <a:pt x="33" y="96"/>
                  </a:lnTo>
                  <a:lnTo>
                    <a:pt x="34" y="94"/>
                  </a:lnTo>
                  <a:lnTo>
                    <a:pt x="34" y="93"/>
                  </a:lnTo>
                  <a:lnTo>
                    <a:pt x="33" y="92"/>
                  </a:lnTo>
                  <a:lnTo>
                    <a:pt x="31" y="92"/>
                  </a:lnTo>
                  <a:lnTo>
                    <a:pt x="30" y="92"/>
                  </a:lnTo>
                  <a:lnTo>
                    <a:pt x="26" y="93"/>
                  </a:lnTo>
                  <a:lnTo>
                    <a:pt x="22" y="94"/>
                  </a:lnTo>
                  <a:lnTo>
                    <a:pt x="19" y="93"/>
                  </a:lnTo>
                  <a:lnTo>
                    <a:pt x="18" y="93"/>
                  </a:lnTo>
                  <a:lnTo>
                    <a:pt x="15" y="92"/>
                  </a:lnTo>
                  <a:lnTo>
                    <a:pt x="12" y="92"/>
                  </a:lnTo>
                  <a:lnTo>
                    <a:pt x="9" y="92"/>
                  </a:lnTo>
                  <a:lnTo>
                    <a:pt x="6" y="93"/>
                  </a:lnTo>
                  <a:lnTo>
                    <a:pt x="4" y="92"/>
                  </a:lnTo>
                  <a:lnTo>
                    <a:pt x="2" y="91"/>
                  </a:lnTo>
                  <a:lnTo>
                    <a:pt x="1" y="90"/>
                  </a:lnTo>
                  <a:lnTo>
                    <a:pt x="3" y="85"/>
                  </a:lnTo>
                  <a:lnTo>
                    <a:pt x="5" y="82"/>
                  </a:lnTo>
                  <a:lnTo>
                    <a:pt x="6" y="80"/>
                  </a:lnTo>
                  <a:lnTo>
                    <a:pt x="7" y="80"/>
                  </a:lnTo>
                  <a:lnTo>
                    <a:pt x="9" y="79"/>
                  </a:lnTo>
                  <a:lnTo>
                    <a:pt x="11" y="78"/>
                  </a:lnTo>
                  <a:lnTo>
                    <a:pt x="11" y="78"/>
                  </a:lnTo>
                  <a:lnTo>
                    <a:pt x="11" y="78"/>
                  </a:lnTo>
                  <a:lnTo>
                    <a:pt x="10" y="76"/>
                  </a:lnTo>
                  <a:lnTo>
                    <a:pt x="10" y="75"/>
                  </a:lnTo>
                  <a:lnTo>
                    <a:pt x="9" y="73"/>
                  </a:lnTo>
                  <a:lnTo>
                    <a:pt x="8" y="72"/>
                  </a:lnTo>
                  <a:lnTo>
                    <a:pt x="8" y="70"/>
                  </a:lnTo>
                  <a:lnTo>
                    <a:pt x="7" y="69"/>
                  </a:lnTo>
                  <a:lnTo>
                    <a:pt x="6" y="67"/>
                  </a:lnTo>
                  <a:lnTo>
                    <a:pt x="2" y="62"/>
                  </a:lnTo>
                  <a:lnTo>
                    <a:pt x="1" y="59"/>
                  </a:lnTo>
                  <a:lnTo>
                    <a:pt x="0" y="58"/>
                  </a:lnTo>
                  <a:lnTo>
                    <a:pt x="0" y="57"/>
                  </a:lnTo>
                  <a:lnTo>
                    <a:pt x="2" y="58"/>
                  </a:lnTo>
                  <a:lnTo>
                    <a:pt x="4" y="59"/>
                  </a:lnTo>
                  <a:lnTo>
                    <a:pt x="6" y="59"/>
                  </a:lnTo>
                  <a:lnTo>
                    <a:pt x="7" y="59"/>
                  </a:lnTo>
                  <a:lnTo>
                    <a:pt x="11" y="59"/>
                  </a:lnTo>
                  <a:lnTo>
                    <a:pt x="12" y="59"/>
                  </a:lnTo>
                  <a:lnTo>
                    <a:pt x="13" y="59"/>
                  </a:lnTo>
                  <a:lnTo>
                    <a:pt x="17" y="60"/>
                  </a:lnTo>
                  <a:lnTo>
                    <a:pt x="19" y="60"/>
                  </a:lnTo>
                  <a:lnTo>
                    <a:pt x="19" y="60"/>
                  </a:lnTo>
                  <a:lnTo>
                    <a:pt x="19" y="59"/>
                  </a:lnTo>
                  <a:lnTo>
                    <a:pt x="22" y="58"/>
                  </a:lnTo>
                  <a:lnTo>
                    <a:pt x="24" y="58"/>
                  </a:lnTo>
                  <a:lnTo>
                    <a:pt x="26" y="57"/>
                  </a:lnTo>
                  <a:lnTo>
                    <a:pt x="28" y="57"/>
                  </a:lnTo>
                  <a:lnTo>
                    <a:pt x="27" y="56"/>
                  </a:lnTo>
                  <a:lnTo>
                    <a:pt x="27" y="54"/>
                  </a:lnTo>
                  <a:lnTo>
                    <a:pt x="27" y="52"/>
                  </a:lnTo>
                  <a:lnTo>
                    <a:pt x="28" y="50"/>
                  </a:lnTo>
                  <a:lnTo>
                    <a:pt x="30" y="48"/>
                  </a:lnTo>
                  <a:lnTo>
                    <a:pt x="31" y="46"/>
                  </a:lnTo>
                  <a:lnTo>
                    <a:pt x="34" y="46"/>
                  </a:lnTo>
                  <a:lnTo>
                    <a:pt x="38" y="44"/>
                  </a:lnTo>
                  <a:lnTo>
                    <a:pt x="38" y="43"/>
                  </a:lnTo>
                  <a:lnTo>
                    <a:pt x="38" y="42"/>
                  </a:lnTo>
                  <a:lnTo>
                    <a:pt x="39" y="41"/>
                  </a:lnTo>
                  <a:lnTo>
                    <a:pt x="39" y="41"/>
                  </a:lnTo>
                  <a:lnTo>
                    <a:pt x="43" y="40"/>
                  </a:lnTo>
                  <a:lnTo>
                    <a:pt x="44" y="40"/>
                  </a:lnTo>
                  <a:lnTo>
                    <a:pt x="45" y="39"/>
                  </a:lnTo>
                  <a:lnTo>
                    <a:pt x="46" y="37"/>
                  </a:lnTo>
                  <a:lnTo>
                    <a:pt x="48" y="33"/>
                  </a:lnTo>
                  <a:lnTo>
                    <a:pt x="48" y="32"/>
                  </a:lnTo>
                  <a:lnTo>
                    <a:pt x="49" y="31"/>
                  </a:lnTo>
                  <a:lnTo>
                    <a:pt x="50" y="30"/>
                  </a:lnTo>
                  <a:lnTo>
                    <a:pt x="51" y="30"/>
                  </a:lnTo>
                  <a:lnTo>
                    <a:pt x="51" y="29"/>
                  </a:lnTo>
                  <a:lnTo>
                    <a:pt x="51" y="27"/>
                  </a:lnTo>
                  <a:lnTo>
                    <a:pt x="51" y="26"/>
                  </a:lnTo>
                  <a:lnTo>
                    <a:pt x="51" y="22"/>
                  </a:lnTo>
                  <a:lnTo>
                    <a:pt x="51" y="22"/>
                  </a:lnTo>
                  <a:lnTo>
                    <a:pt x="52" y="22"/>
                  </a:lnTo>
                  <a:lnTo>
                    <a:pt x="53" y="23"/>
                  </a:lnTo>
                  <a:lnTo>
                    <a:pt x="55" y="23"/>
                  </a:lnTo>
                  <a:lnTo>
                    <a:pt x="56" y="23"/>
                  </a:lnTo>
                  <a:lnTo>
                    <a:pt x="57" y="22"/>
                  </a:lnTo>
                  <a:lnTo>
                    <a:pt x="57" y="21"/>
                  </a:lnTo>
                  <a:lnTo>
                    <a:pt x="57" y="21"/>
                  </a:lnTo>
                  <a:lnTo>
                    <a:pt x="57" y="20"/>
                  </a:lnTo>
                  <a:lnTo>
                    <a:pt x="56" y="19"/>
                  </a:lnTo>
                  <a:lnTo>
                    <a:pt x="56" y="18"/>
                  </a:lnTo>
                  <a:lnTo>
                    <a:pt x="57" y="18"/>
                  </a:lnTo>
                  <a:lnTo>
                    <a:pt x="58" y="17"/>
                  </a:lnTo>
                  <a:lnTo>
                    <a:pt x="60" y="15"/>
                  </a:lnTo>
                  <a:lnTo>
                    <a:pt x="62" y="14"/>
                  </a:lnTo>
                  <a:lnTo>
                    <a:pt x="62" y="13"/>
                  </a:lnTo>
                  <a:lnTo>
                    <a:pt x="62" y="12"/>
                  </a:lnTo>
                  <a:lnTo>
                    <a:pt x="61" y="11"/>
                  </a:lnTo>
                  <a:lnTo>
                    <a:pt x="60" y="10"/>
                  </a:lnTo>
                  <a:lnTo>
                    <a:pt x="59" y="9"/>
                  </a:lnTo>
                  <a:lnTo>
                    <a:pt x="59" y="8"/>
                  </a:lnTo>
                  <a:lnTo>
                    <a:pt x="59" y="8"/>
                  </a:lnTo>
                  <a:lnTo>
                    <a:pt x="59" y="7"/>
                  </a:lnTo>
                  <a:lnTo>
                    <a:pt x="59" y="6"/>
                  </a:lnTo>
                  <a:lnTo>
                    <a:pt x="60" y="5"/>
                  </a:lnTo>
                  <a:lnTo>
                    <a:pt x="67" y="3"/>
                  </a:lnTo>
                  <a:lnTo>
                    <a:pt x="69" y="2"/>
                  </a:lnTo>
                  <a:lnTo>
                    <a:pt x="70" y="2"/>
                  </a:lnTo>
                  <a:lnTo>
                    <a:pt x="73" y="2"/>
                  </a:lnTo>
                  <a:lnTo>
                    <a:pt x="75" y="2"/>
                  </a:lnTo>
                  <a:lnTo>
                    <a:pt x="76" y="2"/>
                  </a:lnTo>
                  <a:lnTo>
                    <a:pt x="76" y="2"/>
                  </a:lnTo>
                  <a:lnTo>
                    <a:pt x="76"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92" name="Freeform 167"/>
            <p:cNvSpPr>
              <a:spLocks/>
            </p:cNvSpPr>
            <p:nvPr/>
          </p:nvSpPr>
          <p:spPr bwMode="auto">
            <a:xfrm>
              <a:off x="8010524" y="6208704"/>
              <a:ext cx="130175" cy="114300"/>
            </a:xfrm>
            <a:custGeom>
              <a:avLst/>
              <a:gdLst/>
              <a:ahLst/>
              <a:cxnLst>
                <a:cxn ang="0">
                  <a:pos x="11" y="23"/>
                </a:cxn>
                <a:cxn ang="0">
                  <a:pos x="16" y="24"/>
                </a:cxn>
                <a:cxn ang="0">
                  <a:pos x="17" y="20"/>
                </a:cxn>
                <a:cxn ang="0">
                  <a:pos x="19" y="19"/>
                </a:cxn>
                <a:cxn ang="0">
                  <a:pos x="22" y="17"/>
                </a:cxn>
                <a:cxn ang="0">
                  <a:pos x="24" y="12"/>
                </a:cxn>
                <a:cxn ang="0">
                  <a:pos x="29" y="10"/>
                </a:cxn>
                <a:cxn ang="0">
                  <a:pos x="32" y="8"/>
                </a:cxn>
                <a:cxn ang="0">
                  <a:pos x="34" y="9"/>
                </a:cxn>
                <a:cxn ang="0">
                  <a:pos x="40" y="10"/>
                </a:cxn>
                <a:cxn ang="0">
                  <a:pos x="43" y="12"/>
                </a:cxn>
                <a:cxn ang="0">
                  <a:pos x="48" y="12"/>
                </a:cxn>
                <a:cxn ang="0">
                  <a:pos x="50" y="11"/>
                </a:cxn>
                <a:cxn ang="0">
                  <a:pos x="56" y="9"/>
                </a:cxn>
                <a:cxn ang="0">
                  <a:pos x="61" y="2"/>
                </a:cxn>
                <a:cxn ang="0">
                  <a:pos x="65" y="0"/>
                </a:cxn>
                <a:cxn ang="0">
                  <a:pos x="64" y="3"/>
                </a:cxn>
                <a:cxn ang="0">
                  <a:pos x="64" y="5"/>
                </a:cxn>
                <a:cxn ang="0">
                  <a:pos x="67" y="7"/>
                </a:cxn>
                <a:cxn ang="0">
                  <a:pos x="68" y="12"/>
                </a:cxn>
                <a:cxn ang="0">
                  <a:pos x="69" y="12"/>
                </a:cxn>
                <a:cxn ang="0">
                  <a:pos x="73" y="11"/>
                </a:cxn>
                <a:cxn ang="0">
                  <a:pos x="81" y="10"/>
                </a:cxn>
                <a:cxn ang="0">
                  <a:pos x="81" y="14"/>
                </a:cxn>
                <a:cxn ang="0">
                  <a:pos x="80" y="14"/>
                </a:cxn>
                <a:cxn ang="0">
                  <a:pos x="74" y="14"/>
                </a:cxn>
                <a:cxn ang="0">
                  <a:pos x="64" y="18"/>
                </a:cxn>
                <a:cxn ang="0">
                  <a:pos x="63" y="20"/>
                </a:cxn>
                <a:cxn ang="0">
                  <a:pos x="66" y="23"/>
                </a:cxn>
                <a:cxn ang="0">
                  <a:pos x="67" y="26"/>
                </a:cxn>
                <a:cxn ang="0">
                  <a:pos x="62" y="30"/>
                </a:cxn>
                <a:cxn ang="0">
                  <a:pos x="62" y="33"/>
                </a:cxn>
                <a:cxn ang="0">
                  <a:pos x="62" y="34"/>
                </a:cxn>
                <a:cxn ang="0">
                  <a:pos x="58" y="35"/>
                </a:cxn>
                <a:cxn ang="0">
                  <a:pos x="56" y="34"/>
                </a:cxn>
                <a:cxn ang="0">
                  <a:pos x="56" y="41"/>
                </a:cxn>
                <a:cxn ang="0">
                  <a:pos x="54" y="44"/>
                </a:cxn>
                <a:cxn ang="0">
                  <a:pos x="51" y="49"/>
                </a:cxn>
                <a:cxn ang="0">
                  <a:pos x="48" y="52"/>
                </a:cxn>
                <a:cxn ang="0">
                  <a:pos x="43" y="55"/>
                </a:cxn>
                <a:cxn ang="0">
                  <a:pos x="39" y="58"/>
                </a:cxn>
                <a:cxn ang="0">
                  <a:pos x="33" y="62"/>
                </a:cxn>
                <a:cxn ang="0">
                  <a:pos x="32" y="68"/>
                </a:cxn>
                <a:cxn ang="0">
                  <a:pos x="29" y="70"/>
                </a:cxn>
                <a:cxn ang="0">
                  <a:pos x="24" y="72"/>
                </a:cxn>
                <a:cxn ang="0">
                  <a:pos x="18" y="71"/>
                </a:cxn>
                <a:cxn ang="0">
                  <a:pos x="12" y="71"/>
                </a:cxn>
                <a:cxn ang="0">
                  <a:pos x="7" y="70"/>
                </a:cxn>
                <a:cxn ang="0">
                  <a:pos x="7" y="65"/>
                </a:cxn>
                <a:cxn ang="0">
                  <a:pos x="11" y="58"/>
                </a:cxn>
                <a:cxn ang="0">
                  <a:pos x="11" y="56"/>
                </a:cxn>
                <a:cxn ang="0">
                  <a:pos x="6" y="53"/>
                </a:cxn>
                <a:cxn ang="0">
                  <a:pos x="4" y="52"/>
                </a:cxn>
                <a:cxn ang="0">
                  <a:pos x="3" y="48"/>
                </a:cxn>
                <a:cxn ang="0">
                  <a:pos x="0" y="40"/>
                </a:cxn>
                <a:cxn ang="0">
                  <a:pos x="2" y="37"/>
                </a:cxn>
                <a:cxn ang="0">
                  <a:pos x="1" y="34"/>
                </a:cxn>
                <a:cxn ang="0">
                  <a:pos x="1" y="33"/>
                </a:cxn>
                <a:cxn ang="0">
                  <a:pos x="5" y="28"/>
                </a:cxn>
                <a:cxn ang="0">
                  <a:pos x="6" y="22"/>
                </a:cxn>
              </a:cxnLst>
              <a:rect l="0" t="0" r="r" b="b"/>
              <a:pathLst>
                <a:path w="82" h="72">
                  <a:moveTo>
                    <a:pt x="6" y="22"/>
                  </a:moveTo>
                  <a:lnTo>
                    <a:pt x="6" y="22"/>
                  </a:lnTo>
                  <a:lnTo>
                    <a:pt x="11" y="23"/>
                  </a:lnTo>
                  <a:lnTo>
                    <a:pt x="12" y="24"/>
                  </a:lnTo>
                  <a:lnTo>
                    <a:pt x="15" y="24"/>
                  </a:lnTo>
                  <a:lnTo>
                    <a:pt x="16" y="24"/>
                  </a:lnTo>
                  <a:lnTo>
                    <a:pt x="16" y="23"/>
                  </a:lnTo>
                  <a:lnTo>
                    <a:pt x="17" y="21"/>
                  </a:lnTo>
                  <a:lnTo>
                    <a:pt x="17" y="20"/>
                  </a:lnTo>
                  <a:lnTo>
                    <a:pt x="18" y="20"/>
                  </a:lnTo>
                  <a:lnTo>
                    <a:pt x="19" y="19"/>
                  </a:lnTo>
                  <a:lnTo>
                    <a:pt x="19" y="19"/>
                  </a:lnTo>
                  <a:lnTo>
                    <a:pt x="20" y="19"/>
                  </a:lnTo>
                  <a:lnTo>
                    <a:pt x="21" y="19"/>
                  </a:lnTo>
                  <a:lnTo>
                    <a:pt x="22" y="17"/>
                  </a:lnTo>
                  <a:lnTo>
                    <a:pt x="23" y="16"/>
                  </a:lnTo>
                  <a:lnTo>
                    <a:pt x="24" y="13"/>
                  </a:lnTo>
                  <a:lnTo>
                    <a:pt x="24" y="12"/>
                  </a:lnTo>
                  <a:lnTo>
                    <a:pt x="26" y="11"/>
                  </a:lnTo>
                  <a:lnTo>
                    <a:pt x="27" y="11"/>
                  </a:lnTo>
                  <a:lnTo>
                    <a:pt x="29" y="10"/>
                  </a:lnTo>
                  <a:lnTo>
                    <a:pt x="30" y="9"/>
                  </a:lnTo>
                  <a:lnTo>
                    <a:pt x="31" y="8"/>
                  </a:lnTo>
                  <a:lnTo>
                    <a:pt x="32" y="8"/>
                  </a:lnTo>
                  <a:lnTo>
                    <a:pt x="33" y="8"/>
                  </a:lnTo>
                  <a:lnTo>
                    <a:pt x="33" y="9"/>
                  </a:lnTo>
                  <a:lnTo>
                    <a:pt x="34" y="9"/>
                  </a:lnTo>
                  <a:lnTo>
                    <a:pt x="36" y="9"/>
                  </a:lnTo>
                  <a:lnTo>
                    <a:pt x="38" y="9"/>
                  </a:lnTo>
                  <a:lnTo>
                    <a:pt x="40" y="10"/>
                  </a:lnTo>
                  <a:lnTo>
                    <a:pt x="41" y="12"/>
                  </a:lnTo>
                  <a:lnTo>
                    <a:pt x="43" y="12"/>
                  </a:lnTo>
                  <a:lnTo>
                    <a:pt x="43" y="12"/>
                  </a:lnTo>
                  <a:lnTo>
                    <a:pt x="44" y="11"/>
                  </a:lnTo>
                  <a:lnTo>
                    <a:pt x="45" y="12"/>
                  </a:lnTo>
                  <a:lnTo>
                    <a:pt x="48" y="12"/>
                  </a:lnTo>
                  <a:lnTo>
                    <a:pt x="49" y="11"/>
                  </a:lnTo>
                  <a:lnTo>
                    <a:pt x="49" y="11"/>
                  </a:lnTo>
                  <a:lnTo>
                    <a:pt x="50" y="11"/>
                  </a:lnTo>
                  <a:lnTo>
                    <a:pt x="52" y="11"/>
                  </a:lnTo>
                  <a:lnTo>
                    <a:pt x="53" y="10"/>
                  </a:lnTo>
                  <a:lnTo>
                    <a:pt x="56" y="9"/>
                  </a:lnTo>
                  <a:lnTo>
                    <a:pt x="56" y="8"/>
                  </a:lnTo>
                  <a:lnTo>
                    <a:pt x="59" y="6"/>
                  </a:lnTo>
                  <a:lnTo>
                    <a:pt x="61" y="2"/>
                  </a:lnTo>
                  <a:lnTo>
                    <a:pt x="63" y="1"/>
                  </a:lnTo>
                  <a:lnTo>
                    <a:pt x="64" y="0"/>
                  </a:lnTo>
                  <a:lnTo>
                    <a:pt x="65" y="0"/>
                  </a:lnTo>
                  <a:lnTo>
                    <a:pt x="65" y="0"/>
                  </a:lnTo>
                  <a:lnTo>
                    <a:pt x="65" y="1"/>
                  </a:lnTo>
                  <a:lnTo>
                    <a:pt x="64" y="3"/>
                  </a:lnTo>
                  <a:lnTo>
                    <a:pt x="64" y="4"/>
                  </a:lnTo>
                  <a:lnTo>
                    <a:pt x="64" y="4"/>
                  </a:lnTo>
                  <a:lnTo>
                    <a:pt x="64" y="5"/>
                  </a:lnTo>
                  <a:lnTo>
                    <a:pt x="66" y="5"/>
                  </a:lnTo>
                  <a:lnTo>
                    <a:pt x="67" y="6"/>
                  </a:lnTo>
                  <a:lnTo>
                    <a:pt x="67" y="7"/>
                  </a:lnTo>
                  <a:lnTo>
                    <a:pt x="67" y="8"/>
                  </a:lnTo>
                  <a:lnTo>
                    <a:pt x="68" y="10"/>
                  </a:lnTo>
                  <a:lnTo>
                    <a:pt x="68" y="12"/>
                  </a:lnTo>
                  <a:lnTo>
                    <a:pt x="68" y="13"/>
                  </a:lnTo>
                  <a:lnTo>
                    <a:pt x="68" y="13"/>
                  </a:lnTo>
                  <a:lnTo>
                    <a:pt x="69" y="12"/>
                  </a:lnTo>
                  <a:lnTo>
                    <a:pt x="71" y="11"/>
                  </a:lnTo>
                  <a:lnTo>
                    <a:pt x="72" y="11"/>
                  </a:lnTo>
                  <a:lnTo>
                    <a:pt x="73" y="11"/>
                  </a:lnTo>
                  <a:lnTo>
                    <a:pt x="77" y="10"/>
                  </a:lnTo>
                  <a:lnTo>
                    <a:pt x="79" y="10"/>
                  </a:lnTo>
                  <a:lnTo>
                    <a:pt x="81" y="10"/>
                  </a:lnTo>
                  <a:lnTo>
                    <a:pt x="82" y="10"/>
                  </a:lnTo>
                  <a:lnTo>
                    <a:pt x="82" y="13"/>
                  </a:lnTo>
                  <a:lnTo>
                    <a:pt x="81" y="14"/>
                  </a:lnTo>
                  <a:lnTo>
                    <a:pt x="81" y="14"/>
                  </a:lnTo>
                  <a:lnTo>
                    <a:pt x="81" y="14"/>
                  </a:lnTo>
                  <a:lnTo>
                    <a:pt x="80" y="14"/>
                  </a:lnTo>
                  <a:lnTo>
                    <a:pt x="77" y="14"/>
                  </a:lnTo>
                  <a:lnTo>
                    <a:pt x="75" y="14"/>
                  </a:lnTo>
                  <a:lnTo>
                    <a:pt x="74" y="14"/>
                  </a:lnTo>
                  <a:lnTo>
                    <a:pt x="72" y="15"/>
                  </a:lnTo>
                  <a:lnTo>
                    <a:pt x="65" y="18"/>
                  </a:lnTo>
                  <a:lnTo>
                    <a:pt x="64" y="18"/>
                  </a:lnTo>
                  <a:lnTo>
                    <a:pt x="64" y="19"/>
                  </a:lnTo>
                  <a:lnTo>
                    <a:pt x="63" y="20"/>
                  </a:lnTo>
                  <a:lnTo>
                    <a:pt x="63" y="20"/>
                  </a:lnTo>
                  <a:lnTo>
                    <a:pt x="64" y="21"/>
                  </a:lnTo>
                  <a:lnTo>
                    <a:pt x="65" y="22"/>
                  </a:lnTo>
                  <a:lnTo>
                    <a:pt x="66" y="23"/>
                  </a:lnTo>
                  <a:lnTo>
                    <a:pt x="67" y="24"/>
                  </a:lnTo>
                  <a:lnTo>
                    <a:pt x="67" y="26"/>
                  </a:lnTo>
                  <a:lnTo>
                    <a:pt x="67" y="26"/>
                  </a:lnTo>
                  <a:lnTo>
                    <a:pt x="65" y="28"/>
                  </a:lnTo>
                  <a:lnTo>
                    <a:pt x="63" y="29"/>
                  </a:lnTo>
                  <a:lnTo>
                    <a:pt x="62" y="30"/>
                  </a:lnTo>
                  <a:lnTo>
                    <a:pt x="61" y="30"/>
                  </a:lnTo>
                  <a:lnTo>
                    <a:pt x="61" y="32"/>
                  </a:lnTo>
                  <a:lnTo>
                    <a:pt x="62" y="33"/>
                  </a:lnTo>
                  <a:lnTo>
                    <a:pt x="62" y="33"/>
                  </a:lnTo>
                  <a:lnTo>
                    <a:pt x="62" y="33"/>
                  </a:lnTo>
                  <a:lnTo>
                    <a:pt x="62" y="34"/>
                  </a:lnTo>
                  <a:lnTo>
                    <a:pt x="61" y="35"/>
                  </a:lnTo>
                  <a:lnTo>
                    <a:pt x="60" y="35"/>
                  </a:lnTo>
                  <a:lnTo>
                    <a:pt x="58" y="35"/>
                  </a:lnTo>
                  <a:lnTo>
                    <a:pt x="56" y="34"/>
                  </a:lnTo>
                  <a:lnTo>
                    <a:pt x="56" y="34"/>
                  </a:lnTo>
                  <a:lnTo>
                    <a:pt x="56" y="34"/>
                  </a:lnTo>
                  <a:lnTo>
                    <a:pt x="56" y="38"/>
                  </a:lnTo>
                  <a:lnTo>
                    <a:pt x="56" y="40"/>
                  </a:lnTo>
                  <a:lnTo>
                    <a:pt x="56" y="41"/>
                  </a:lnTo>
                  <a:lnTo>
                    <a:pt x="56" y="42"/>
                  </a:lnTo>
                  <a:lnTo>
                    <a:pt x="55" y="43"/>
                  </a:lnTo>
                  <a:lnTo>
                    <a:pt x="54" y="44"/>
                  </a:lnTo>
                  <a:lnTo>
                    <a:pt x="53" y="44"/>
                  </a:lnTo>
                  <a:lnTo>
                    <a:pt x="53" y="45"/>
                  </a:lnTo>
                  <a:lnTo>
                    <a:pt x="51" y="49"/>
                  </a:lnTo>
                  <a:lnTo>
                    <a:pt x="50" y="51"/>
                  </a:lnTo>
                  <a:lnTo>
                    <a:pt x="49" y="52"/>
                  </a:lnTo>
                  <a:lnTo>
                    <a:pt x="48" y="52"/>
                  </a:lnTo>
                  <a:lnTo>
                    <a:pt x="44" y="53"/>
                  </a:lnTo>
                  <a:lnTo>
                    <a:pt x="44" y="54"/>
                  </a:lnTo>
                  <a:lnTo>
                    <a:pt x="43" y="55"/>
                  </a:lnTo>
                  <a:lnTo>
                    <a:pt x="43" y="55"/>
                  </a:lnTo>
                  <a:lnTo>
                    <a:pt x="43" y="56"/>
                  </a:lnTo>
                  <a:lnTo>
                    <a:pt x="39" y="58"/>
                  </a:lnTo>
                  <a:lnTo>
                    <a:pt x="36" y="58"/>
                  </a:lnTo>
                  <a:lnTo>
                    <a:pt x="35" y="60"/>
                  </a:lnTo>
                  <a:lnTo>
                    <a:pt x="33" y="62"/>
                  </a:lnTo>
                  <a:lnTo>
                    <a:pt x="32" y="64"/>
                  </a:lnTo>
                  <a:lnTo>
                    <a:pt x="32" y="66"/>
                  </a:lnTo>
                  <a:lnTo>
                    <a:pt x="32" y="68"/>
                  </a:lnTo>
                  <a:lnTo>
                    <a:pt x="33" y="70"/>
                  </a:lnTo>
                  <a:lnTo>
                    <a:pt x="31" y="70"/>
                  </a:lnTo>
                  <a:lnTo>
                    <a:pt x="29" y="70"/>
                  </a:lnTo>
                  <a:lnTo>
                    <a:pt x="27" y="70"/>
                  </a:lnTo>
                  <a:lnTo>
                    <a:pt x="24" y="72"/>
                  </a:lnTo>
                  <a:lnTo>
                    <a:pt x="24" y="72"/>
                  </a:lnTo>
                  <a:lnTo>
                    <a:pt x="24" y="72"/>
                  </a:lnTo>
                  <a:lnTo>
                    <a:pt x="22" y="72"/>
                  </a:lnTo>
                  <a:lnTo>
                    <a:pt x="18" y="71"/>
                  </a:lnTo>
                  <a:lnTo>
                    <a:pt x="17" y="71"/>
                  </a:lnTo>
                  <a:lnTo>
                    <a:pt x="16" y="71"/>
                  </a:lnTo>
                  <a:lnTo>
                    <a:pt x="12" y="71"/>
                  </a:lnTo>
                  <a:lnTo>
                    <a:pt x="11" y="71"/>
                  </a:lnTo>
                  <a:lnTo>
                    <a:pt x="9" y="71"/>
                  </a:lnTo>
                  <a:lnTo>
                    <a:pt x="7" y="70"/>
                  </a:lnTo>
                  <a:lnTo>
                    <a:pt x="5" y="69"/>
                  </a:lnTo>
                  <a:lnTo>
                    <a:pt x="5" y="68"/>
                  </a:lnTo>
                  <a:lnTo>
                    <a:pt x="7" y="65"/>
                  </a:lnTo>
                  <a:lnTo>
                    <a:pt x="10" y="62"/>
                  </a:lnTo>
                  <a:lnTo>
                    <a:pt x="11" y="60"/>
                  </a:lnTo>
                  <a:lnTo>
                    <a:pt x="11" y="58"/>
                  </a:lnTo>
                  <a:lnTo>
                    <a:pt x="12" y="58"/>
                  </a:lnTo>
                  <a:lnTo>
                    <a:pt x="11" y="57"/>
                  </a:lnTo>
                  <a:lnTo>
                    <a:pt x="11" y="56"/>
                  </a:lnTo>
                  <a:lnTo>
                    <a:pt x="11" y="55"/>
                  </a:lnTo>
                  <a:lnTo>
                    <a:pt x="8" y="54"/>
                  </a:lnTo>
                  <a:lnTo>
                    <a:pt x="6" y="53"/>
                  </a:lnTo>
                  <a:lnTo>
                    <a:pt x="5" y="52"/>
                  </a:lnTo>
                  <a:lnTo>
                    <a:pt x="4" y="52"/>
                  </a:lnTo>
                  <a:lnTo>
                    <a:pt x="4" y="52"/>
                  </a:lnTo>
                  <a:lnTo>
                    <a:pt x="4" y="51"/>
                  </a:lnTo>
                  <a:lnTo>
                    <a:pt x="4" y="49"/>
                  </a:lnTo>
                  <a:lnTo>
                    <a:pt x="3" y="48"/>
                  </a:lnTo>
                  <a:lnTo>
                    <a:pt x="3" y="46"/>
                  </a:lnTo>
                  <a:lnTo>
                    <a:pt x="1" y="42"/>
                  </a:lnTo>
                  <a:lnTo>
                    <a:pt x="0" y="40"/>
                  </a:lnTo>
                  <a:lnTo>
                    <a:pt x="0" y="39"/>
                  </a:lnTo>
                  <a:lnTo>
                    <a:pt x="1" y="38"/>
                  </a:lnTo>
                  <a:lnTo>
                    <a:pt x="2" y="37"/>
                  </a:lnTo>
                  <a:lnTo>
                    <a:pt x="2" y="36"/>
                  </a:lnTo>
                  <a:lnTo>
                    <a:pt x="1" y="36"/>
                  </a:lnTo>
                  <a:lnTo>
                    <a:pt x="1" y="34"/>
                  </a:lnTo>
                  <a:lnTo>
                    <a:pt x="0" y="33"/>
                  </a:lnTo>
                  <a:lnTo>
                    <a:pt x="1" y="33"/>
                  </a:lnTo>
                  <a:lnTo>
                    <a:pt x="1" y="33"/>
                  </a:lnTo>
                  <a:lnTo>
                    <a:pt x="2" y="32"/>
                  </a:lnTo>
                  <a:lnTo>
                    <a:pt x="4" y="30"/>
                  </a:lnTo>
                  <a:lnTo>
                    <a:pt x="5" y="28"/>
                  </a:lnTo>
                  <a:lnTo>
                    <a:pt x="5" y="25"/>
                  </a:lnTo>
                  <a:lnTo>
                    <a:pt x="6" y="22"/>
                  </a:lnTo>
                  <a:lnTo>
                    <a:pt x="6" y="2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93" name="Freeform 168"/>
            <p:cNvSpPr>
              <a:spLocks/>
            </p:cNvSpPr>
            <p:nvPr/>
          </p:nvSpPr>
          <p:spPr bwMode="auto">
            <a:xfrm>
              <a:off x="7966075" y="6354754"/>
              <a:ext cx="7938" cy="6350"/>
            </a:xfrm>
            <a:custGeom>
              <a:avLst/>
              <a:gdLst/>
              <a:ahLst/>
              <a:cxnLst>
                <a:cxn ang="0">
                  <a:pos x="2" y="3"/>
                </a:cxn>
                <a:cxn ang="0">
                  <a:pos x="2" y="3"/>
                </a:cxn>
                <a:cxn ang="0">
                  <a:pos x="3" y="2"/>
                </a:cxn>
                <a:cxn ang="0">
                  <a:pos x="4" y="1"/>
                </a:cxn>
                <a:cxn ang="0">
                  <a:pos x="5" y="1"/>
                </a:cxn>
                <a:cxn ang="0">
                  <a:pos x="5" y="1"/>
                </a:cxn>
                <a:cxn ang="0">
                  <a:pos x="5" y="0"/>
                </a:cxn>
                <a:cxn ang="0">
                  <a:pos x="4" y="1"/>
                </a:cxn>
                <a:cxn ang="0">
                  <a:pos x="3" y="1"/>
                </a:cxn>
                <a:cxn ang="0">
                  <a:pos x="1" y="3"/>
                </a:cxn>
                <a:cxn ang="0">
                  <a:pos x="1" y="3"/>
                </a:cxn>
                <a:cxn ang="0">
                  <a:pos x="0" y="3"/>
                </a:cxn>
                <a:cxn ang="0">
                  <a:pos x="0" y="4"/>
                </a:cxn>
                <a:cxn ang="0">
                  <a:pos x="1" y="4"/>
                </a:cxn>
                <a:cxn ang="0">
                  <a:pos x="1" y="4"/>
                </a:cxn>
                <a:cxn ang="0">
                  <a:pos x="2" y="3"/>
                </a:cxn>
                <a:cxn ang="0">
                  <a:pos x="2" y="3"/>
                </a:cxn>
              </a:cxnLst>
              <a:rect l="0" t="0" r="r" b="b"/>
              <a:pathLst>
                <a:path w="5" h="4">
                  <a:moveTo>
                    <a:pt x="2" y="3"/>
                  </a:moveTo>
                  <a:lnTo>
                    <a:pt x="2" y="3"/>
                  </a:lnTo>
                  <a:lnTo>
                    <a:pt x="3" y="2"/>
                  </a:lnTo>
                  <a:lnTo>
                    <a:pt x="4" y="1"/>
                  </a:lnTo>
                  <a:lnTo>
                    <a:pt x="5" y="1"/>
                  </a:lnTo>
                  <a:lnTo>
                    <a:pt x="5" y="1"/>
                  </a:lnTo>
                  <a:lnTo>
                    <a:pt x="5" y="0"/>
                  </a:lnTo>
                  <a:lnTo>
                    <a:pt x="4" y="1"/>
                  </a:lnTo>
                  <a:lnTo>
                    <a:pt x="3" y="1"/>
                  </a:lnTo>
                  <a:lnTo>
                    <a:pt x="1" y="3"/>
                  </a:lnTo>
                  <a:lnTo>
                    <a:pt x="1" y="3"/>
                  </a:lnTo>
                  <a:lnTo>
                    <a:pt x="0" y="3"/>
                  </a:lnTo>
                  <a:lnTo>
                    <a:pt x="0" y="4"/>
                  </a:lnTo>
                  <a:lnTo>
                    <a:pt x="1" y="4"/>
                  </a:lnTo>
                  <a:lnTo>
                    <a:pt x="1" y="4"/>
                  </a:lnTo>
                  <a:lnTo>
                    <a:pt x="2" y="3"/>
                  </a:lnTo>
                  <a:lnTo>
                    <a:pt x="2"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94" name="Freeform 169"/>
            <p:cNvSpPr>
              <a:spLocks/>
            </p:cNvSpPr>
            <p:nvPr/>
          </p:nvSpPr>
          <p:spPr bwMode="auto">
            <a:xfrm>
              <a:off x="7918450" y="6357930"/>
              <a:ext cx="11112" cy="17463"/>
            </a:xfrm>
            <a:custGeom>
              <a:avLst/>
              <a:gdLst/>
              <a:ahLst/>
              <a:cxnLst>
                <a:cxn ang="0">
                  <a:pos x="6" y="11"/>
                </a:cxn>
                <a:cxn ang="0">
                  <a:pos x="6" y="11"/>
                </a:cxn>
                <a:cxn ang="0">
                  <a:pos x="4" y="11"/>
                </a:cxn>
                <a:cxn ang="0">
                  <a:pos x="3" y="10"/>
                </a:cxn>
                <a:cxn ang="0">
                  <a:pos x="0" y="8"/>
                </a:cxn>
                <a:cxn ang="0">
                  <a:pos x="1" y="8"/>
                </a:cxn>
                <a:cxn ang="0">
                  <a:pos x="1" y="7"/>
                </a:cxn>
                <a:cxn ang="0">
                  <a:pos x="2" y="5"/>
                </a:cxn>
                <a:cxn ang="0">
                  <a:pos x="3" y="5"/>
                </a:cxn>
                <a:cxn ang="0">
                  <a:pos x="4" y="4"/>
                </a:cxn>
                <a:cxn ang="0">
                  <a:pos x="4" y="3"/>
                </a:cxn>
                <a:cxn ang="0">
                  <a:pos x="4" y="2"/>
                </a:cxn>
                <a:cxn ang="0">
                  <a:pos x="4" y="1"/>
                </a:cxn>
                <a:cxn ang="0">
                  <a:pos x="4" y="0"/>
                </a:cxn>
                <a:cxn ang="0">
                  <a:pos x="4" y="0"/>
                </a:cxn>
                <a:cxn ang="0">
                  <a:pos x="5" y="0"/>
                </a:cxn>
                <a:cxn ang="0">
                  <a:pos x="6" y="2"/>
                </a:cxn>
                <a:cxn ang="0">
                  <a:pos x="7" y="4"/>
                </a:cxn>
                <a:cxn ang="0">
                  <a:pos x="7" y="7"/>
                </a:cxn>
                <a:cxn ang="0">
                  <a:pos x="7" y="8"/>
                </a:cxn>
                <a:cxn ang="0">
                  <a:pos x="6" y="10"/>
                </a:cxn>
                <a:cxn ang="0">
                  <a:pos x="6" y="11"/>
                </a:cxn>
                <a:cxn ang="0">
                  <a:pos x="6" y="11"/>
                </a:cxn>
              </a:cxnLst>
              <a:rect l="0" t="0" r="r" b="b"/>
              <a:pathLst>
                <a:path w="7" h="11">
                  <a:moveTo>
                    <a:pt x="6" y="11"/>
                  </a:moveTo>
                  <a:lnTo>
                    <a:pt x="6" y="11"/>
                  </a:lnTo>
                  <a:lnTo>
                    <a:pt x="4" y="11"/>
                  </a:lnTo>
                  <a:lnTo>
                    <a:pt x="3" y="10"/>
                  </a:lnTo>
                  <a:lnTo>
                    <a:pt x="0" y="8"/>
                  </a:lnTo>
                  <a:lnTo>
                    <a:pt x="1" y="8"/>
                  </a:lnTo>
                  <a:lnTo>
                    <a:pt x="1" y="7"/>
                  </a:lnTo>
                  <a:lnTo>
                    <a:pt x="2" y="5"/>
                  </a:lnTo>
                  <a:lnTo>
                    <a:pt x="3" y="5"/>
                  </a:lnTo>
                  <a:lnTo>
                    <a:pt x="4" y="4"/>
                  </a:lnTo>
                  <a:lnTo>
                    <a:pt x="4" y="3"/>
                  </a:lnTo>
                  <a:lnTo>
                    <a:pt x="4" y="2"/>
                  </a:lnTo>
                  <a:lnTo>
                    <a:pt x="4" y="1"/>
                  </a:lnTo>
                  <a:lnTo>
                    <a:pt x="4" y="0"/>
                  </a:lnTo>
                  <a:lnTo>
                    <a:pt x="4" y="0"/>
                  </a:lnTo>
                  <a:lnTo>
                    <a:pt x="5" y="0"/>
                  </a:lnTo>
                  <a:lnTo>
                    <a:pt x="6" y="2"/>
                  </a:lnTo>
                  <a:lnTo>
                    <a:pt x="7" y="4"/>
                  </a:lnTo>
                  <a:lnTo>
                    <a:pt x="7" y="7"/>
                  </a:lnTo>
                  <a:lnTo>
                    <a:pt x="7" y="8"/>
                  </a:lnTo>
                  <a:lnTo>
                    <a:pt x="6" y="10"/>
                  </a:lnTo>
                  <a:lnTo>
                    <a:pt x="6" y="11"/>
                  </a:lnTo>
                  <a:lnTo>
                    <a:pt x="6" y="1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95" name="Freeform 170"/>
            <p:cNvSpPr>
              <a:spLocks/>
            </p:cNvSpPr>
            <p:nvPr/>
          </p:nvSpPr>
          <p:spPr bwMode="auto">
            <a:xfrm>
              <a:off x="7970838" y="6108692"/>
              <a:ext cx="157163" cy="117474"/>
            </a:xfrm>
            <a:custGeom>
              <a:avLst/>
              <a:gdLst/>
              <a:ahLst/>
              <a:cxnLst>
                <a:cxn ang="0">
                  <a:pos x="1" y="29"/>
                </a:cxn>
                <a:cxn ang="0">
                  <a:pos x="0" y="7"/>
                </a:cxn>
                <a:cxn ang="0">
                  <a:pos x="12" y="1"/>
                </a:cxn>
                <a:cxn ang="0">
                  <a:pos x="23" y="3"/>
                </a:cxn>
                <a:cxn ang="0">
                  <a:pos x="35" y="18"/>
                </a:cxn>
                <a:cxn ang="0">
                  <a:pos x="41" y="18"/>
                </a:cxn>
                <a:cxn ang="0">
                  <a:pos x="54" y="18"/>
                </a:cxn>
                <a:cxn ang="0">
                  <a:pos x="56" y="20"/>
                </a:cxn>
                <a:cxn ang="0">
                  <a:pos x="60" y="24"/>
                </a:cxn>
                <a:cxn ang="0">
                  <a:pos x="60" y="33"/>
                </a:cxn>
                <a:cxn ang="0">
                  <a:pos x="63" y="37"/>
                </a:cxn>
                <a:cxn ang="0">
                  <a:pos x="70" y="39"/>
                </a:cxn>
                <a:cxn ang="0">
                  <a:pos x="75" y="38"/>
                </a:cxn>
                <a:cxn ang="0">
                  <a:pos x="81" y="34"/>
                </a:cxn>
                <a:cxn ang="0">
                  <a:pos x="85" y="31"/>
                </a:cxn>
                <a:cxn ang="0">
                  <a:pos x="88" y="31"/>
                </a:cxn>
                <a:cxn ang="0">
                  <a:pos x="83" y="34"/>
                </a:cxn>
                <a:cxn ang="0">
                  <a:pos x="84" y="36"/>
                </a:cxn>
                <a:cxn ang="0">
                  <a:pos x="86" y="39"/>
                </a:cxn>
                <a:cxn ang="0">
                  <a:pos x="90" y="39"/>
                </a:cxn>
                <a:cxn ang="0">
                  <a:pos x="92" y="38"/>
                </a:cxn>
                <a:cxn ang="0">
                  <a:pos x="97" y="41"/>
                </a:cxn>
                <a:cxn ang="0">
                  <a:pos x="96" y="45"/>
                </a:cxn>
                <a:cxn ang="0">
                  <a:pos x="86" y="48"/>
                </a:cxn>
                <a:cxn ang="0">
                  <a:pos x="84" y="45"/>
                </a:cxn>
                <a:cxn ang="0">
                  <a:pos x="86" y="41"/>
                </a:cxn>
                <a:cxn ang="0">
                  <a:pos x="81" y="42"/>
                </a:cxn>
                <a:cxn ang="0">
                  <a:pos x="78" y="44"/>
                </a:cxn>
                <a:cxn ang="0">
                  <a:pos x="77" y="46"/>
                </a:cxn>
                <a:cxn ang="0">
                  <a:pos x="74" y="49"/>
                </a:cxn>
                <a:cxn ang="0">
                  <a:pos x="69" y="52"/>
                </a:cxn>
                <a:cxn ang="0">
                  <a:pos x="66" y="54"/>
                </a:cxn>
                <a:cxn ang="0">
                  <a:pos x="68" y="56"/>
                </a:cxn>
                <a:cxn ang="0">
                  <a:pos x="69" y="59"/>
                </a:cxn>
                <a:cxn ang="0">
                  <a:pos x="70" y="64"/>
                </a:cxn>
                <a:cxn ang="0">
                  <a:pos x="69" y="69"/>
                </a:cxn>
                <a:cxn ang="0">
                  <a:pos x="63" y="72"/>
                </a:cxn>
                <a:cxn ang="0">
                  <a:pos x="60" y="68"/>
                </a:cxn>
                <a:cxn ang="0">
                  <a:pos x="60" y="64"/>
                </a:cxn>
                <a:cxn ang="0">
                  <a:pos x="54" y="64"/>
                </a:cxn>
                <a:cxn ang="0">
                  <a:pos x="50" y="58"/>
                </a:cxn>
                <a:cxn ang="0">
                  <a:pos x="45" y="55"/>
                </a:cxn>
                <a:cxn ang="0">
                  <a:pos x="39" y="50"/>
                </a:cxn>
                <a:cxn ang="0">
                  <a:pos x="36" y="45"/>
                </a:cxn>
                <a:cxn ang="0">
                  <a:pos x="33" y="39"/>
                </a:cxn>
                <a:cxn ang="0">
                  <a:pos x="25" y="38"/>
                </a:cxn>
                <a:cxn ang="0">
                  <a:pos x="23" y="33"/>
                </a:cxn>
                <a:cxn ang="0">
                  <a:pos x="23" y="29"/>
                </a:cxn>
                <a:cxn ang="0">
                  <a:pos x="18" y="27"/>
                </a:cxn>
                <a:cxn ang="0">
                  <a:pos x="16" y="25"/>
                </a:cxn>
                <a:cxn ang="0">
                  <a:pos x="14" y="26"/>
                </a:cxn>
                <a:cxn ang="0">
                  <a:pos x="13" y="28"/>
                </a:cxn>
                <a:cxn ang="0">
                  <a:pos x="11" y="28"/>
                </a:cxn>
                <a:cxn ang="0">
                  <a:pos x="7" y="31"/>
                </a:cxn>
                <a:cxn ang="0">
                  <a:pos x="6" y="35"/>
                </a:cxn>
                <a:cxn ang="0">
                  <a:pos x="2" y="37"/>
                </a:cxn>
              </a:cxnLst>
              <a:rect l="0" t="0" r="r" b="b"/>
              <a:pathLst>
                <a:path w="99" h="74">
                  <a:moveTo>
                    <a:pt x="2" y="37"/>
                  </a:moveTo>
                  <a:lnTo>
                    <a:pt x="2" y="37"/>
                  </a:lnTo>
                  <a:lnTo>
                    <a:pt x="2" y="33"/>
                  </a:lnTo>
                  <a:lnTo>
                    <a:pt x="1" y="29"/>
                  </a:lnTo>
                  <a:lnTo>
                    <a:pt x="0" y="20"/>
                  </a:lnTo>
                  <a:lnTo>
                    <a:pt x="0" y="16"/>
                  </a:lnTo>
                  <a:lnTo>
                    <a:pt x="0" y="12"/>
                  </a:lnTo>
                  <a:lnTo>
                    <a:pt x="0" y="7"/>
                  </a:lnTo>
                  <a:lnTo>
                    <a:pt x="1" y="3"/>
                  </a:lnTo>
                  <a:lnTo>
                    <a:pt x="4" y="2"/>
                  </a:lnTo>
                  <a:lnTo>
                    <a:pt x="8" y="1"/>
                  </a:lnTo>
                  <a:lnTo>
                    <a:pt x="12" y="1"/>
                  </a:lnTo>
                  <a:lnTo>
                    <a:pt x="16" y="0"/>
                  </a:lnTo>
                  <a:lnTo>
                    <a:pt x="17" y="1"/>
                  </a:lnTo>
                  <a:lnTo>
                    <a:pt x="19" y="1"/>
                  </a:lnTo>
                  <a:lnTo>
                    <a:pt x="23" y="3"/>
                  </a:lnTo>
                  <a:lnTo>
                    <a:pt x="25" y="7"/>
                  </a:lnTo>
                  <a:lnTo>
                    <a:pt x="29" y="10"/>
                  </a:lnTo>
                  <a:lnTo>
                    <a:pt x="35" y="17"/>
                  </a:lnTo>
                  <a:lnTo>
                    <a:pt x="35" y="18"/>
                  </a:lnTo>
                  <a:lnTo>
                    <a:pt x="35" y="18"/>
                  </a:lnTo>
                  <a:lnTo>
                    <a:pt x="36" y="19"/>
                  </a:lnTo>
                  <a:lnTo>
                    <a:pt x="38" y="18"/>
                  </a:lnTo>
                  <a:lnTo>
                    <a:pt x="41" y="18"/>
                  </a:lnTo>
                  <a:lnTo>
                    <a:pt x="47" y="17"/>
                  </a:lnTo>
                  <a:lnTo>
                    <a:pt x="49" y="17"/>
                  </a:lnTo>
                  <a:lnTo>
                    <a:pt x="53" y="17"/>
                  </a:lnTo>
                  <a:lnTo>
                    <a:pt x="54" y="18"/>
                  </a:lnTo>
                  <a:lnTo>
                    <a:pt x="55" y="19"/>
                  </a:lnTo>
                  <a:lnTo>
                    <a:pt x="55" y="20"/>
                  </a:lnTo>
                  <a:lnTo>
                    <a:pt x="56" y="20"/>
                  </a:lnTo>
                  <a:lnTo>
                    <a:pt x="56" y="20"/>
                  </a:lnTo>
                  <a:lnTo>
                    <a:pt x="56" y="22"/>
                  </a:lnTo>
                  <a:lnTo>
                    <a:pt x="57" y="23"/>
                  </a:lnTo>
                  <a:lnTo>
                    <a:pt x="58" y="24"/>
                  </a:lnTo>
                  <a:lnTo>
                    <a:pt x="60" y="24"/>
                  </a:lnTo>
                  <a:lnTo>
                    <a:pt x="60" y="29"/>
                  </a:lnTo>
                  <a:lnTo>
                    <a:pt x="60" y="31"/>
                  </a:lnTo>
                  <a:lnTo>
                    <a:pt x="60" y="33"/>
                  </a:lnTo>
                  <a:lnTo>
                    <a:pt x="60" y="33"/>
                  </a:lnTo>
                  <a:lnTo>
                    <a:pt x="61" y="34"/>
                  </a:lnTo>
                  <a:lnTo>
                    <a:pt x="61" y="34"/>
                  </a:lnTo>
                  <a:lnTo>
                    <a:pt x="63" y="34"/>
                  </a:lnTo>
                  <a:lnTo>
                    <a:pt x="63" y="37"/>
                  </a:lnTo>
                  <a:lnTo>
                    <a:pt x="63" y="39"/>
                  </a:lnTo>
                  <a:lnTo>
                    <a:pt x="67" y="39"/>
                  </a:lnTo>
                  <a:lnTo>
                    <a:pt x="68" y="39"/>
                  </a:lnTo>
                  <a:lnTo>
                    <a:pt x="70" y="39"/>
                  </a:lnTo>
                  <a:lnTo>
                    <a:pt x="73" y="39"/>
                  </a:lnTo>
                  <a:lnTo>
                    <a:pt x="74" y="39"/>
                  </a:lnTo>
                  <a:lnTo>
                    <a:pt x="75" y="39"/>
                  </a:lnTo>
                  <a:lnTo>
                    <a:pt x="75" y="38"/>
                  </a:lnTo>
                  <a:lnTo>
                    <a:pt x="77" y="36"/>
                  </a:lnTo>
                  <a:lnTo>
                    <a:pt x="78" y="35"/>
                  </a:lnTo>
                  <a:lnTo>
                    <a:pt x="80" y="34"/>
                  </a:lnTo>
                  <a:lnTo>
                    <a:pt x="81" y="34"/>
                  </a:lnTo>
                  <a:lnTo>
                    <a:pt x="82" y="33"/>
                  </a:lnTo>
                  <a:lnTo>
                    <a:pt x="82" y="32"/>
                  </a:lnTo>
                  <a:lnTo>
                    <a:pt x="84" y="32"/>
                  </a:lnTo>
                  <a:lnTo>
                    <a:pt x="85" y="31"/>
                  </a:lnTo>
                  <a:lnTo>
                    <a:pt x="86" y="31"/>
                  </a:lnTo>
                  <a:lnTo>
                    <a:pt x="87" y="30"/>
                  </a:lnTo>
                  <a:lnTo>
                    <a:pt x="87" y="31"/>
                  </a:lnTo>
                  <a:lnTo>
                    <a:pt x="88" y="31"/>
                  </a:lnTo>
                  <a:lnTo>
                    <a:pt x="88" y="31"/>
                  </a:lnTo>
                  <a:lnTo>
                    <a:pt x="88" y="32"/>
                  </a:lnTo>
                  <a:lnTo>
                    <a:pt x="86" y="33"/>
                  </a:lnTo>
                  <a:lnTo>
                    <a:pt x="83" y="34"/>
                  </a:lnTo>
                  <a:lnTo>
                    <a:pt x="82" y="34"/>
                  </a:lnTo>
                  <a:lnTo>
                    <a:pt x="82" y="35"/>
                  </a:lnTo>
                  <a:lnTo>
                    <a:pt x="82" y="36"/>
                  </a:lnTo>
                  <a:lnTo>
                    <a:pt x="84" y="36"/>
                  </a:lnTo>
                  <a:lnTo>
                    <a:pt x="84" y="36"/>
                  </a:lnTo>
                  <a:lnTo>
                    <a:pt x="85" y="36"/>
                  </a:lnTo>
                  <a:lnTo>
                    <a:pt x="85" y="38"/>
                  </a:lnTo>
                  <a:lnTo>
                    <a:pt x="86" y="39"/>
                  </a:lnTo>
                  <a:lnTo>
                    <a:pt x="87" y="39"/>
                  </a:lnTo>
                  <a:lnTo>
                    <a:pt x="87" y="39"/>
                  </a:lnTo>
                  <a:lnTo>
                    <a:pt x="88" y="39"/>
                  </a:lnTo>
                  <a:lnTo>
                    <a:pt x="90" y="39"/>
                  </a:lnTo>
                  <a:lnTo>
                    <a:pt x="90" y="39"/>
                  </a:lnTo>
                  <a:lnTo>
                    <a:pt x="90" y="39"/>
                  </a:lnTo>
                  <a:lnTo>
                    <a:pt x="90" y="38"/>
                  </a:lnTo>
                  <a:lnTo>
                    <a:pt x="92" y="38"/>
                  </a:lnTo>
                  <a:lnTo>
                    <a:pt x="92" y="39"/>
                  </a:lnTo>
                  <a:lnTo>
                    <a:pt x="93" y="39"/>
                  </a:lnTo>
                  <a:lnTo>
                    <a:pt x="94" y="40"/>
                  </a:lnTo>
                  <a:lnTo>
                    <a:pt x="97" y="41"/>
                  </a:lnTo>
                  <a:lnTo>
                    <a:pt x="99" y="42"/>
                  </a:lnTo>
                  <a:lnTo>
                    <a:pt x="99" y="43"/>
                  </a:lnTo>
                  <a:lnTo>
                    <a:pt x="99" y="43"/>
                  </a:lnTo>
                  <a:lnTo>
                    <a:pt x="96" y="45"/>
                  </a:lnTo>
                  <a:lnTo>
                    <a:pt x="93" y="46"/>
                  </a:lnTo>
                  <a:lnTo>
                    <a:pt x="89" y="48"/>
                  </a:lnTo>
                  <a:lnTo>
                    <a:pt x="87" y="48"/>
                  </a:lnTo>
                  <a:lnTo>
                    <a:pt x="86" y="48"/>
                  </a:lnTo>
                  <a:lnTo>
                    <a:pt x="85" y="47"/>
                  </a:lnTo>
                  <a:lnTo>
                    <a:pt x="84" y="45"/>
                  </a:lnTo>
                  <a:lnTo>
                    <a:pt x="84" y="45"/>
                  </a:lnTo>
                  <a:lnTo>
                    <a:pt x="84" y="45"/>
                  </a:lnTo>
                  <a:lnTo>
                    <a:pt x="85" y="44"/>
                  </a:lnTo>
                  <a:lnTo>
                    <a:pt x="86" y="43"/>
                  </a:lnTo>
                  <a:lnTo>
                    <a:pt x="86" y="42"/>
                  </a:lnTo>
                  <a:lnTo>
                    <a:pt x="86" y="41"/>
                  </a:lnTo>
                  <a:lnTo>
                    <a:pt x="85" y="40"/>
                  </a:lnTo>
                  <a:lnTo>
                    <a:pt x="84" y="40"/>
                  </a:lnTo>
                  <a:lnTo>
                    <a:pt x="82" y="42"/>
                  </a:lnTo>
                  <a:lnTo>
                    <a:pt x="81" y="42"/>
                  </a:lnTo>
                  <a:lnTo>
                    <a:pt x="81" y="43"/>
                  </a:lnTo>
                  <a:lnTo>
                    <a:pt x="79" y="43"/>
                  </a:lnTo>
                  <a:lnTo>
                    <a:pt x="79" y="43"/>
                  </a:lnTo>
                  <a:lnTo>
                    <a:pt x="78" y="44"/>
                  </a:lnTo>
                  <a:lnTo>
                    <a:pt x="78" y="44"/>
                  </a:lnTo>
                  <a:lnTo>
                    <a:pt x="78" y="45"/>
                  </a:lnTo>
                  <a:lnTo>
                    <a:pt x="78" y="45"/>
                  </a:lnTo>
                  <a:lnTo>
                    <a:pt x="77" y="46"/>
                  </a:lnTo>
                  <a:lnTo>
                    <a:pt x="77" y="47"/>
                  </a:lnTo>
                  <a:lnTo>
                    <a:pt x="77" y="47"/>
                  </a:lnTo>
                  <a:lnTo>
                    <a:pt x="75" y="48"/>
                  </a:lnTo>
                  <a:lnTo>
                    <a:pt x="74" y="49"/>
                  </a:lnTo>
                  <a:lnTo>
                    <a:pt x="74" y="51"/>
                  </a:lnTo>
                  <a:lnTo>
                    <a:pt x="74" y="52"/>
                  </a:lnTo>
                  <a:lnTo>
                    <a:pt x="72" y="52"/>
                  </a:lnTo>
                  <a:lnTo>
                    <a:pt x="69" y="52"/>
                  </a:lnTo>
                  <a:lnTo>
                    <a:pt x="68" y="52"/>
                  </a:lnTo>
                  <a:lnTo>
                    <a:pt x="68" y="52"/>
                  </a:lnTo>
                  <a:lnTo>
                    <a:pt x="68" y="53"/>
                  </a:lnTo>
                  <a:lnTo>
                    <a:pt x="66" y="54"/>
                  </a:lnTo>
                  <a:lnTo>
                    <a:pt x="66" y="55"/>
                  </a:lnTo>
                  <a:lnTo>
                    <a:pt x="67" y="56"/>
                  </a:lnTo>
                  <a:lnTo>
                    <a:pt x="68" y="56"/>
                  </a:lnTo>
                  <a:lnTo>
                    <a:pt x="68" y="56"/>
                  </a:lnTo>
                  <a:lnTo>
                    <a:pt x="68" y="56"/>
                  </a:lnTo>
                  <a:lnTo>
                    <a:pt x="68" y="56"/>
                  </a:lnTo>
                  <a:lnTo>
                    <a:pt x="69" y="58"/>
                  </a:lnTo>
                  <a:lnTo>
                    <a:pt x="69" y="59"/>
                  </a:lnTo>
                  <a:lnTo>
                    <a:pt x="69" y="61"/>
                  </a:lnTo>
                  <a:lnTo>
                    <a:pt x="70" y="63"/>
                  </a:lnTo>
                  <a:lnTo>
                    <a:pt x="70" y="63"/>
                  </a:lnTo>
                  <a:lnTo>
                    <a:pt x="70" y="64"/>
                  </a:lnTo>
                  <a:lnTo>
                    <a:pt x="71" y="65"/>
                  </a:lnTo>
                  <a:lnTo>
                    <a:pt x="70" y="67"/>
                  </a:lnTo>
                  <a:lnTo>
                    <a:pt x="70" y="67"/>
                  </a:lnTo>
                  <a:lnTo>
                    <a:pt x="69" y="69"/>
                  </a:lnTo>
                  <a:lnTo>
                    <a:pt x="68" y="71"/>
                  </a:lnTo>
                  <a:lnTo>
                    <a:pt x="67" y="74"/>
                  </a:lnTo>
                  <a:lnTo>
                    <a:pt x="65" y="73"/>
                  </a:lnTo>
                  <a:lnTo>
                    <a:pt x="63" y="72"/>
                  </a:lnTo>
                  <a:lnTo>
                    <a:pt x="61" y="72"/>
                  </a:lnTo>
                  <a:lnTo>
                    <a:pt x="60" y="72"/>
                  </a:lnTo>
                  <a:lnTo>
                    <a:pt x="60" y="71"/>
                  </a:lnTo>
                  <a:lnTo>
                    <a:pt x="60" y="68"/>
                  </a:lnTo>
                  <a:lnTo>
                    <a:pt x="61" y="67"/>
                  </a:lnTo>
                  <a:lnTo>
                    <a:pt x="61" y="64"/>
                  </a:lnTo>
                  <a:lnTo>
                    <a:pt x="60" y="64"/>
                  </a:lnTo>
                  <a:lnTo>
                    <a:pt x="60" y="64"/>
                  </a:lnTo>
                  <a:lnTo>
                    <a:pt x="58" y="64"/>
                  </a:lnTo>
                  <a:lnTo>
                    <a:pt x="56" y="64"/>
                  </a:lnTo>
                  <a:lnTo>
                    <a:pt x="55" y="64"/>
                  </a:lnTo>
                  <a:lnTo>
                    <a:pt x="54" y="64"/>
                  </a:lnTo>
                  <a:lnTo>
                    <a:pt x="54" y="63"/>
                  </a:lnTo>
                  <a:lnTo>
                    <a:pt x="53" y="60"/>
                  </a:lnTo>
                  <a:lnTo>
                    <a:pt x="51" y="59"/>
                  </a:lnTo>
                  <a:lnTo>
                    <a:pt x="50" y="58"/>
                  </a:lnTo>
                  <a:lnTo>
                    <a:pt x="49" y="58"/>
                  </a:lnTo>
                  <a:lnTo>
                    <a:pt x="47" y="58"/>
                  </a:lnTo>
                  <a:lnTo>
                    <a:pt x="46" y="56"/>
                  </a:lnTo>
                  <a:lnTo>
                    <a:pt x="45" y="55"/>
                  </a:lnTo>
                  <a:lnTo>
                    <a:pt x="44" y="53"/>
                  </a:lnTo>
                  <a:lnTo>
                    <a:pt x="42" y="52"/>
                  </a:lnTo>
                  <a:lnTo>
                    <a:pt x="40" y="51"/>
                  </a:lnTo>
                  <a:lnTo>
                    <a:pt x="39" y="50"/>
                  </a:lnTo>
                  <a:lnTo>
                    <a:pt x="38" y="49"/>
                  </a:lnTo>
                  <a:lnTo>
                    <a:pt x="37" y="47"/>
                  </a:lnTo>
                  <a:lnTo>
                    <a:pt x="37" y="46"/>
                  </a:lnTo>
                  <a:lnTo>
                    <a:pt x="36" y="45"/>
                  </a:lnTo>
                  <a:lnTo>
                    <a:pt x="35" y="43"/>
                  </a:lnTo>
                  <a:lnTo>
                    <a:pt x="35" y="40"/>
                  </a:lnTo>
                  <a:lnTo>
                    <a:pt x="34" y="39"/>
                  </a:lnTo>
                  <a:lnTo>
                    <a:pt x="33" y="39"/>
                  </a:lnTo>
                  <a:lnTo>
                    <a:pt x="33" y="38"/>
                  </a:lnTo>
                  <a:lnTo>
                    <a:pt x="29" y="39"/>
                  </a:lnTo>
                  <a:lnTo>
                    <a:pt x="27" y="39"/>
                  </a:lnTo>
                  <a:lnTo>
                    <a:pt x="25" y="38"/>
                  </a:lnTo>
                  <a:lnTo>
                    <a:pt x="24" y="38"/>
                  </a:lnTo>
                  <a:lnTo>
                    <a:pt x="23" y="37"/>
                  </a:lnTo>
                  <a:lnTo>
                    <a:pt x="23" y="34"/>
                  </a:lnTo>
                  <a:lnTo>
                    <a:pt x="23" y="33"/>
                  </a:lnTo>
                  <a:lnTo>
                    <a:pt x="23" y="31"/>
                  </a:lnTo>
                  <a:lnTo>
                    <a:pt x="23" y="31"/>
                  </a:lnTo>
                  <a:lnTo>
                    <a:pt x="23" y="30"/>
                  </a:lnTo>
                  <a:lnTo>
                    <a:pt x="23" y="29"/>
                  </a:lnTo>
                  <a:lnTo>
                    <a:pt x="21" y="29"/>
                  </a:lnTo>
                  <a:lnTo>
                    <a:pt x="20" y="29"/>
                  </a:lnTo>
                  <a:lnTo>
                    <a:pt x="19" y="28"/>
                  </a:lnTo>
                  <a:lnTo>
                    <a:pt x="18" y="27"/>
                  </a:lnTo>
                  <a:lnTo>
                    <a:pt x="17" y="26"/>
                  </a:lnTo>
                  <a:lnTo>
                    <a:pt x="17" y="26"/>
                  </a:lnTo>
                  <a:lnTo>
                    <a:pt x="17" y="25"/>
                  </a:lnTo>
                  <a:lnTo>
                    <a:pt x="16" y="25"/>
                  </a:lnTo>
                  <a:lnTo>
                    <a:pt x="16" y="26"/>
                  </a:lnTo>
                  <a:lnTo>
                    <a:pt x="15" y="26"/>
                  </a:lnTo>
                  <a:lnTo>
                    <a:pt x="14" y="26"/>
                  </a:lnTo>
                  <a:lnTo>
                    <a:pt x="14" y="26"/>
                  </a:lnTo>
                  <a:lnTo>
                    <a:pt x="14" y="27"/>
                  </a:lnTo>
                  <a:lnTo>
                    <a:pt x="14" y="27"/>
                  </a:lnTo>
                  <a:lnTo>
                    <a:pt x="14" y="27"/>
                  </a:lnTo>
                  <a:lnTo>
                    <a:pt x="13" y="28"/>
                  </a:lnTo>
                  <a:lnTo>
                    <a:pt x="13" y="27"/>
                  </a:lnTo>
                  <a:lnTo>
                    <a:pt x="12" y="27"/>
                  </a:lnTo>
                  <a:lnTo>
                    <a:pt x="12" y="27"/>
                  </a:lnTo>
                  <a:lnTo>
                    <a:pt x="11" y="28"/>
                  </a:lnTo>
                  <a:lnTo>
                    <a:pt x="11" y="29"/>
                  </a:lnTo>
                  <a:lnTo>
                    <a:pt x="11" y="29"/>
                  </a:lnTo>
                  <a:lnTo>
                    <a:pt x="8" y="30"/>
                  </a:lnTo>
                  <a:lnTo>
                    <a:pt x="7" y="31"/>
                  </a:lnTo>
                  <a:lnTo>
                    <a:pt x="7" y="31"/>
                  </a:lnTo>
                  <a:lnTo>
                    <a:pt x="6" y="33"/>
                  </a:lnTo>
                  <a:lnTo>
                    <a:pt x="6" y="34"/>
                  </a:lnTo>
                  <a:lnTo>
                    <a:pt x="6" y="35"/>
                  </a:lnTo>
                  <a:lnTo>
                    <a:pt x="6" y="37"/>
                  </a:lnTo>
                  <a:lnTo>
                    <a:pt x="5" y="38"/>
                  </a:lnTo>
                  <a:lnTo>
                    <a:pt x="4" y="38"/>
                  </a:lnTo>
                  <a:lnTo>
                    <a:pt x="2" y="37"/>
                  </a:lnTo>
                  <a:lnTo>
                    <a:pt x="2" y="37"/>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96" name="Freeform 171"/>
            <p:cNvSpPr>
              <a:spLocks/>
            </p:cNvSpPr>
            <p:nvPr/>
          </p:nvSpPr>
          <p:spPr bwMode="auto">
            <a:xfrm>
              <a:off x="8129587" y="6100755"/>
              <a:ext cx="52388" cy="28575"/>
            </a:xfrm>
            <a:custGeom>
              <a:avLst/>
              <a:gdLst/>
              <a:ahLst/>
              <a:cxnLst>
                <a:cxn ang="0">
                  <a:pos x="33" y="2"/>
                </a:cxn>
                <a:cxn ang="0">
                  <a:pos x="33" y="0"/>
                </a:cxn>
                <a:cxn ang="0">
                  <a:pos x="31" y="0"/>
                </a:cxn>
                <a:cxn ang="0">
                  <a:pos x="30" y="1"/>
                </a:cxn>
                <a:cxn ang="0">
                  <a:pos x="29" y="2"/>
                </a:cxn>
                <a:cxn ang="0">
                  <a:pos x="26" y="2"/>
                </a:cxn>
                <a:cxn ang="0">
                  <a:pos x="22" y="2"/>
                </a:cxn>
                <a:cxn ang="0">
                  <a:pos x="19" y="2"/>
                </a:cxn>
                <a:cxn ang="0">
                  <a:pos x="17" y="1"/>
                </a:cxn>
                <a:cxn ang="0">
                  <a:pos x="12" y="2"/>
                </a:cxn>
                <a:cxn ang="0">
                  <a:pos x="6" y="2"/>
                </a:cxn>
                <a:cxn ang="0">
                  <a:pos x="5" y="3"/>
                </a:cxn>
                <a:cxn ang="0">
                  <a:pos x="3" y="6"/>
                </a:cxn>
                <a:cxn ang="0">
                  <a:pos x="2" y="8"/>
                </a:cxn>
                <a:cxn ang="0">
                  <a:pos x="0" y="10"/>
                </a:cxn>
                <a:cxn ang="0">
                  <a:pos x="1" y="12"/>
                </a:cxn>
                <a:cxn ang="0">
                  <a:pos x="3" y="16"/>
                </a:cxn>
                <a:cxn ang="0">
                  <a:pos x="5" y="18"/>
                </a:cxn>
                <a:cxn ang="0">
                  <a:pos x="6" y="18"/>
                </a:cxn>
                <a:cxn ang="0">
                  <a:pos x="8" y="16"/>
                </a:cxn>
                <a:cxn ang="0">
                  <a:pos x="6" y="13"/>
                </a:cxn>
                <a:cxn ang="0">
                  <a:pos x="6" y="10"/>
                </a:cxn>
                <a:cxn ang="0">
                  <a:pos x="8" y="8"/>
                </a:cxn>
                <a:cxn ang="0">
                  <a:pos x="9" y="8"/>
                </a:cxn>
                <a:cxn ang="0">
                  <a:pos x="9" y="6"/>
                </a:cxn>
                <a:cxn ang="0">
                  <a:pos x="10" y="6"/>
                </a:cxn>
                <a:cxn ang="0">
                  <a:pos x="11" y="6"/>
                </a:cxn>
                <a:cxn ang="0">
                  <a:pos x="12" y="6"/>
                </a:cxn>
                <a:cxn ang="0">
                  <a:pos x="17" y="6"/>
                </a:cxn>
                <a:cxn ang="0">
                  <a:pos x="19" y="6"/>
                </a:cxn>
                <a:cxn ang="0">
                  <a:pos x="23" y="6"/>
                </a:cxn>
                <a:cxn ang="0">
                  <a:pos x="29" y="6"/>
                </a:cxn>
                <a:cxn ang="0">
                  <a:pos x="32" y="4"/>
                </a:cxn>
                <a:cxn ang="0">
                  <a:pos x="33" y="2"/>
                </a:cxn>
              </a:cxnLst>
              <a:rect l="0" t="0" r="r" b="b"/>
              <a:pathLst>
                <a:path w="33" h="18">
                  <a:moveTo>
                    <a:pt x="33" y="2"/>
                  </a:moveTo>
                  <a:lnTo>
                    <a:pt x="33" y="2"/>
                  </a:lnTo>
                  <a:lnTo>
                    <a:pt x="33" y="1"/>
                  </a:lnTo>
                  <a:lnTo>
                    <a:pt x="33" y="0"/>
                  </a:lnTo>
                  <a:lnTo>
                    <a:pt x="32" y="0"/>
                  </a:lnTo>
                  <a:lnTo>
                    <a:pt x="31" y="0"/>
                  </a:lnTo>
                  <a:lnTo>
                    <a:pt x="31" y="0"/>
                  </a:lnTo>
                  <a:lnTo>
                    <a:pt x="30" y="1"/>
                  </a:lnTo>
                  <a:lnTo>
                    <a:pt x="29" y="2"/>
                  </a:lnTo>
                  <a:lnTo>
                    <a:pt x="29" y="2"/>
                  </a:lnTo>
                  <a:lnTo>
                    <a:pt x="27" y="2"/>
                  </a:lnTo>
                  <a:lnTo>
                    <a:pt x="26" y="2"/>
                  </a:lnTo>
                  <a:lnTo>
                    <a:pt x="25" y="2"/>
                  </a:lnTo>
                  <a:lnTo>
                    <a:pt x="22" y="2"/>
                  </a:lnTo>
                  <a:lnTo>
                    <a:pt x="21" y="2"/>
                  </a:lnTo>
                  <a:lnTo>
                    <a:pt x="19" y="2"/>
                  </a:lnTo>
                  <a:lnTo>
                    <a:pt x="19" y="1"/>
                  </a:lnTo>
                  <a:lnTo>
                    <a:pt x="17" y="1"/>
                  </a:lnTo>
                  <a:lnTo>
                    <a:pt x="14" y="1"/>
                  </a:lnTo>
                  <a:lnTo>
                    <a:pt x="12" y="2"/>
                  </a:lnTo>
                  <a:lnTo>
                    <a:pt x="10" y="2"/>
                  </a:lnTo>
                  <a:lnTo>
                    <a:pt x="6" y="2"/>
                  </a:lnTo>
                  <a:lnTo>
                    <a:pt x="6" y="2"/>
                  </a:lnTo>
                  <a:lnTo>
                    <a:pt x="5" y="3"/>
                  </a:lnTo>
                  <a:lnTo>
                    <a:pt x="4" y="4"/>
                  </a:lnTo>
                  <a:lnTo>
                    <a:pt x="3" y="6"/>
                  </a:lnTo>
                  <a:lnTo>
                    <a:pt x="3" y="6"/>
                  </a:lnTo>
                  <a:lnTo>
                    <a:pt x="2" y="8"/>
                  </a:lnTo>
                  <a:lnTo>
                    <a:pt x="1" y="9"/>
                  </a:lnTo>
                  <a:lnTo>
                    <a:pt x="0" y="10"/>
                  </a:lnTo>
                  <a:lnTo>
                    <a:pt x="0" y="11"/>
                  </a:lnTo>
                  <a:lnTo>
                    <a:pt x="1" y="12"/>
                  </a:lnTo>
                  <a:lnTo>
                    <a:pt x="2" y="14"/>
                  </a:lnTo>
                  <a:lnTo>
                    <a:pt x="3" y="16"/>
                  </a:lnTo>
                  <a:lnTo>
                    <a:pt x="5" y="18"/>
                  </a:lnTo>
                  <a:lnTo>
                    <a:pt x="5" y="18"/>
                  </a:lnTo>
                  <a:lnTo>
                    <a:pt x="6" y="18"/>
                  </a:lnTo>
                  <a:lnTo>
                    <a:pt x="6" y="18"/>
                  </a:lnTo>
                  <a:lnTo>
                    <a:pt x="7" y="17"/>
                  </a:lnTo>
                  <a:lnTo>
                    <a:pt x="8" y="16"/>
                  </a:lnTo>
                  <a:lnTo>
                    <a:pt x="7" y="15"/>
                  </a:lnTo>
                  <a:lnTo>
                    <a:pt x="6" y="13"/>
                  </a:lnTo>
                  <a:lnTo>
                    <a:pt x="6" y="12"/>
                  </a:lnTo>
                  <a:lnTo>
                    <a:pt x="6" y="10"/>
                  </a:lnTo>
                  <a:lnTo>
                    <a:pt x="7" y="8"/>
                  </a:lnTo>
                  <a:lnTo>
                    <a:pt x="8" y="8"/>
                  </a:lnTo>
                  <a:lnTo>
                    <a:pt x="9" y="9"/>
                  </a:lnTo>
                  <a:lnTo>
                    <a:pt x="9" y="8"/>
                  </a:lnTo>
                  <a:lnTo>
                    <a:pt x="9" y="7"/>
                  </a:lnTo>
                  <a:lnTo>
                    <a:pt x="9" y="6"/>
                  </a:lnTo>
                  <a:lnTo>
                    <a:pt x="9" y="6"/>
                  </a:lnTo>
                  <a:lnTo>
                    <a:pt x="10" y="6"/>
                  </a:lnTo>
                  <a:lnTo>
                    <a:pt x="10" y="6"/>
                  </a:lnTo>
                  <a:lnTo>
                    <a:pt x="11" y="6"/>
                  </a:lnTo>
                  <a:lnTo>
                    <a:pt x="11" y="6"/>
                  </a:lnTo>
                  <a:lnTo>
                    <a:pt x="12" y="6"/>
                  </a:lnTo>
                  <a:lnTo>
                    <a:pt x="13" y="6"/>
                  </a:lnTo>
                  <a:lnTo>
                    <a:pt x="17" y="6"/>
                  </a:lnTo>
                  <a:lnTo>
                    <a:pt x="18" y="6"/>
                  </a:lnTo>
                  <a:lnTo>
                    <a:pt x="19" y="6"/>
                  </a:lnTo>
                  <a:lnTo>
                    <a:pt x="21" y="6"/>
                  </a:lnTo>
                  <a:lnTo>
                    <a:pt x="23" y="6"/>
                  </a:lnTo>
                  <a:lnTo>
                    <a:pt x="27" y="6"/>
                  </a:lnTo>
                  <a:lnTo>
                    <a:pt x="29" y="6"/>
                  </a:lnTo>
                  <a:lnTo>
                    <a:pt x="31" y="5"/>
                  </a:lnTo>
                  <a:lnTo>
                    <a:pt x="32" y="4"/>
                  </a:lnTo>
                  <a:lnTo>
                    <a:pt x="33" y="2"/>
                  </a:lnTo>
                  <a:lnTo>
                    <a:pt x="33"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97" name="Freeform 172"/>
            <p:cNvSpPr>
              <a:spLocks/>
            </p:cNvSpPr>
            <p:nvPr/>
          </p:nvSpPr>
          <p:spPr bwMode="auto">
            <a:xfrm>
              <a:off x="7991474" y="6099167"/>
              <a:ext cx="34925" cy="47625"/>
            </a:xfrm>
            <a:custGeom>
              <a:avLst/>
              <a:gdLst/>
              <a:ahLst/>
              <a:cxnLst>
                <a:cxn ang="0">
                  <a:pos x="7" y="6"/>
                </a:cxn>
                <a:cxn ang="0">
                  <a:pos x="7" y="7"/>
                </a:cxn>
                <a:cxn ang="0">
                  <a:pos x="6" y="9"/>
                </a:cxn>
                <a:cxn ang="0">
                  <a:pos x="4" y="10"/>
                </a:cxn>
                <a:cxn ang="0">
                  <a:pos x="2" y="11"/>
                </a:cxn>
                <a:cxn ang="0">
                  <a:pos x="2" y="13"/>
                </a:cxn>
                <a:cxn ang="0">
                  <a:pos x="1" y="16"/>
                </a:cxn>
                <a:cxn ang="0">
                  <a:pos x="0" y="17"/>
                </a:cxn>
                <a:cxn ang="0">
                  <a:pos x="1" y="26"/>
                </a:cxn>
                <a:cxn ang="0">
                  <a:pos x="2" y="30"/>
                </a:cxn>
                <a:cxn ang="0">
                  <a:pos x="4" y="29"/>
                </a:cxn>
                <a:cxn ang="0">
                  <a:pos x="7" y="28"/>
                </a:cxn>
                <a:cxn ang="0">
                  <a:pos x="8" y="30"/>
                </a:cxn>
                <a:cxn ang="0">
                  <a:pos x="11" y="30"/>
                </a:cxn>
                <a:cxn ang="0">
                  <a:pos x="14" y="28"/>
                </a:cxn>
                <a:cxn ang="0">
                  <a:pos x="16" y="26"/>
                </a:cxn>
                <a:cxn ang="0">
                  <a:pos x="16" y="25"/>
                </a:cxn>
                <a:cxn ang="0">
                  <a:pos x="16" y="24"/>
                </a:cxn>
                <a:cxn ang="0">
                  <a:pos x="18" y="24"/>
                </a:cxn>
                <a:cxn ang="0">
                  <a:pos x="19" y="23"/>
                </a:cxn>
                <a:cxn ang="0">
                  <a:pos x="20" y="20"/>
                </a:cxn>
                <a:cxn ang="0">
                  <a:pos x="22" y="15"/>
                </a:cxn>
                <a:cxn ang="0">
                  <a:pos x="19" y="16"/>
                </a:cxn>
                <a:cxn ang="0">
                  <a:pos x="17" y="15"/>
                </a:cxn>
                <a:cxn ang="0">
                  <a:pos x="16" y="13"/>
                </a:cxn>
                <a:cxn ang="0">
                  <a:pos x="16" y="12"/>
                </a:cxn>
                <a:cxn ang="0">
                  <a:pos x="18" y="9"/>
                </a:cxn>
                <a:cxn ang="0">
                  <a:pos x="18" y="7"/>
                </a:cxn>
                <a:cxn ang="0">
                  <a:pos x="17" y="5"/>
                </a:cxn>
                <a:cxn ang="0">
                  <a:pos x="19" y="3"/>
                </a:cxn>
                <a:cxn ang="0">
                  <a:pos x="19" y="1"/>
                </a:cxn>
                <a:cxn ang="0">
                  <a:pos x="18" y="1"/>
                </a:cxn>
                <a:cxn ang="0">
                  <a:pos x="17" y="1"/>
                </a:cxn>
                <a:cxn ang="0">
                  <a:pos x="15" y="1"/>
                </a:cxn>
                <a:cxn ang="0">
                  <a:pos x="15" y="0"/>
                </a:cxn>
                <a:cxn ang="0">
                  <a:pos x="11" y="1"/>
                </a:cxn>
                <a:cxn ang="0">
                  <a:pos x="10" y="5"/>
                </a:cxn>
                <a:cxn ang="0">
                  <a:pos x="8" y="4"/>
                </a:cxn>
                <a:cxn ang="0">
                  <a:pos x="7" y="6"/>
                </a:cxn>
              </a:cxnLst>
              <a:rect l="0" t="0" r="r" b="b"/>
              <a:pathLst>
                <a:path w="22" h="30">
                  <a:moveTo>
                    <a:pt x="7" y="6"/>
                  </a:moveTo>
                  <a:lnTo>
                    <a:pt x="7" y="6"/>
                  </a:lnTo>
                  <a:lnTo>
                    <a:pt x="7" y="7"/>
                  </a:lnTo>
                  <a:lnTo>
                    <a:pt x="7" y="7"/>
                  </a:lnTo>
                  <a:lnTo>
                    <a:pt x="7" y="8"/>
                  </a:lnTo>
                  <a:lnTo>
                    <a:pt x="6" y="9"/>
                  </a:lnTo>
                  <a:lnTo>
                    <a:pt x="4" y="9"/>
                  </a:lnTo>
                  <a:lnTo>
                    <a:pt x="4" y="10"/>
                  </a:lnTo>
                  <a:lnTo>
                    <a:pt x="3" y="10"/>
                  </a:lnTo>
                  <a:lnTo>
                    <a:pt x="2" y="11"/>
                  </a:lnTo>
                  <a:lnTo>
                    <a:pt x="2" y="12"/>
                  </a:lnTo>
                  <a:lnTo>
                    <a:pt x="2" y="13"/>
                  </a:lnTo>
                  <a:lnTo>
                    <a:pt x="2" y="15"/>
                  </a:lnTo>
                  <a:lnTo>
                    <a:pt x="1" y="16"/>
                  </a:lnTo>
                  <a:lnTo>
                    <a:pt x="0" y="16"/>
                  </a:lnTo>
                  <a:lnTo>
                    <a:pt x="0" y="17"/>
                  </a:lnTo>
                  <a:lnTo>
                    <a:pt x="0" y="23"/>
                  </a:lnTo>
                  <a:lnTo>
                    <a:pt x="1" y="26"/>
                  </a:lnTo>
                  <a:lnTo>
                    <a:pt x="1" y="29"/>
                  </a:lnTo>
                  <a:lnTo>
                    <a:pt x="2" y="30"/>
                  </a:lnTo>
                  <a:lnTo>
                    <a:pt x="4" y="30"/>
                  </a:lnTo>
                  <a:lnTo>
                    <a:pt x="4" y="29"/>
                  </a:lnTo>
                  <a:lnTo>
                    <a:pt x="6" y="28"/>
                  </a:lnTo>
                  <a:lnTo>
                    <a:pt x="7" y="28"/>
                  </a:lnTo>
                  <a:lnTo>
                    <a:pt x="7" y="29"/>
                  </a:lnTo>
                  <a:lnTo>
                    <a:pt x="8" y="30"/>
                  </a:lnTo>
                  <a:lnTo>
                    <a:pt x="10" y="30"/>
                  </a:lnTo>
                  <a:lnTo>
                    <a:pt x="11" y="30"/>
                  </a:lnTo>
                  <a:lnTo>
                    <a:pt x="12" y="30"/>
                  </a:lnTo>
                  <a:lnTo>
                    <a:pt x="14" y="28"/>
                  </a:lnTo>
                  <a:lnTo>
                    <a:pt x="15" y="27"/>
                  </a:lnTo>
                  <a:lnTo>
                    <a:pt x="16" y="26"/>
                  </a:lnTo>
                  <a:lnTo>
                    <a:pt x="16" y="26"/>
                  </a:lnTo>
                  <a:lnTo>
                    <a:pt x="16" y="25"/>
                  </a:lnTo>
                  <a:lnTo>
                    <a:pt x="16" y="25"/>
                  </a:lnTo>
                  <a:lnTo>
                    <a:pt x="16" y="24"/>
                  </a:lnTo>
                  <a:lnTo>
                    <a:pt x="17" y="24"/>
                  </a:lnTo>
                  <a:lnTo>
                    <a:pt x="18" y="24"/>
                  </a:lnTo>
                  <a:lnTo>
                    <a:pt x="19" y="23"/>
                  </a:lnTo>
                  <a:lnTo>
                    <a:pt x="19" y="23"/>
                  </a:lnTo>
                  <a:lnTo>
                    <a:pt x="20" y="21"/>
                  </a:lnTo>
                  <a:lnTo>
                    <a:pt x="20" y="20"/>
                  </a:lnTo>
                  <a:lnTo>
                    <a:pt x="20" y="18"/>
                  </a:lnTo>
                  <a:lnTo>
                    <a:pt x="22" y="15"/>
                  </a:lnTo>
                  <a:lnTo>
                    <a:pt x="21" y="16"/>
                  </a:lnTo>
                  <a:lnTo>
                    <a:pt x="19" y="16"/>
                  </a:lnTo>
                  <a:lnTo>
                    <a:pt x="19" y="16"/>
                  </a:lnTo>
                  <a:lnTo>
                    <a:pt x="17" y="15"/>
                  </a:lnTo>
                  <a:lnTo>
                    <a:pt x="17" y="14"/>
                  </a:lnTo>
                  <a:lnTo>
                    <a:pt x="16" y="13"/>
                  </a:lnTo>
                  <a:lnTo>
                    <a:pt x="16" y="13"/>
                  </a:lnTo>
                  <a:lnTo>
                    <a:pt x="16" y="12"/>
                  </a:lnTo>
                  <a:lnTo>
                    <a:pt x="17" y="10"/>
                  </a:lnTo>
                  <a:lnTo>
                    <a:pt x="18" y="9"/>
                  </a:lnTo>
                  <a:lnTo>
                    <a:pt x="18" y="7"/>
                  </a:lnTo>
                  <a:lnTo>
                    <a:pt x="18" y="7"/>
                  </a:lnTo>
                  <a:lnTo>
                    <a:pt x="17" y="6"/>
                  </a:lnTo>
                  <a:lnTo>
                    <a:pt x="17" y="5"/>
                  </a:lnTo>
                  <a:lnTo>
                    <a:pt x="18" y="4"/>
                  </a:lnTo>
                  <a:lnTo>
                    <a:pt x="19" y="3"/>
                  </a:lnTo>
                  <a:lnTo>
                    <a:pt x="19" y="2"/>
                  </a:lnTo>
                  <a:lnTo>
                    <a:pt x="19" y="1"/>
                  </a:lnTo>
                  <a:lnTo>
                    <a:pt x="19" y="1"/>
                  </a:lnTo>
                  <a:lnTo>
                    <a:pt x="18" y="1"/>
                  </a:lnTo>
                  <a:lnTo>
                    <a:pt x="17" y="1"/>
                  </a:lnTo>
                  <a:lnTo>
                    <a:pt x="17" y="1"/>
                  </a:lnTo>
                  <a:lnTo>
                    <a:pt x="16" y="1"/>
                  </a:lnTo>
                  <a:lnTo>
                    <a:pt x="15" y="1"/>
                  </a:lnTo>
                  <a:lnTo>
                    <a:pt x="15" y="0"/>
                  </a:lnTo>
                  <a:lnTo>
                    <a:pt x="15" y="0"/>
                  </a:lnTo>
                  <a:lnTo>
                    <a:pt x="12" y="1"/>
                  </a:lnTo>
                  <a:lnTo>
                    <a:pt x="11" y="1"/>
                  </a:lnTo>
                  <a:lnTo>
                    <a:pt x="10" y="3"/>
                  </a:lnTo>
                  <a:lnTo>
                    <a:pt x="10" y="5"/>
                  </a:lnTo>
                  <a:lnTo>
                    <a:pt x="10" y="4"/>
                  </a:lnTo>
                  <a:lnTo>
                    <a:pt x="8" y="4"/>
                  </a:lnTo>
                  <a:lnTo>
                    <a:pt x="7" y="6"/>
                  </a:lnTo>
                  <a:lnTo>
                    <a:pt x="7" y="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98" name="Freeform 173"/>
            <p:cNvSpPr>
              <a:spLocks/>
            </p:cNvSpPr>
            <p:nvPr/>
          </p:nvSpPr>
          <p:spPr bwMode="auto">
            <a:xfrm>
              <a:off x="7937499" y="6148380"/>
              <a:ext cx="130175" cy="96838"/>
            </a:xfrm>
            <a:custGeom>
              <a:avLst/>
              <a:gdLst/>
              <a:ahLst/>
              <a:cxnLst>
                <a:cxn ang="0">
                  <a:pos x="81" y="43"/>
                </a:cxn>
                <a:cxn ang="0">
                  <a:pos x="80" y="39"/>
                </a:cxn>
                <a:cxn ang="0">
                  <a:pos x="75" y="39"/>
                </a:cxn>
                <a:cxn ang="0">
                  <a:pos x="71" y="33"/>
                </a:cxn>
                <a:cxn ang="0">
                  <a:pos x="66" y="30"/>
                </a:cxn>
                <a:cxn ang="0">
                  <a:pos x="60" y="25"/>
                </a:cxn>
                <a:cxn ang="0">
                  <a:pos x="57" y="20"/>
                </a:cxn>
                <a:cxn ang="0">
                  <a:pos x="54" y="14"/>
                </a:cxn>
                <a:cxn ang="0">
                  <a:pos x="46" y="13"/>
                </a:cxn>
                <a:cxn ang="0">
                  <a:pos x="44" y="8"/>
                </a:cxn>
                <a:cxn ang="0">
                  <a:pos x="43" y="4"/>
                </a:cxn>
                <a:cxn ang="0">
                  <a:pos x="39" y="2"/>
                </a:cxn>
                <a:cxn ang="0">
                  <a:pos x="37" y="0"/>
                </a:cxn>
                <a:cxn ang="0">
                  <a:pos x="35" y="1"/>
                </a:cxn>
                <a:cxn ang="0">
                  <a:pos x="34" y="3"/>
                </a:cxn>
                <a:cxn ang="0">
                  <a:pos x="32" y="3"/>
                </a:cxn>
                <a:cxn ang="0">
                  <a:pos x="28" y="6"/>
                </a:cxn>
                <a:cxn ang="0">
                  <a:pos x="27" y="10"/>
                </a:cxn>
                <a:cxn ang="0">
                  <a:pos x="23" y="12"/>
                </a:cxn>
                <a:cxn ang="0">
                  <a:pos x="18" y="11"/>
                </a:cxn>
                <a:cxn ang="0">
                  <a:pos x="10" y="8"/>
                </a:cxn>
                <a:cxn ang="0">
                  <a:pos x="0" y="13"/>
                </a:cxn>
                <a:cxn ang="0">
                  <a:pos x="2" y="20"/>
                </a:cxn>
                <a:cxn ang="0">
                  <a:pos x="4" y="14"/>
                </a:cxn>
                <a:cxn ang="0">
                  <a:pos x="5" y="12"/>
                </a:cxn>
                <a:cxn ang="0">
                  <a:pos x="8" y="11"/>
                </a:cxn>
                <a:cxn ang="0">
                  <a:pos x="10" y="12"/>
                </a:cxn>
                <a:cxn ang="0">
                  <a:pos x="13" y="20"/>
                </a:cxn>
                <a:cxn ang="0">
                  <a:pos x="9" y="24"/>
                </a:cxn>
                <a:cxn ang="0">
                  <a:pos x="5" y="22"/>
                </a:cxn>
                <a:cxn ang="0">
                  <a:pos x="3" y="25"/>
                </a:cxn>
                <a:cxn ang="0">
                  <a:pos x="5" y="27"/>
                </a:cxn>
                <a:cxn ang="0">
                  <a:pos x="10" y="29"/>
                </a:cxn>
                <a:cxn ang="0">
                  <a:pos x="8" y="31"/>
                </a:cxn>
                <a:cxn ang="0">
                  <a:pos x="8" y="33"/>
                </a:cxn>
                <a:cxn ang="0">
                  <a:pos x="8" y="34"/>
                </a:cxn>
                <a:cxn ang="0">
                  <a:pos x="9" y="39"/>
                </a:cxn>
                <a:cxn ang="0">
                  <a:pos x="9" y="46"/>
                </a:cxn>
                <a:cxn ang="0">
                  <a:pos x="19" y="43"/>
                </a:cxn>
                <a:cxn ang="0">
                  <a:pos x="26" y="42"/>
                </a:cxn>
                <a:cxn ang="0">
                  <a:pos x="32" y="44"/>
                </a:cxn>
                <a:cxn ang="0">
                  <a:pos x="40" y="47"/>
                </a:cxn>
                <a:cxn ang="0">
                  <a:pos x="49" y="52"/>
                </a:cxn>
                <a:cxn ang="0">
                  <a:pos x="52" y="58"/>
                </a:cxn>
                <a:cxn ang="0">
                  <a:pos x="61" y="61"/>
                </a:cxn>
                <a:cxn ang="0">
                  <a:pos x="63" y="58"/>
                </a:cxn>
                <a:cxn ang="0">
                  <a:pos x="66" y="57"/>
                </a:cxn>
                <a:cxn ang="0">
                  <a:pos x="70" y="51"/>
                </a:cxn>
                <a:cxn ang="0">
                  <a:pos x="75" y="48"/>
                </a:cxn>
                <a:cxn ang="0">
                  <a:pos x="79" y="46"/>
                </a:cxn>
              </a:cxnLst>
              <a:rect l="0" t="0" r="r" b="b"/>
              <a:pathLst>
                <a:path w="82" h="61">
                  <a:moveTo>
                    <a:pt x="80" y="47"/>
                  </a:moveTo>
                  <a:lnTo>
                    <a:pt x="80" y="47"/>
                  </a:lnTo>
                  <a:lnTo>
                    <a:pt x="81" y="46"/>
                  </a:lnTo>
                  <a:lnTo>
                    <a:pt x="81" y="43"/>
                  </a:lnTo>
                  <a:lnTo>
                    <a:pt x="82" y="42"/>
                  </a:lnTo>
                  <a:lnTo>
                    <a:pt x="82" y="39"/>
                  </a:lnTo>
                  <a:lnTo>
                    <a:pt x="81" y="39"/>
                  </a:lnTo>
                  <a:lnTo>
                    <a:pt x="80" y="39"/>
                  </a:lnTo>
                  <a:lnTo>
                    <a:pt x="79" y="39"/>
                  </a:lnTo>
                  <a:lnTo>
                    <a:pt x="77" y="39"/>
                  </a:lnTo>
                  <a:lnTo>
                    <a:pt x="76" y="39"/>
                  </a:lnTo>
                  <a:lnTo>
                    <a:pt x="75" y="39"/>
                  </a:lnTo>
                  <a:lnTo>
                    <a:pt x="75" y="38"/>
                  </a:lnTo>
                  <a:lnTo>
                    <a:pt x="73" y="35"/>
                  </a:lnTo>
                  <a:lnTo>
                    <a:pt x="72" y="34"/>
                  </a:lnTo>
                  <a:lnTo>
                    <a:pt x="71" y="33"/>
                  </a:lnTo>
                  <a:lnTo>
                    <a:pt x="70" y="33"/>
                  </a:lnTo>
                  <a:lnTo>
                    <a:pt x="68" y="33"/>
                  </a:lnTo>
                  <a:lnTo>
                    <a:pt x="67" y="32"/>
                  </a:lnTo>
                  <a:lnTo>
                    <a:pt x="66" y="30"/>
                  </a:lnTo>
                  <a:lnTo>
                    <a:pt x="64" y="28"/>
                  </a:lnTo>
                  <a:lnTo>
                    <a:pt x="63" y="27"/>
                  </a:lnTo>
                  <a:lnTo>
                    <a:pt x="61" y="26"/>
                  </a:lnTo>
                  <a:lnTo>
                    <a:pt x="60" y="25"/>
                  </a:lnTo>
                  <a:lnTo>
                    <a:pt x="59" y="24"/>
                  </a:lnTo>
                  <a:lnTo>
                    <a:pt x="58" y="22"/>
                  </a:lnTo>
                  <a:lnTo>
                    <a:pt x="57" y="21"/>
                  </a:lnTo>
                  <a:lnTo>
                    <a:pt x="57" y="20"/>
                  </a:lnTo>
                  <a:lnTo>
                    <a:pt x="56" y="18"/>
                  </a:lnTo>
                  <a:lnTo>
                    <a:pt x="56" y="15"/>
                  </a:lnTo>
                  <a:lnTo>
                    <a:pt x="54" y="14"/>
                  </a:lnTo>
                  <a:lnTo>
                    <a:pt x="54" y="14"/>
                  </a:lnTo>
                  <a:lnTo>
                    <a:pt x="53" y="13"/>
                  </a:lnTo>
                  <a:lnTo>
                    <a:pt x="50" y="14"/>
                  </a:lnTo>
                  <a:lnTo>
                    <a:pt x="48" y="14"/>
                  </a:lnTo>
                  <a:lnTo>
                    <a:pt x="46" y="13"/>
                  </a:lnTo>
                  <a:lnTo>
                    <a:pt x="45" y="13"/>
                  </a:lnTo>
                  <a:lnTo>
                    <a:pt x="44" y="12"/>
                  </a:lnTo>
                  <a:lnTo>
                    <a:pt x="44" y="10"/>
                  </a:lnTo>
                  <a:lnTo>
                    <a:pt x="44" y="8"/>
                  </a:lnTo>
                  <a:lnTo>
                    <a:pt x="44" y="7"/>
                  </a:lnTo>
                  <a:lnTo>
                    <a:pt x="44" y="6"/>
                  </a:lnTo>
                  <a:lnTo>
                    <a:pt x="44" y="5"/>
                  </a:lnTo>
                  <a:lnTo>
                    <a:pt x="43" y="4"/>
                  </a:lnTo>
                  <a:lnTo>
                    <a:pt x="42" y="4"/>
                  </a:lnTo>
                  <a:lnTo>
                    <a:pt x="41" y="4"/>
                  </a:lnTo>
                  <a:lnTo>
                    <a:pt x="40" y="3"/>
                  </a:lnTo>
                  <a:lnTo>
                    <a:pt x="39" y="2"/>
                  </a:lnTo>
                  <a:lnTo>
                    <a:pt x="38" y="1"/>
                  </a:lnTo>
                  <a:lnTo>
                    <a:pt x="38" y="1"/>
                  </a:lnTo>
                  <a:lnTo>
                    <a:pt x="38" y="0"/>
                  </a:lnTo>
                  <a:lnTo>
                    <a:pt x="37" y="0"/>
                  </a:lnTo>
                  <a:lnTo>
                    <a:pt x="36" y="1"/>
                  </a:lnTo>
                  <a:lnTo>
                    <a:pt x="35" y="1"/>
                  </a:lnTo>
                  <a:lnTo>
                    <a:pt x="35" y="1"/>
                  </a:lnTo>
                  <a:lnTo>
                    <a:pt x="35" y="1"/>
                  </a:lnTo>
                  <a:lnTo>
                    <a:pt x="35" y="2"/>
                  </a:lnTo>
                  <a:lnTo>
                    <a:pt x="35" y="2"/>
                  </a:lnTo>
                  <a:lnTo>
                    <a:pt x="35" y="2"/>
                  </a:lnTo>
                  <a:lnTo>
                    <a:pt x="34" y="3"/>
                  </a:lnTo>
                  <a:lnTo>
                    <a:pt x="34" y="2"/>
                  </a:lnTo>
                  <a:lnTo>
                    <a:pt x="33" y="2"/>
                  </a:lnTo>
                  <a:lnTo>
                    <a:pt x="33" y="2"/>
                  </a:lnTo>
                  <a:lnTo>
                    <a:pt x="32" y="3"/>
                  </a:lnTo>
                  <a:lnTo>
                    <a:pt x="32" y="4"/>
                  </a:lnTo>
                  <a:lnTo>
                    <a:pt x="31" y="4"/>
                  </a:lnTo>
                  <a:lnTo>
                    <a:pt x="29" y="5"/>
                  </a:lnTo>
                  <a:lnTo>
                    <a:pt x="28" y="6"/>
                  </a:lnTo>
                  <a:lnTo>
                    <a:pt x="27" y="7"/>
                  </a:lnTo>
                  <a:lnTo>
                    <a:pt x="27" y="8"/>
                  </a:lnTo>
                  <a:lnTo>
                    <a:pt x="27" y="9"/>
                  </a:lnTo>
                  <a:lnTo>
                    <a:pt x="27" y="10"/>
                  </a:lnTo>
                  <a:lnTo>
                    <a:pt x="27" y="12"/>
                  </a:lnTo>
                  <a:lnTo>
                    <a:pt x="26" y="13"/>
                  </a:lnTo>
                  <a:lnTo>
                    <a:pt x="25" y="13"/>
                  </a:lnTo>
                  <a:lnTo>
                    <a:pt x="23" y="12"/>
                  </a:lnTo>
                  <a:lnTo>
                    <a:pt x="21" y="12"/>
                  </a:lnTo>
                  <a:lnTo>
                    <a:pt x="20" y="12"/>
                  </a:lnTo>
                  <a:lnTo>
                    <a:pt x="19" y="12"/>
                  </a:lnTo>
                  <a:lnTo>
                    <a:pt x="18" y="11"/>
                  </a:lnTo>
                  <a:lnTo>
                    <a:pt x="16" y="10"/>
                  </a:lnTo>
                  <a:lnTo>
                    <a:pt x="14" y="9"/>
                  </a:lnTo>
                  <a:lnTo>
                    <a:pt x="13" y="8"/>
                  </a:lnTo>
                  <a:lnTo>
                    <a:pt x="10" y="8"/>
                  </a:lnTo>
                  <a:lnTo>
                    <a:pt x="7" y="8"/>
                  </a:lnTo>
                  <a:lnTo>
                    <a:pt x="5" y="9"/>
                  </a:lnTo>
                  <a:lnTo>
                    <a:pt x="1" y="10"/>
                  </a:lnTo>
                  <a:lnTo>
                    <a:pt x="0" y="13"/>
                  </a:lnTo>
                  <a:lnTo>
                    <a:pt x="0" y="14"/>
                  </a:lnTo>
                  <a:lnTo>
                    <a:pt x="0" y="15"/>
                  </a:lnTo>
                  <a:lnTo>
                    <a:pt x="0" y="17"/>
                  </a:lnTo>
                  <a:lnTo>
                    <a:pt x="2" y="20"/>
                  </a:lnTo>
                  <a:lnTo>
                    <a:pt x="3" y="19"/>
                  </a:lnTo>
                  <a:lnTo>
                    <a:pt x="3" y="18"/>
                  </a:lnTo>
                  <a:lnTo>
                    <a:pt x="4" y="15"/>
                  </a:lnTo>
                  <a:lnTo>
                    <a:pt x="4" y="14"/>
                  </a:lnTo>
                  <a:lnTo>
                    <a:pt x="4" y="13"/>
                  </a:lnTo>
                  <a:lnTo>
                    <a:pt x="5" y="12"/>
                  </a:lnTo>
                  <a:lnTo>
                    <a:pt x="5" y="11"/>
                  </a:lnTo>
                  <a:lnTo>
                    <a:pt x="5" y="12"/>
                  </a:lnTo>
                  <a:lnTo>
                    <a:pt x="6" y="13"/>
                  </a:lnTo>
                  <a:lnTo>
                    <a:pt x="6" y="13"/>
                  </a:lnTo>
                  <a:lnTo>
                    <a:pt x="7" y="13"/>
                  </a:lnTo>
                  <a:lnTo>
                    <a:pt x="8" y="11"/>
                  </a:lnTo>
                  <a:lnTo>
                    <a:pt x="8" y="11"/>
                  </a:lnTo>
                  <a:lnTo>
                    <a:pt x="8" y="11"/>
                  </a:lnTo>
                  <a:lnTo>
                    <a:pt x="9" y="11"/>
                  </a:lnTo>
                  <a:lnTo>
                    <a:pt x="10" y="12"/>
                  </a:lnTo>
                  <a:lnTo>
                    <a:pt x="11" y="15"/>
                  </a:lnTo>
                  <a:lnTo>
                    <a:pt x="11" y="18"/>
                  </a:lnTo>
                  <a:lnTo>
                    <a:pt x="12" y="19"/>
                  </a:lnTo>
                  <a:lnTo>
                    <a:pt x="13" y="20"/>
                  </a:lnTo>
                  <a:lnTo>
                    <a:pt x="12" y="21"/>
                  </a:lnTo>
                  <a:lnTo>
                    <a:pt x="11" y="22"/>
                  </a:lnTo>
                  <a:lnTo>
                    <a:pt x="11" y="23"/>
                  </a:lnTo>
                  <a:lnTo>
                    <a:pt x="9" y="24"/>
                  </a:lnTo>
                  <a:lnTo>
                    <a:pt x="8" y="24"/>
                  </a:lnTo>
                  <a:lnTo>
                    <a:pt x="7" y="24"/>
                  </a:lnTo>
                  <a:lnTo>
                    <a:pt x="6" y="23"/>
                  </a:lnTo>
                  <a:lnTo>
                    <a:pt x="5" y="22"/>
                  </a:lnTo>
                  <a:lnTo>
                    <a:pt x="4" y="22"/>
                  </a:lnTo>
                  <a:lnTo>
                    <a:pt x="4" y="22"/>
                  </a:lnTo>
                  <a:lnTo>
                    <a:pt x="3" y="24"/>
                  </a:lnTo>
                  <a:lnTo>
                    <a:pt x="3" y="25"/>
                  </a:lnTo>
                  <a:lnTo>
                    <a:pt x="2" y="26"/>
                  </a:lnTo>
                  <a:lnTo>
                    <a:pt x="3" y="27"/>
                  </a:lnTo>
                  <a:lnTo>
                    <a:pt x="3" y="27"/>
                  </a:lnTo>
                  <a:lnTo>
                    <a:pt x="5" y="27"/>
                  </a:lnTo>
                  <a:lnTo>
                    <a:pt x="6" y="27"/>
                  </a:lnTo>
                  <a:lnTo>
                    <a:pt x="7" y="27"/>
                  </a:lnTo>
                  <a:lnTo>
                    <a:pt x="9" y="28"/>
                  </a:lnTo>
                  <a:lnTo>
                    <a:pt x="10" y="29"/>
                  </a:lnTo>
                  <a:lnTo>
                    <a:pt x="10" y="30"/>
                  </a:lnTo>
                  <a:lnTo>
                    <a:pt x="10" y="30"/>
                  </a:lnTo>
                  <a:lnTo>
                    <a:pt x="8" y="31"/>
                  </a:lnTo>
                  <a:lnTo>
                    <a:pt x="8" y="31"/>
                  </a:lnTo>
                  <a:lnTo>
                    <a:pt x="7" y="31"/>
                  </a:lnTo>
                  <a:lnTo>
                    <a:pt x="7" y="32"/>
                  </a:lnTo>
                  <a:lnTo>
                    <a:pt x="7" y="32"/>
                  </a:lnTo>
                  <a:lnTo>
                    <a:pt x="8" y="33"/>
                  </a:lnTo>
                  <a:lnTo>
                    <a:pt x="8" y="33"/>
                  </a:lnTo>
                  <a:lnTo>
                    <a:pt x="8" y="33"/>
                  </a:lnTo>
                  <a:lnTo>
                    <a:pt x="8" y="34"/>
                  </a:lnTo>
                  <a:lnTo>
                    <a:pt x="8" y="34"/>
                  </a:lnTo>
                  <a:lnTo>
                    <a:pt x="9" y="36"/>
                  </a:lnTo>
                  <a:lnTo>
                    <a:pt x="9" y="37"/>
                  </a:lnTo>
                  <a:lnTo>
                    <a:pt x="9" y="38"/>
                  </a:lnTo>
                  <a:lnTo>
                    <a:pt x="9" y="39"/>
                  </a:lnTo>
                  <a:lnTo>
                    <a:pt x="8" y="41"/>
                  </a:lnTo>
                  <a:lnTo>
                    <a:pt x="8" y="43"/>
                  </a:lnTo>
                  <a:lnTo>
                    <a:pt x="9" y="45"/>
                  </a:lnTo>
                  <a:lnTo>
                    <a:pt x="9" y="46"/>
                  </a:lnTo>
                  <a:lnTo>
                    <a:pt x="9" y="47"/>
                  </a:lnTo>
                  <a:lnTo>
                    <a:pt x="13" y="47"/>
                  </a:lnTo>
                  <a:lnTo>
                    <a:pt x="15" y="46"/>
                  </a:lnTo>
                  <a:lnTo>
                    <a:pt x="19" y="43"/>
                  </a:lnTo>
                  <a:lnTo>
                    <a:pt x="21" y="42"/>
                  </a:lnTo>
                  <a:lnTo>
                    <a:pt x="23" y="42"/>
                  </a:lnTo>
                  <a:lnTo>
                    <a:pt x="25" y="39"/>
                  </a:lnTo>
                  <a:lnTo>
                    <a:pt x="26" y="42"/>
                  </a:lnTo>
                  <a:lnTo>
                    <a:pt x="27" y="43"/>
                  </a:lnTo>
                  <a:lnTo>
                    <a:pt x="29" y="43"/>
                  </a:lnTo>
                  <a:lnTo>
                    <a:pt x="30" y="43"/>
                  </a:lnTo>
                  <a:lnTo>
                    <a:pt x="32" y="44"/>
                  </a:lnTo>
                  <a:lnTo>
                    <a:pt x="33" y="45"/>
                  </a:lnTo>
                  <a:lnTo>
                    <a:pt x="38" y="46"/>
                  </a:lnTo>
                  <a:lnTo>
                    <a:pt x="39" y="46"/>
                  </a:lnTo>
                  <a:lnTo>
                    <a:pt x="40" y="47"/>
                  </a:lnTo>
                  <a:lnTo>
                    <a:pt x="41" y="47"/>
                  </a:lnTo>
                  <a:lnTo>
                    <a:pt x="43" y="50"/>
                  </a:lnTo>
                  <a:lnTo>
                    <a:pt x="45" y="51"/>
                  </a:lnTo>
                  <a:lnTo>
                    <a:pt x="49" y="52"/>
                  </a:lnTo>
                  <a:lnTo>
                    <a:pt x="51" y="53"/>
                  </a:lnTo>
                  <a:lnTo>
                    <a:pt x="51" y="54"/>
                  </a:lnTo>
                  <a:lnTo>
                    <a:pt x="52" y="55"/>
                  </a:lnTo>
                  <a:lnTo>
                    <a:pt x="52" y="58"/>
                  </a:lnTo>
                  <a:lnTo>
                    <a:pt x="52" y="60"/>
                  </a:lnTo>
                  <a:lnTo>
                    <a:pt x="57" y="61"/>
                  </a:lnTo>
                  <a:lnTo>
                    <a:pt x="58" y="61"/>
                  </a:lnTo>
                  <a:lnTo>
                    <a:pt x="61" y="61"/>
                  </a:lnTo>
                  <a:lnTo>
                    <a:pt x="61" y="61"/>
                  </a:lnTo>
                  <a:lnTo>
                    <a:pt x="62" y="61"/>
                  </a:lnTo>
                  <a:lnTo>
                    <a:pt x="63" y="59"/>
                  </a:lnTo>
                  <a:lnTo>
                    <a:pt x="63" y="58"/>
                  </a:lnTo>
                  <a:lnTo>
                    <a:pt x="64" y="58"/>
                  </a:lnTo>
                  <a:lnTo>
                    <a:pt x="64" y="57"/>
                  </a:lnTo>
                  <a:lnTo>
                    <a:pt x="65" y="57"/>
                  </a:lnTo>
                  <a:lnTo>
                    <a:pt x="66" y="57"/>
                  </a:lnTo>
                  <a:lnTo>
                    <a:pt x="67" y="57"/>
                  </a:lnTo>
                  <a:lnTo>
                    <a:pt x="68" y="55"/>
                  </a:lnTo>
                  <a:lnTo>
                    <a:pt x="69" y="54"/>
                  </a:lnTo>
                  <a:lnTo>
                    <a:pt x="70" y="51"/>
                  </a:lnTo>
                  <a:lnTo>
                    <a:pt x="70" y="50"/>
                  </a:lnTo>
                  <a:lnTo>
                    <a:pt x="71" y="49"/>
                  </a:lnTo>
                  <a:lnTo>
                    <a:pt x="73" y="49"/>
                  </a:lnTo>
                  <a:lnTo>
                    <a:pt x="75" y="48"/>
                  </a:lnTo>
                  <a:lnTo>
                    <a:pt x="76" y="47"/>
                  </a:lnTo>
                  <a:lnTo>
                    <a:pt x="77" y="46"/>
                  </a:lnTo>
                  <a:lnTo>
                    <a:pt x="78" y="46"/>
                  </a:lnTo>
                  <a:lnTo>
                    <a:pt x="79" y="46"/>
                  </a:lnTo>
                  <a:lnTo>
                    <a:pt x="79" y="47"/>
                  </a:lnTo>
                  <a:lnTo>
                    <a:pt x="80" y="47"/>
                  </a:lnTo>
                  <a:lnTo>
                    <a:pt x="80" y="47"/>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199" name="Freeform 174"/>
            <p:cNvSpPr>
              <a:spLocks/>
            </p:cNvSpPr>
            <p:nvPr/>
          </p:nvSpPr>
          <p:spPr bwMode="auto">
            <a:xfrm>
              <a:off x="8091488" y="6145204"/>
              <a:ext cx="98425" cy="50800"/>
            </a:xfrm>
            <a:custGeom>
              <a:avLst/>
              <a:gdLst/>
              <a:ahLst/>
              <a:cxnLst>
                <a:cxn ang="0">
                  <a:pos x="11" y="7"/>
                </a:cxn>
                <a:cxn ang="0">
                  <a:pos x="12" y="8"/>
                </a:cxn>
                <a:cxn ang="0">
                  <a:pos x="12" y="9"/>
                </a:cxn>
                <a:cxn ang="0">
                  <a:pos x="7" y="11"/>
                </a:cxn>
                <a:cxn ang="0">
                  <a:pos x="6" y="12"/>
                </a:cxn>
                <a:cxn ang="0">
                  <a:pos x="8" y="13"/>
                </a:cxn>
                <a:cxn ang="0">
                  <a:pos x="9" y="13"/>
                </a:cxn>
                <a:cxn ang="0">
                  <a:pos x="10" y="16"/>
                </a:cxn>
                <a:cxn ang="0">
                  <a:pos x="11" y="16"/>
                </a:cxn>
                <a:cxn ang="0">
                  <a:pos x="13" y="16"/>
                </a:cxn>
                <a:cxn ang="0">
                  <a:pos x="14" y="16"/>
                </a:cxn>
                <a:cxn ang="0">
                  <a:pos x="16" y="15"/>
                </a:cxn>
                <a:cxn ang="0">
                  <a:pos x="17" y="16"/>
                </a:cxn>
                <a:cxn ang="0">
                  <a:pos x="21" y="18"/>
                </a:cxn>
                <a:cxn ang="0">
                  <a:pos x="23" y="20"/>
                </a:cxn>
                <a:cxn ang="0">
                  <a:pos x="20" y="22"/>
                </a:cxn>
                <a:cxn ang="0">
                  <a:pos x="13" y="25"/>
                </a:cxn>
                <a:cxn ang="0">
                  <a:pos x="10" y="25"/>
                </a:cxn>
                <a:cxn ang="0">
                  <a:pos x="6" y="26"/>
                </a:cxn>
                <a:cxn ang="0">
                  <a:pos x="2" y="26"/>
                </a:cxn>
                <a:cxn ang="0">
                  <a:pos x="1" y="27"/>
                </a:cxn>
                <a:cxn ang="0">
                  <a:pos x="0" y="28"/>
                </a:cxn>
                <a:cxn ang="0">
                  <a:pos x="8" y="29"/>
                </a:cxn>
                <a:cxn ang="0">
                  <a:pos x="9" y="31"/>
                </a:cxn>
                <a:cxn ang="0">
                  <a:pos x="13" y="31"/>
                </a:cxn>
                <a:cxn ang="0">
                  <a:pos x="14" y="32"/>
                </a:cxn>
                <a:cxn ang="0">
                  <a:pos x="15" y="32"/>
                </a:cxn>
                <a:cxn ang="0">
                  <a:pos x="23" y="32"/>
                </a:cxn>
                <a:cxn ang="0">
                  <a:pos x="28" y="28"/>
                </a:cxn>
                <a:cxn ang="0">
                  <a:pos x="29" y="28"/>
                </a:cxn>
                <a:cxn ang="0">
                  <a:pos x="32" y="25"/>
                </a:cxn>
                <a:cxn ang="0">
                  <a:pos x="35" y="24"/>
                </a:cxn>
                <a:cxn ang="0">
                  <a:pos x="36" y="25"/>
                </a:cxn>
                <a:cxn ang="0">
                  <a:pos x="36" y="27"/>
                </a:cxn>
                <a:cxn ang="0">
                  <a:pos x="37" y="28"/>
                </a:cxn>
                <a:cxn ang="0">
                  <a:pos x="41" y="27"/>
                </a:cxn>
                <a:cxn ang="0">
                  <a:pos x="43" y="24"/>
                </a:cxn>
                <a:cxn ang="0">
                  <a:pos x="43" y="23"/>
                </a:cxn>
                <a:cxn ang="0">
                  <a:pos x="43" y="22"/>
                </a:cxn>
                <a:cxn ang="0">
                  <a:pos x="47" y="22"/>
                </a:cxn>
                <a:cxn ang="0">
                  <a:pos x="49" y="20"/>
                </a:cxn>
                <a:cxn ang="0">
                  <a:pos x="55" y="16"/>
                </a:cxn>
                <a:cxn ang="0">
                  <a:pos x="59" y="15"/>
                </a:cxn>
                <a:cxn ang="0">
                  <a:pos x="62" y="13"/>
                </a:cxn>
                <a:cxn ang="0">
                  <a:pos x="62" y="10"/>
                </a:cxn>
                <a:cxn ang="0">
                  <a:pos x="62" y="9"/>
                </a:cxn>
                <a:cxn ang="0">
                  <a:pos x="62" y="7"/>
                </a:cxn>
                <a:cxn ang="0">
                  <a:pos x="61" y="6"/>
                </a:cxn>
                <a:cxn ang="0">
                  <a:pos x="55" y="3"/>
                </a:cxn>
                <a:cxn ang="0">
                  <a:pos x="51" y="3"/>
                </a:cxn>
                <a:cxn ang="0">
                  <a:pos x="45" y="3"/>
                </a:cxn>
                <a:cxn ang="0">
                  <a:pos x="37" y="3"/>
                </a:cxn>
                <a:cxn ang="0">
                  <a:pos x="32" y="1"/>
                </a:cxn>
                <a:cxn ang="0">
                  <a:pos x="29" y="0"/>
                </a:cxn>
                <a:cxn ang="0">
                  <a:pos x="28" y="0"/>
                </a:cxn>
                <a:cxn ang="0">
                  <a:pos x="25" y="4"/>
                </a:cxn>
                <a:cxn ang="0">
                  <a:pos x="24" y="4"/>
                </a:cxn>
                <a:cxn ang="0">
                  <a:pos x="17" y="3"/>
                </a:cxn>
                <a:cxn ang="0">
                  <a:pos x="12" y="3"/>
                </a:cxn>
                <a:cxn ang="0">
                  <a:pos x="11" y="4"/>
                </a:cxn>
                <a:cxn ang="0">
                  <a:pos x="11" y="7"/>
                </a:cxn>
              </a:cxnLst>
              <a:rect l="0" t="0" r="r" b="b"/>
              <a:pathLst>
                <a:path w="62" h="32">
                  <a:moveTo>
                    <a:pt x="11" y="7"/>
                  </a:moveTo>
                  <a:lnTo>
                    <a:pt x="11" y="7"/>
                  </a:lnTo>
                  <a:lnTo>
                    <a:pt x="11" y="7"/>
                  </a:lnTo>
                  <a:lnTo>
                    <a:pt x="12" y="8"/>
                  </a:lnTo>
                  <a:lnTo>
                    <a:pt x="12" y="8"/>
                  </a:lnTo>
                  <a:lnTo>
                    <a:pt x="12" y="9"/>
                  </a:lnTo>
                  <a:lnTo>
                    <a:pt x="10" y="10"/>
                  </a:lnTo>
                  <a:lnTo>
                    <a:pt x="7" y="11"/>
                  </a:lnTo>
                  <a:lnTo>
                    <a:pt x="6" y="11"/>
                  </a:lnTo>
                  <a:lnTo>
                    <a:pt x="6" y="12"/>
                  </a:lnTo>
                  <a:lnTo>
                    <a:pt x="6" y="13"/>
                  </a:lnTo>
                  <a:lnTo>
                    <a:pt x="8" y="13"/>
                  </a:lnTo>
                  <a:lnTo>
                    <a:pt x="8" y="13"/>
                  </a:lnTo>
                  <a:lnTo>
                    <a:pt x="9" y="13"/>
                  </a:lnTo>
                  <a:lnTo>
                    <a:pt x="9" y="15"/>
                  </a:lnTo>
                  <a:lnTo>
                    <a:pt x="10" y="16"/>
                  </a:lnTo>
                  <a:lnTo>
                    <a:pt x="11" y="16"/>
                  </a:lnTo>
                  <a:lnTo>
                    <a:pt x="11" y="16"/>
                  </a:lnTo>
                  <a:lnTo>
                    <a:pt x="12" y="16"/>
                  </a:lnTo>
                  <a:lnTo>
                    <a:pt x="13" y="16"/>
                  </a:lnTo>
                  <a:lnTo>
                    <a:pt x="13" y="16"/>
                  </a:lnTo>
                  <a:lnTo>
                    <a:pt x="14" y="16"/>
                  </a:lnTo>
                  <a:lnTo>
                    <a:pt x="14" y="15"/>
                  </a:lnTo>
                  <a:lnTo>
                    <a:pt x="16" y="15"/>
                  </a:lnTo>
                  <a:lnTo>
                    <a:pt x="16" y="16"/>
                  </a:lnTo>
                  <a:lnTo>
                    <a:pt x="17" y="16"/>
                  </a:lnTo>
                  <a:lnTo>
                    <a:pt x="18" y="17"/>
                  </a:lnTo>
                  <a:lnTo>
                    <a:pt x="21" y="18"/>
                  </a:lnTo>
                  <a:lnTo>
                    <a:pt x="23" y="19"/>
                  </a:lnTo>
                  <a:lnTo>
                    <a:pt x="23" y="20"/>
                  </a:lnTo>
                  <a:lnTo>
                    <a:pt x="23" y="20"/>
                  </a:lnTo>
                  <a:lnTo>
                    <a:pt x="20" y="22"/>
                  </a:lnTo>
                  <a:lnTo>
                    <a:pt x="17" y="23"/>
                  </a:lnTo>
                  <a:lnTo>
                    <a:pt x="13" y="25"/>
                  </a:lnTo>
                  <a:lnTo>
                    <a:pt x="11" y="25"/>
                  </a:lnTo>
                  <a:lnTo>
                    <a:pt x="10" y="25"/>
                  </a:lnTo>
                  <a:lnTo>
                    <a:pt x="9" y="26"/>
                  </a:lnTo>
                  <a:lnTo>
                    <a:pt x="6" y="26"/>
                  </a:lnTo>
                  <a:lnTo>
                    <a:pt x="5" y="26"/>
                  </a:lnTo>
                  <a:lnTo>
                    <a:pt x="2" y="26"/>
                  </a:lnTo>
                  <a:lnTo>
                    <a:pt x="2" y="27"/>
                  </a:lnTo>
                  <a:lnTo>
                    <a:pt x="1" y="27"/>
                  </a:lnTo>
                  <a:lnTo>
                    <a:pt x="0" y="28"/>
                  </a:lnTo>
                  <a:lnTo>
                    <a:pt x="0" y="28"/>
                  </a:lnTo>
                  <a:lnTo>
                    <a:pt x="1" y="29"/>
                  </a:lnTo>
                  <a:lnTo>
                    <a:pt x="8" y="29"/>
                  </a:lnTo>
                  <a:lnTo>
                    <a:pt x="9" y="31"/>
                  </a:lnTo>
                  <a:lnTo>
                    <a:pt x="9" y="31"/>
                  </a:lnTo>
                  <a:lnTo>
                    <a:pt x="11" y="31"/>
                  </a:lnTo>
                  <a:lnTo>
                    <a:pt x="13" y="31"/>
                  </a:lnTo>
                  <a:lnTo>
                    <a:pt x="14" y="31"/>
                  </a:lnTo>
                  <a:lnTo>
                    <a:pt x="14" y="32"/>
                  </a:lnTo>
                  <a:lnTo>
                    <a:pt x="14" y="32"/>
                  </a:lnTo>
                  <a:lnTo>
                    <a:pt x="15" y="32"/>
                  </a:lnTo>
                  <a:lnTo>
                    <a:pt x="21" y="32"/>
                  </a:lnTo>
                  <a:lnTo>
                    <a:pt x="23" y="32"/>
                  </a:lnTo>
                  <a:lnTo>
                    <a:pt x="25" y="32"/>
                  </a:lnTo>
                  <a:lnTo>
                    <a:pt x="28" y="28"/>
                  </a:lnTo>
                  <a:lnTo>
                    <a:pt x="28" y="28"/>
                  </a:lnTo>
                  <a:lnTo>
                    <a:pt x="29" y="28"/>
                  </a:lnTo>
                  <a:lnTo>
                    <a:pt x="30" y="27"/>
                  </a:lnTo>
                  <a:lnTo>
                    <a:pt x="32" y="25"/>
                  </a:lnTo>
                  <a:lnTo>
                    <a:pt x="33" y="25"/>
                  </a:lnTo>
                  <a:lnTo>
                    <a:pt x="35" y="24"/>
                  </a:lnTo>
                  <a:lnTo>
                    <a:pt x="35" y="25"/>
                  </a:lnTo>
                  <a:lnTo>
                    <a:pt x="36" y="25"/>
                  </a:lnTo>
                  <a:lnTo>
                    <a:pt x="36" y="27"/>
                  </a:lnTo>
                  <a:lnTo>
                    <a:pt x="36" y="27"/>
                  </a:lnTo>
                  <a:lnTo>
                    <a:pt x="36" y="28"/>
                  </a:lnTo>
                  <a:lnTo>
                    <a:pt x="37" y="28"/>
                  </a:lnTo>
                  <a:lnTo>
                    <a:pt x="39" y="27"/>
                  </a:lnTo>
                  <a:lnTo>
                    <a:pt x="41" y="27"/>
                  </a:lnTo>
                  <a:lnTo>
                    <a:pt x="43" y="25"/>
                  </a:lnTo>
                  <a:lnTo>
                    <a:pt x="43" y="24"/>
                  </a:lnTo>
                  <a:lnTo>
                    <a:pt x="43" y="23"/>
                  </a:lnTo>
                  <a:lnTo>
                    <a:pt x="43" y="23"/>
                  </a:lnTo>
                  <a:lnTo>
                    <a:pt x="43" y="22"/>
                  </a:lnTo>
                  <a:lnTo>
                    <a:pt x="43" y="22"/>
                  </a:lnTo>
                  <a:lnTo>
                    <a:pt x="43" y="21"/>
                  </a:lnTo>
                  <a:lnTo>
                    <a:pt x="47" y="22"/>
                  </a:lnTo>
                  <a:lnTo>
                    <a:pt x="49" y="21"/>
                  </a:lnTo>
                  <a:lnTo>
                    <a:pt x="49" y="20"/>
                  </a:lnTo>
                  <a:lnTo>
                    <a:pt x="51" y="18"/>
                  </a:lnTo>
                  <a:lnTo>
                    <a:pt x="55" y="16"/>
                  </a:lnTo>
                  <a:lnTo>
                    <a:pt x="57" y="16"/>
                  </a:lnTo>
                  <a:lnTo>
                    <a:pt x="59" y="15"/>
                  </a:lnTo>
                  <a:lnTo>
                    <a:pt x="61" y="15"/>
                  </a:lnTo>
                  <a:lnTo>
                    <a:pt x="62" y="13"/>
                  </a:lnTo>
                  <a:lnTo>
                    <a:pt x="62" y="12"/>
                  </a:lnTo>
                  <a:lnTo>
                    <a:pt x="62" y="10"/>
                  </a:lnTo>
                  <a:lnTo>
                    <a:pt x="62" y="10"/>
                  </a:lnTo>
                  <a:lnTo>
                    <a:pt x="62" y="9"/>
                  </a:lnTo>
                  <a:lnTo>
                    <a:pt x="62" y="8"/>
                  </a:lnTo>
                  <a:lnTo>
                    <a:pt x="62" y="7"/>
                  </a:lnTo>
                  <a:lnTo>
                    <a:pt x="62" y="7"/>
                  </a:lnTo>
                  <a:lnTo>
                    <a:pt x="61" y="6"/>
                  </a:lnTo>
                  <a:lnTo>
                    <a:pt x="58" y="3"/>
                  </a:lnTo>
                  <a:lnTo>
                    <a:pt x="55" y="3"/>
                  </a:lnTo>
                  <a:lnTo>
                    <a:pt x="54" y="3"/>
                  </a:lnTo>
                  <a:lnTo>
                    <a:pt x="51" y="3"/>
                  </a:lnTo>
                  <a:lnTo>
                    <a:pt x="49" y="3"/>
                  </a:lnTo>
                  <a:lnTo>
                    <a:pt x="45" y="3"/>
                  </a:lnTo>
                  <a:lnTo>
                    <a:pt x="42" y="3"/>
                  </a:lnTo>
                  <a:lnTo>
                    <a:pt x="37" y="3"/>
                  </a:lnTo>
                  <a:lnTo>
                    <a:pt x="34" y="2"/>
                  </a:lnTo>
                  <a:lnTo>
                    <a:pt x="32" y="1"/>
                  </a:lnTo>
                  <a:lnTo>
                    <a:pt x="30" y="0"/>
                  </a:lnTo>
                  <a:lnTo>
                    <a:pt x="29" y="0"/>
                  </a:lnTo>
                  <a:lnTo>
                    <a:pt x="28" y="0"/>
                  </a:lnTo>
                  <a:lnTo>
                    <a:pt x="28" y="0"/>
                  </a:lnTo>
                  <a:lnTo>
                    <a:pt x="26" y="3"/>
                  </a:lnTo>
                  <a:lnTo>
                    <a:pt x="25" y="4"/>
                  </a:lnTo>
                  <a:lnTo>
                    <a:pt x="24" y="4"/>
                  </a:lnTo>
                  <a:lnTo>
                    <a:pt x="24" y="4"/>
                  </a:lnTo>
                  <a:lnTo>
                    <a:pt x="22" y="4"/>
                  </a:lnTo>
                  <a:lnTo>
                    <a:pt x="17" y="3"/>
                  </a:lnTo>
                  <a:lnTo>
                    <a:pt x="15" y="3"/>
                  </a:lnTo>
                  <a:lnTo>
                    <a:pt x="12" y="3"/>
                  </a:lnTo>
                  <a:lnTo>
                    <a:pt x="12" y="3"/>
                  </a:lnTo>
                  <a:lnTo>
                    <a:pt x="11" y="4"/>
                  </a:lnTo>
                  <a:lnTo>
                    <a:pt x="11" y="6"/>
                  </a:lnTo>
                  <a:lnTo>
                    <a:pt x="11" y="7"/>
                  </a:lnTo>
                  <a:lnTo>
                    <a:pt x="11" y="7"/>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00" name="Freeform 175"/>
            <p:cNvSpPr>
              <a:spLocks/>
            </p:cNvSpPr>
            <p:nvPr/>
          </p:nvSpPr>
          <p:spPr bwMode="auto">
            <a:xfrm>
              <a:off x="8075612" y="6172191"/>
              <a:ext cx="66675" cy="55563"/>
            </a:xfrm>
            <a:custGeom>
              <a:avLst/>
              <a:gdLst/>
              <a:ahLst/>
              <a:cxnLst>
                <a:cxn ang="0">
                  <a:pos x="2" y="31"/>
                </a:cxn>
                <a:cxn ang="0">
                  <a:pos x="4" y="27"/>
                </a:cxn>
                <a:cxn ang="0">
                  <a:pos x="4" y="23"/>
                </a:cxn>
                <a:cxn ang="0">
                  <a:pos x="3" y="19"/>
                </a:cxn>
                <a:cxn ang="0">
                  <a:pos x="2" y="17"/>
                </a:cxn>
                <a:cxn ang="0">
                  <a:pos x="1" y="16"/>
                </a:cxn>
                <a:cxn ang="0">
                  <a:pos x="2" y="13"/>
                </a:cxn>
                <a:cxn ang="0">
                  <a:pos x="3" y="12"/>
                </a:cxn>
                <a:cxn ang="0">
                  <a:pos x="8" y="11"/>
                </a:cxn>
                <a:cxn ang="0">
                  <a:pos x="11" y="7"/>
                </a:cxn>
                <a:cxn ang="0">
                  <a:pos x="12" y="6"/>
                </a:cxn>
                <a:cxn ang="0">
                  <a:pos x="12" y="4"/>
                </a:cxn>
                <a:cxn ang="0">
                  <a:pos x="15" y="4"/>
                </a:cxn>
                <a:cxn ang="0">
                  <a:pos x="18" y="0"/>
                </a:cxn>
                <a:cxn ang="0">
                  <a:pos x="20" y="2"/>
                </a:cxn>
                <a:cxn ang="0">
                  <a:pos x="18" y="5"/>
                </a:cxn>
                <a:cxn ang="0">
                  <a:pos x="19" y="7"/>
                </a:cxn>
                <a:cxn ang="0">
                  <a:pos x="16" y="9"/>
                </a:cxn>
                <a:cxn ang="0">
                  <a:pos x="12" y="10"/>
                </a:cxn>
                <a:cxn ang="0">
                  <a:pos x="10" y="11"/>
                </a:cxn>
                <a:cxn ang="0">
                  <a:pos x="19" y="14"/>
                </a:cxn>
                <a:cxn ang="0">
                  <a:pos x="23" y="14"/>
                </a:cxn>
                <a:cxn ang="0">
                  <a:pos x="24" y="15"/>
                </a:cxn>
                <a:cxn ang="0">
                  <a:pos x="33" y="15"/>
                </a:cxn>
                <a:cxn ang="0">
                  <a:pos x="34" y="19"/>
                </a:cxn>
                <a:cxn ang="0">
                  <a:pos x="36" y="23"/>
                </a:cxn>
                <a:cxn ang="0">
                  <a:pos x="39" y="22"/>
                </a:cxn>
                <a:cxn ang="0">
                  <a:pos x="42" y="24"/>
                </a:cxn>
                <a:cxn ang="0">
                  <a:pos x="40" y="27"/>
                </a:cxn>
                <a:cxn ang="0">
                  <a:pos x="42" y="31"/>
                </a:cxn>
                <a:cxn ang="0">
                  <a:pos x="41" y="32"/>
                </a:cxn>
                <a:cxn ang="0">
                  <a:pos x="36" y="33"/>
                </a:cxn>
                <a:cxn ang="0">
                  <a:pos x="30" y="34"/>
                </a:cxn>
                <a:cxn ang="0">
                  <a:pos x="27" y="35"/>
                </a:cxn>
                <a:cxn ang="0">
                  <a:pos x="27" y="31"/>
                </a:cxn>
                <a:cxn ang="0">
                  <a:pos x="25" y="28"/>
                </a:cxn>
                <a:cxn ang="0">
                  <a:pos x="23" y="27"/>
                </a:cxn>
                <a:cxn ang="0">
                  <a:pos x="24" y="23"/>
                </a:cxn>
                <a:cxn ang="0">
                  <a:pos x="22" y="24"/>
                </a:cxn>
                <a:cxn ang="0">
                  <a:pos x="16" y="31"/>
                </a:cxn>
                <a:cxn ang="0">
                  <a:pos x="11" y="34"/>
                </a:cxn>
                <a:cxn ang="0">
                  <a:pos x="8" y="34"/>
                </a:cxn>
                <a:cxn ang="0">
                  <a:pos x="3" y="34"/>
                </a:cxn>
                <a:cxn ang="0">
                  <a:pos x="1" y="35"/>
                </a:cxn>
              </a:cxnLst>
              <a:rect l="0" t="0" r="r" b="b"/>
              <a:pathLst>
                <a:path w="42" h="35">
                  <a:moveTo>
                    <a:pt x="1" y="35"/>
                  </a:moveTo>
                  <a:lnTo>
                    <a:pt x="1" y="35"/>
                  </a:lnTo>
                  <a:lnTo>
                    <a:pt x="2" y="31"/>
                  </a:lnTo>
                  <a:lnTo>
                    <a:pt x="3" y="29"/>
                  </a:lnTo>
                  <a:lnTo>
                    <a:pt x="4" y="28"/>
                  </a:lnTo>
                  <a:lnTo>
                    <a:pt x="4" y="27"/>
                  </a:lnTo>
                  <a:lnTo>
                    <a:pt x="5" y="25"/>
                  </a:lnTo>
                  <a:lnTo>
                    <a:pt x="4" y="24"/>
                  </a:lnTo>
                  <a:lnTo>
                    <a:pt x="4" y="23"/>
                  </a:lnTo>
                  <a:lnTo>
                    <a:pt x="4" y="23"/>
                  </a:lnTo>
                  <a:lnTo>
                    <a:pt x="3" y="21"/>
                  </a:lnTo>
                  <a:lnTo>
                    <a:pt x="3" y="19"/>
                  </a:lnTo>
                  <a:lnTo>
                    <a:pt x="3" y="18"/>
                  </a:lnTo>
                  <a:lnTo>
                    <a:pt x="2" y="17"/>
                  </a:lnTo>
                  <a:lnTo>
                    <a:pt x="2" y="17"/>
                  </a:lnTo>
                  <a:lnTo>
                    <a:pt x="2" y="16"/>
                  </a:lnTo>
                  <a:lnTo>
                    <a:pt x="2" y="16"/>
                  </a:lnTo>
                  <a:lnTo>
                    <a:pt x="1" y="16"/>
                  </a:lnTo>
                  <a:lnTo>
                    <a:pt x="0" y="15"/>
                  </a:lnTo>
                  <a:lnTo>
                    <a:pt x="0" y="14"/>
                  </a:lnTo>
                  <a:lnTo>
                    <a:pt x="2" y="13"/>
                  </a:lnTo>
                  <a:lnTo>
                    <a:pt x="2" y="12"/>
                  </a:lnTo>
                  <a:lnTo>
                    <a:pt x="2" y="12"/>
                  </a:lnTo>
                  <a:lnTo>
                    <a:pt x="3" y="12"/>
                  </a:lnTo>
                  <a:lnTo>
                    <a:pt x="6" y="12"/>
                  </a:lnTo>
                  <a:lnTo>
                    <a:pt x="8" y="12"/>
                  </a:lnTo>
                  <a:lnTo>
                    <a:pt x="8" y="11"/>
                  </a:lnTo>
                  <a:lnTo>
                    <a:pt x="8" y="9"/>
                  </a:lnTo>
                  <a:lnTo>
                    <a:pt x="9" y="8"/>
                  </a:lnTo>
                  <a:lnTo>
                    <a:pt x="11" y="7"/>
                  </a:lnTo>
                  <a:lnTo>
                    <a:pt x="11" y="7"/>
                  </a:lnTo>
                  <a:lnTo>
                    <a:pt x="11" y="7"/>
                  </a:lnTo>
                  <a:lnTo>
                    <a:pt x="12" y="6"/>
                  </a:lnTo>
                  <a:lnTo>
                    <a:pt x="12" y="5"/>
                  </a:lnTo>
                  <a:lnTo>
                    <a:pt x="12" y="4"/>
                  </a:lnTo>
                  <a:lnTo>
                    <a:pt x="12" y="4"/>
                  </a:lnTo>
                  <a:lnTo>
                    <a:pt x="12" y="4"/>
                  </a:lnTo>
                  <a:lnTo>
                    <a:pt x="13" y="4"/>
                  </a:lnTo>
                  <a:lnTo>
                    <a:pt x="15" y="4"/>
                  </a:lnTo>
                  <a:lnTo>
                    <a:pt x="15" y="3"/>
                  </a:lnTo>
                  <a:lnTo>
                    <a:pt x="16" y="2"/>
                  </a:lnTo>
                  <a:lnTo>
                    <a:pt x="18" y="0"/>
                  </a:lnTo>
                  <a:lnTo>
                    <a:pt x="19" y="0"/>
                  </a:lnTo>
                  <a:lnTo>
                    <a:pt x="20" y="1"/>
                  </a:lnTo>
                  <a:lnTo>
                    <a:pt x="20" y="2"/>
                  </a:lnTo>
                  <a:lnTo>
                    <a:pt x="20" y="3"/>
                  </a:lnTo>
                  <a:lnTo>
                    <a:pt x="19" y="4"/>
                  </a:lnTo>
                  <a:lnTo>
                    <a:pt x="18" y="5"/>
                  </a:lnTo>
                  <a:lnTo>
                    <a:pt x="18" y="5"/>
                  </a:lnTo>
                  <a:lnTo>
                    <a:pt x="18" y="6"/>
                  </a:lnTo>
                  <a:lnTo>
                    <a:pt x="19" y="7"/>
                  </a:lnTo>
                  <a:lnTo>
                    <a:pt x="20" y="8"/>
                  </a:lnTo>
                  <a:lnTo>
                    <a:pt x="19" y="9"/>
                  </a:lnTo>
                  <a:lnTo>
                    <a:pt x="16" y="9"/>
                  </a:lnTo>
                  <a:lnTo>
                    <a:pt x="15" y="9"/>
                  </a:lnTo>
                  <a:lnTo>
                    <a:pt x="12" y="9"/>
                  </a:lnTo>
                  <a:lnTo>
                    <a:pt x="12" y="10"/>
                  </a:lnTo>
                  <a:lnTo>
                    <a:pt x="11" y="10"/>
                  </a:lnTo>
                  <a:lnTo>
                    <a:pt x="10" y="11"/>
                  </a:lnTo>
                  <a:lnTo>
                    <a:pt x="10" y="11"/>
                  </a:lnTo>
                  <a:lnTo>
                    <a:pt x="11" y="12"/>
                  </a:lnTo>
                  <a:lnTo>
                    <a:pt x="18" y="12"/>
                  </a:lnTo>
                  <a:lnTo>
                    <a:pt x="19" y="14"/>
                  </a:lnTo>
                  <a:lnTo>
                    <a:pt x="19" y="14"/>
                  </a:lnTo>
                  <a:lnTo>
                    <a:pt x="21" y="14"/>
                  </a:lnTo>
                  <a:lnTo>
                    <a:pt x="23" y="14"/>
                  </a:lnTo>
                  <a:lnTo>
                    <a:pt x="24" y="14"/>
                  </a:lnTo>
                  <a:lnTo>
                    <a:pt x="24" y="14"/>
                  </a:lnTo>
                  <a:lnTo>
                    <a:pt x="24" y="15"/>
                  </a:lnTo>
                  <a:lnTo>
                    <a:pt x="25" y="15"/>
                  </a:lnTo>
                  <a:lnTo>
                    <a:pt x="30" y="15"/>
                  </a:lnTo>
                  <a:lnTo>
                    <a:pt x="33" y="15"/>
                  </a:lnTo>
                  <a:lnTo>
                    <a:pt x="35" y="15"/>
                  </a:lnTo>
                  <a:lnTo>
                    <a:pt x="34" y="17"/>
                  </a:lnTo>
                  <a:lnTo>
                    <a:pt x="34" y="19"/>
                  </a:lnTo>
                  <a:lnTo>
                    <a:pt x="35" y="21"/>
                  </a:lnTo>
                  <a:lnTo>
                    <a:pt x="35" y="22"/>
                  </a:lnTo>
                  <a:lnTo>
                    <a:pt x="36" y="23"/>
                  </a:lnTo>
                  <a:lnTo>
                    <a:pt x="38" y="23"/>
                  </a:lnTo>
                  <a:lnTo>
                    <a:pt x="38" y="23"/>
                  </a:lnTo>
                  <a:lnTo>
                    <a:pt x="39" y="22"/>
                  </a:lnTo>
                  <a:lnTo>
                    <a:pt x="40" y="22"/>
                  </a:lnTo>
                  <a:lnTo>
                    <a:pt x="41" y="23"/>
                  </a:lnTo>
                  <a:lnTo>
                    <a:pt x="42" y="24"/>
                  </a:lnTo>
                  <a:lnTo>
                    <a:pt x="42" y="24"/>
                  </a:lnTo>
                  <a:lnTo>
                    <a:pt x="42" y="24"/>
                  </a:lnTo>
                  <a:lnTo>
                    <a:pt x="40" y="27"/>
                  </a:lnTo>
                  <a:lnTo>
                    <a:pt x="40" y="28"/>
                  </a:lnTo>
                  <a:lnTo>
                    <a:pt x="41" y="29"/>
                  </a:lnTo>
                  <a:lnTo>
                    <a:pt x="42" y="31"/>
                  </a:lnTo>
                  <a:lnTo>
                    <a:pt x="42" y="31"/>
                  </a:lnTo>
                  <a:lnTo>
                    <a:pt x="42" y="32"/>
                  </a:lnTo>
                  <a:lnTo>
                    <a:pt x="41" y="32"/>
                  </a:lnTo>
                  <a:lnTo>
                    <a:pt x="40" y="32"/>
                  </a:lnTo>
                  <a:lnTo>
                    <a:pt x="38" y="32"/>
                  </a:lnTo>
                  <a:lnTo>
                    <a:pt x="36" y="33"/>
                  </a:lnTo>
                  <a:lnTo>
                    <a:pt x="32" y="34"/>
                  </a:lnTo>
                  <a:lnTo>
                    <a:pt x="31" y="34"/>
                  </a:lnTo>
                  <a:lnTo>
                    <a:pt x="30" y="34"/>
                  </a:lnTo>
                  <a:lnTo>
                    <a:pt x="28" y="35"/>
                  </a:lnTo>
                  <a:lnTo>
                    <a:pt x="27" y="35"/>
                  </a:lnTo>
                  <a:lnTo>
                    <a:pt x="27" y="35"/>
                  </a:lnTo>
                  <a:lnTo>
                    <a:pt x="27" y="35"/>
                  </a:lnTo>
                  <a:lnTo>
                    <a:pt x="27" y="32"/>
                  </a:lnTo>
                  <a:lnTo>
                    <a:pt x="27" y="31"/>
                  </a:lnTo>
                  <a:lnTo>
                    <a:pt x="27" y="30"/>
                  </a:lnTo>
                  <a:lnTo>
                    <a:pt x="26" y="28"/>
                  </a:lnTo>
                  <a:lnTo>
                    <a:pt x="25" y="28"/>
                  </a:lnTo>
                  <a:lnTo>
                    <a:pt x="23" y="28"/>
                  </a:lnTo>
                  <a:lnTo>
                    <a:pt x="23" y="27"/>
                  </a:lnTo>
                  <a:lnTo>
                    <a:pt x="23" y="27"/>
                  </a:lnTo>
                  <a:lnTo>
                    <a:pt x="23" y="25"/>
                  </a:lnTo>
                  <a:lnTo>
                    <a:pt x="24" y="24"/>
                  </a:lnTo>
                  <a:lnTo>
                    <a:pt x="24" y="23"/>
                  </a:lnTo>
                  <a:lnTo>
                    <a:pt x="24" y="23"/>
                  </a:lnTo>
                  <a:lnTo>
                    <a:pt x="23" y="23"/>
                  </a:lnTo>
                  <a:lnTo>
                    <a:pt x="22" y="24"/>
                  </a:lnTo>
                  <a:lnTo>
                    <a:pt x="20" y="24"/>
                  </a:lnTo>
                  <a:lnTo>
                    <a:pt x="18" y="28"/>
                  </a:lnTo>
                  <a:lnTo>
                    <a:pt x="16" y="31"/>
                  </a:lnTo>
                  <a:lnTo>
                    <a:pt x="15" y="32"/>
                  </a:lnTo>
                  <a:lnTo>
                    <a:pt x="12" y="33"/>
                  </a:lnTo>
                  <a:lnTo>
                    <a:pt x="11" y="34"/>
                  </a:lnTo>
                  <a:lnTo>
                    <a:pt x="9" y="34"/>
                  </a:lnTo>
                  <a:lnTo>
                    <a:pt x="8" y="34"/>
                  </a:lnTo>
                  <a:lnTo>
                    <a:pt x="8" y="34"/>
                  </a:lnTo>
                  <a:lnTo>
                    <a:pt x="7" y="35"/>
                  </a:lnTo>
                  <a:lnTo>
                    <a:pt x="4" y="35"/>
                  </a:lnTo>
                  <a:lnTo>
                    <a:pt x="3" y="34"/>
                  </a:lnTo>
                  <a:lnTo>
                    <a:pt x="2" y="35"/>
                  </a:lnTo>
                  <a:lnTo>
                    <a:pt x="2" y="35"/>
                  </a:lnTo>
                  <a:lnTo>
                    <a:pt x="1" y="35"/>
                  </a:lnTo>
                  <a:lnTo>
                    <a:pt x="1" y="3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01" name="Freeform 176"/>
            <p:cNvSpPr>
              <a:spLocks/>
            </p:cNvSpPr>
            <p:nvPr/>
          </p:nvSpPr>
          <p:spPr bwMode="auto">
            <a:xfrm>
              <a:off x="6838949" y="6445241"/>
              <a:ext cx="1588" cy="1588"/>
            </a:xfrm>
            <a:custGeom>
              <a:avLst/>
              <a:gdLst/>
              <a:ahLst/>
              <a:cxnLst>
                <a:cxn ang="0">
                  <a:pos x="0" y="0"/>
                </a:cxn>
                <a:cxn ang="0">
                  <a:pos x="0" y="0"/>
                </a:cxn>
                <a:cxn ang="0">
                  <a:pos x="0" y="0"/>
                </a:cxn>
                <a:cxn ang="0">
                  <a:pos x="1" y="0"/>
                </a:cxn>
                <a:cxn ang="0">
                  <a:pos x="1" y="1"/>
                </a:cxn>
                <a:cxn ang="0">
                  <a:pos x="0" y="1"/>
                </a:cxn>
                <a:cxn ang="0">
                  <a:pos x="0" y="0"/>
                </a:cxn>
                <a:cxn ang="0">
                  <a:pos x="0" y="0"/>
                </a:cxn>
              </a:cxnLst>
              <a:rect l="0" t="0" r="r" b="b"/>
              <a:pathLst>
                <a:path w="1" h="1">
                  <a:moveTo>
                    <a:pt x="0" y="0"/>
                  </a:moveTo>
                  <a:lnTo>
                    <a:pt x="0" y="0"/>
                  </a:lnTo>
                  <a:lnTo>
                    <a:pt x="0" y="0"/>
                  </a:lnTo>
                  <a:lnTo>
                    <a:pt x="1" y="0"/>
                  </a:lnTo>
                  <a:lnTo>
                    <a:pt x="1" y="1"/>
                  </a:lnTo>
                  <a:lnTo>
                    <a:pt x="0" y="1"/>
                  </a:lnTo>
                  <a:lnTo>
                    <a:pt x="0" y="0"/>
                  </a:lnTo>
                  <a:lnTo>
                    <a:pt x="0"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02" name="Freeform 177"/>
            <p:cNvSpPr>
              <a:spLocks/>
            </p:cNvSpPr>
            <p:nvPr/>
          </p:nvSpPr>
          <p:spPr bwMode="auto">
            <a:xfrm>
              <a:off x="6848474" y="6542079"/>
              <a:ext cx="4763" cy="1588"/>
            </a:xfrm>
            <a:custGeom>
              <a:avLst/>
              <a:gdLst/>
              <a:ahLst/>
              <a:cxnLst>
                <a:cxn ang="0">
                  <a:pos x="1" y="1"/>
                </a:cxn>
                <a:cxn ang="0">
                  <a:pos x="1" y="1"/>
                </a:cxn>
                <a:cxn ang="0">
                  <a:pos x="0" y="1"/>
                </a:cxn>
                <a:cxn ang="0">
                  <a:pos x="0" y="0"/>
                </a:cxn>
                <a:cxn ang="0">
                  <a:pos x="1" y="0"/>
                </a:cxn>
                <a:cxn ang="0">
                  <a:pos x="2" y="0"/>
                </a:cxn>
                <a:cxn ang="0">
                  <a:pos x="3" y="0"/>
                </a:cxn>
                <a:cxn ang="0">
                  <a:pos x="3" y="1"/>
                </a:cxn>
                <a:cxn ang="0">
                  <a:pos x="2" y="1"/>
                </a:cxn>
                <a:cxn ang="0">
                  <a:pos x="1" y="1"/>
                </a:cxn>
                <a:cxn ang="0">
                  <a:pos x="1" y="1"/>
                </a:cxn>
              </a:cxnLst>
              <a:rect l="0" t="0" r="r" b="b"/>
              <a:pathLst>
                <a:path w="3" h="1">
                  <a:moveTo>
                    <a:pt x="1" y="1"/>
                  </a:moveTo>
                  <a:lnTo>
                    <a:pt x="1" y="1"/>
                  </a:lnTo>
                  <a:lnTo>
                    <a:pt x="0" y="1"/>
                  </a:lnTo>
                  <a:lnTo>
                    <a:pt x="0" y="0"/>
                  </a:lnTo>
                  <a:lnTo>
                    <a:pt x="1" y="0"/>
                  </a:lnTo>
                  <a:lnTo>
                    <a:pt x="2" y="0"/>
                  </a:lnTo>
                  <a:lnTo>
                    <a:pt x="3" y="0"/>
                  </a:lnTo>
                  <a:lnTo>
                    <a:pt x="3" y="1"/>
                  </a:lnTo>
                  <a:lnTo>
                    <a:pt x="2" y="1"/>
                  </a:lnTo>
                  <a:lnTo>
                    <a:pt x="1" y="1"/>
                  </a:lnTo>
                  <a:lnTo>
                    <a:pt x="1"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03" name="Freeform 178"/>
            <p:cNvSpPr>
              <a:spLocks/>
            </p:cNvSpPr>
            <p:nvPr/>
          </p:nvSpPr>
          <p:spPr bwMode="auto">
            <a:xfrm>
              <a:off x="8116887" y="7278677"/>
              <a:ext cx="7938" cy="9525"/>
            </a:xfrm>
            <a:custGeom>
              <a:avLst/>
              <a:gdLst/>
              <a:ahLst/>
              <a:cxnLst>
                <a:cxn ang="0">
                  <a:pos x="1" y="4"/>
                </a:cxn>
                <a:cxn ang="0">
                  <a:pos x="1" y="4"/>
                </a:cxn>
                <a:cxn ang="0">
                  <a:pos x="0" y="3"/>
                </a:cxn>
                <a:cxn ang="0">
                  <a:pos x="0" y="1"/>
                </a:cxn>
                <a:cxn ang="0">
                  <a:pos x="0" y="1"/>
                </a:cxn>
                <a:cxn ang="0">
                  <a:pos x="1" y="0"/>
                </a:cxn>
                <a:cxn ang="0">
                  <a:pos x="1" y="0"/>
                </a:cxn>
                <a:cxn ang="0">
                  <a:pos x="2" y="1"/>
                </a:cxn>
                <a:cxn ang="0">
                  <a:pos x="4" y="3"/>
                </a:cxn>
                <a:cxn ang="0">
                  <a:pos x="5" y="4"/>
                </a:cxn>
                <a:cxn ang="0">
                  <a:pos x="5" y="5"/>
                </a:cxn>
                <a:cxn ang="0">
                  <a:pos x="5" y="5"/>
                </a:cxn>
                <a:cxn ang="0">
                  <a:pos x="4" y="6"/>
                </a:cxn>
                <a:cxn ang="0">
                  <a:pos x="3" y="5"/>
                </a:cxn>
                <a:cxn ang="0">
                  <a:pos x="1" y="4"/>
                </a:cxn>
                <a:cxn ang="0">
                  <a:pos x="1" y="4"/>
                </a:cxn>
              </a:cxnLst>
              <a:rect l="0" t="0" r="r" b="b"/>
              <a:pathLst>
                <a:path w="5" h="6">
                  <a:moveTo>
                    <a:pt x="1" y="4"/>
                  </a:moveTo>
                  <a:lnTo>
                    <a:pt x="1" y="4"/>
                  </a:lnTo>
                  <a:lnTo>
                    <a:pt x="0" y="3"/>
                  </a:lnTo>
                  <a:lnTo>
                    <a:pt x="0" y="1"/>
                  </a:lnTo>
                  <a:lnTo>
                    <a:pt x="0" y="1"/>
                  </a:lnTo>
                  <a:lnTo>
                    <a:pt x="1" y="0"/>
                  </a:lnTo>
                  <a:lnTo>
                    <a:pt x="1" y="0"/>
                  </a:lnTo>
                  <a:lnTo>
                    <a:pt x="2" y="1"/>
                  </a:lnTo>
                  <a:lnTo>
                    <a:pt x="4" y="3"/>
                  </a:lnTo>
                  <a:lnTo>
                    <a:pt x="5" y="4"/>
                  </a:lnTo>
                  <a:lnTo>
                    <a:pt x="5" y="5"/>
                  </a:lnTo>
                  <a:lnTo>
                    <a:pt x="5" y="5"/>
                  </a:lnTo>
                  <a:lnTo>
                    <a:pt x="4" y="6"/>
                  </a:lnTo>
                  <a:lnTo>
                    <a:pt x="3" y="5"/>
                  </a:lnTo>
                  <a:lnTo>
                    <a:pt x="1" y="4"/>
                  </a:lnTo>
                  <a:lnTo>
                    <a:pt x="1"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04" name="Freeform 179"/>
            <p:cNvSpPr>
              <a:spLocks/>
            </p:cNvSpPr>
            <p:nvPr/>
          </p:nvSpPr>
          <p:spPr bwMode="auto">
            <a:xfrm>
              <a:off x="8080374" y="7238990"/>
              <a:ext cx="19050" cy="12700"/>
            </a:xfrm>
            <a:custGeom>
              <a:avLst/>
              <a:gdLst/>
              <a:ahLst/>
              <a:cxnLst>
                <a:cxn ang="0">
                  <a:pos x="11" y="4"/>
                </a:cxn>
                <a:cxn ang="0">
                  <a:pos x="11" y="4"/>
                </a:cxn>
                <a:cxn ang="0">
                  <a:pos x="12" y="4"/>
                </a:cxn>
                <a:cxn ang="0">
                  <a:pos x="12" y="4"/>
                </a:cxn>
                <a:cxn ang="0">
                  <a:pos x="12" y="4"/>
                </a:cxn>
                <a:cxn ang="0">
                  <a:pos x="9" y="2"/>
                </a:cxn>
                <a:cxn ang="0">
                  <a:pos x="8" y="2"/>
                </a:cxn>
                <a:cxn ang="0">
                  <a:pos x="6" y="0"/>
                </a:cxn>
                <a:cxn ang="0">
                  <a:pos x="6" y="0"/>
                </a:cxn>
                <a:cxn ang="0">
                  <a:pos x="5" y="1"/>
                </a:cxn>
                <a:cxn ang="0">
                  <a:pos x="5" y="1"/>
                </a:cxn>
                <a:cxn ang="0">
                  <a:pos x="5" y="1"/>
                </a:cxn>
                <a:cxn ang="0">
                  <a:pos x="3" y="0"/>
                </a:cxn>
                <a:cxn ang="0">
                  <a:pos x="3" y="0"/>
                </a:cxn>
                <a:cxn ang="0">
                  <a:pos x="2" y="0"/>
                </a:cxn>
                <a:cxn ang="0">
                  <a:pos x="2" y="1"/>
                </a:cxn>
                <a:cxn ang="0">
                  <a:pos x="2" y="2"/>
                </a:cxn>
                <a:cxn ang="0">
                  <a:pos x="3" y="2"/>
                </a:cxn>
                <a:cxn ang="0">
                  <a:pos x="3" y="3"/>
                </a:cxn>
                <a:cxn ang="0">
                  <a:pos x="2" y="4"/>
                </a:cxn>
                <a:cxn ang="0">
                  <a:pos x="2" y="4"/>
                </a:cxn>
                <a:cxn ang="0">
                  <a:pos x="1" y="4"/>
                </a:cxn>
                <a:cxn ang="0">
                  <a:pos x="0" y="4"/>
                </a:cxn>
                <a:cxn ang="0">
                  <a:pos x="0" y="4"/>
                </a:cxn>
                <a:cxn ang="0">
                  <a:pos x="2" y="5"/>
                </a:cxn>
                <a:cxn ang="0">
                  <a:pos x="3" y="7"/>
                </a:cxn>
                <a:cxn ang="0">
                  <a:pos x="4" y="8"/>
                </a:cxn>
                <a:cxn ang="0">
                  <a:pos x="4" y="8"/>
                </a:cxn>
                <a:cxn ang="0">
                  <a:pos x="5" y="7"/>
                </a:cxn>
                <a:cxn ang="0">
                  <a:pos x="7" y="7"/>
                </a:cxn>
                <a:cxn ang="0">
                  <a:pos x="8" y="8"/>
                </a:cxn>
                <a:cxn ang="0">
                  <a:pos x="10" y="8"/>
                </a:cxn>
                <a:cxn ang="0">
                  <a:pos x="10" y="8"/>
                </a:cxn>
                <a:cxn ang="0">
                  <a:pos x="10" y="6"/>
                </a:cxn>
                <a:cxn ang="0">
                  <a:pos x="10" y="5"/>
                </a:cxn>
                <a:cxn ang="0">
                  <a:pos x="11" y="4"/>
                </a:cxn>
                <a:cxn ang="0">
                  <a:pos x="11" y="4"/>
                </a:cxn>
              </a:cxnLst>
              <a:rect l="0" t="0" r="r" b="b"/>
              <a:pathLst>
                <a:path w="12" h="8">
                  <a:moveTo>
                    <a:pt x="11" y="4"/>
                  </a:moveTo>
                  <a:lnTo>
                    <a:pt x="11" y="4"/>
                  </a:lnTo>
                  <a:lnTo>
                    <a:pt x="12" y="4"/>
                  </a:lnTo>
                  <a:lnTo>
                    <a:pt x="12" y="4"/>
                  </a:lnTo>
                  <a:lnTo>
                    <a:pt x="12" y="4"/>
                  </a:lnTo>
                  <a:lnTo>
                    <a:pt x="9" y="2"/>
                  </a:lnTo>
                  <a:lnTo>
                    <a:pt x="8" y="2"/>
                  </a:lnTo>
                  <a:lnTo>
                    <a:pt x="6" y="0"/>
                  </a:lnTo>
                  <a:lnTo>
                    <a:pt x="6" y="0"/>
                  </a:lnTo>
                  <a:lnTo>
                    <a:pt x="5" y="1"/>
                  </a:lnTo>
                  <a:lnTo>
                    <a:pt x="5" y="1"/>
                  </a:lnTo>
                  <a:lnTo>
                    <a:pt x="5" y="1"/>
                  </a:lnTo>
                  <a:lnTo>
                    <a:pt x="3" y="0"/>
                  </a:lnTo>
                  <a:lnTo>
                    <a:pt x="3" y="0"/>
                  </a:lnTo>
                  <a:lnTo>
                    <a:pt x="2" y="0"/>
                  </a:lnTo>
                  <a:lnTo>
                    <a:pt x="2" y="1"/>
                  </a:lnTo>
                  <a:lnTo>
                    <a:pt x="2" y="2"/>
                  </a:lnTo>
                  <a:lnTo>
                    <a:pt x="3" y="2"/>
                  </a:lnTo>
                  <a:lnTo>
                    <a:pt x="3" y="3"/>
                  </a:lnTo>
                  <a:lnTo>
                    <a:pt x="2" y="4"/>
                  </a:lnTo>
                  <a:lnTo>
                    <a:pt x="2" y="4"/>
                  </a:lnTo>
                  <a:lnTo>
                    <a:pt x="1" y="4"/>
                  </a:lnTo>
                  <a:lnTo>
                    <a:pt x="0" y="4"/>
                  </a:lnTo>
                  <a:lnTo>
                    <a:pt x="0" y="4"/>
                  </a:lnTo>
                  <a:lnTo>
                    <a:pt x="2" y="5"/>
                  </a:lnTo>
                  <a:lnTo>
                    <a:pt x="3" y="7"/>
                  </a:lnTo>
                  <a:lnTo>
                    <a:pt x="4" y="8"/>
                  </a:lnTo>
                  <a:lnTo>
                    <a:pt x="4" y="8"/>
                  </a:lnTo>
                  <a:lnTo>
                    <a:pt x="5" y="7"/>
                  </a:lnTo>
                  <a:lnTo>
                    <a:pt x="7" y="7"/>
                  </a:lnTo>
                  <a:lnTo>
                    <a:pt x="8" y="8"/>
                  </a:lnTo>
                  <a:lnTo>
                    <a:pt x="10" y="8"/>
                  </a:lnTo>
                  <a:lnTo>
                    <a:pt x="10" y="8"/>
                  </a:lnTo>
                  <a:lnTo>
                    <a:pt x="10" y="6"/>
                  </a:lnTo>
                  <a:lnTo>
                    <a:pt x="10" y="5"/>
                  </a:lnTo>
                  <a:lnTo>
                    <a:pt x="11" y="4"/>
                  </a:lnTo>
                  <a:lnTo>
                    <a:pt x="11"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05" name="Freeform 180"/>
            <p:cNvSpPr>
              <a:spLocks/>
            </p:cNvSpPr>
            <p:nvPr/>
          </p:nvSpPr>
          <p:spPr bwMode="auto">
            <a:xfrm>
              <a:off x="7586662" y="5989630"/>
              <a:ext cx="4763" cy="4762"/>
            </a:xfrm>
            <a:custGeom>
              <a:avLst/>
              <a:gdLst/>
              <a:ahLst/>
              <a:cxnLst>
                <a:cxn ang="0">
                  <a:pos x="3" y="1"/>
                </a:cxn>
                <a:cxn ang="0">
                  <a:pos x="3" y="1"/>
                </a:cxn>
                <a:cxn ang="0">
                  <a:pos x="2" y="3"/>
                </a:cxn>
                <a:cxn ang="0">
                  <a:pos x="2" y="3"/>
                </a:cxn>
                <a:cxn ang="0">
                  <a:pos x="1" y="3"/>
                </a:cxn>
                <a:cxn ang="0">
                  <a:pos x="1" y="1"/>
                </a:cxn>
                <a:cxn ang="0">
                  <a:pos x="0" y="1"/>
                </a:cxn>
                <a:cxn ang="0">
                  <a:pos x="1" y="0"/>
                </a:cxn>
                <a:cxn ang="0">
                  <a:pos x="1" y="0"/>
                </a:cxn>
                <a:cxn ang="0">
                  <a:pos x="2" y="0"/>
                </a:cxn>
                <a:cxn ang="0">
                  <a:pos x="3" y="1"/>
                </a:cxn>
                <a:cxn ang="0">
                  <a:pos x="3" y="1"/>
                </a:cxn>
              </a:cxnLst>
              <a:rect l="0" t="0" r="r" b="b"/>
              <a:pathLst>
                <a:path w="3" h="3">
                  <a:moveTo>
                    <a:pt x="3" y="1"/>
                  </a:moveTo>
                  <a:lnTo>
                    <a:pt x="3" y="1"/>
                  </a:lnTo>
                  <a:lnTo>
                    <a:pt x="2" y="3"/>
                  </a:lnTo>
                  <a:lnTo>
                    <a:pt x="2" y="3"/>
                  </a:lnTo>
                  <a:lnTo>
                    <a:pt x="1" y="3"/>
                  </a:lnTo>
                  <a:lnTo>
                    <a:pt x="1" y="1"/>
                  </a:lnTo>
                  <a:lnTo>
                    <a:pt x="0" y="1"/>
                  </a:lnTo>
                  <a:lnTo>
                    <a:pt x="1" y="0"/>
                  </a:lnTo>
                  <a:lnTo>
                    <a:pt x="1" y="0"/>
                  </a:lnTo>
                  <a:lnTo>
                    <a:pt x="2" y="0"/>
                  </a:lnTo>
                  <a:lnTo>
                    <a:pt x="3" y="1"/>
                  </a:lnTo>
                  <a:lnTo>
                    <a:pt x="3"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06" name="Freeform 181"/>
            <p:cNvSpPr>
              <a:spLocks/>
            </p:cNvSpPr>
            <p:nvPr/>
          </p:nvSpPr>
          <p:spPr bwMode="auto">
            <a:xfrm>
              <a:off x="7947024" y="6515091"/>
              <a:ext cx="11112" cy="7938"/>
            </a:xfrm>
            <a:custGeom>
              <a:avLst/>
              <a:gdLst/>
              <a:ahLst/>
              <a:cxnLst>
                <a:cxn ang="0">
                  <a:pos x="6" y="1"/>
                </a:cxn>
                <a:cxn ang="0">
                  <a:pos x="6" y="1"/>
                </a:cxn>
                <a:cxn ang="0">
                  <a:pos x="7" y="2"/>
                </a:cxn>
                <a:cxn ang="0">
                  <a:pos x="7" y="2"/>
                </a:cxn>
                <a:cxn ang="0">
                  <a:pos x="7" y="3"/>
                </a:cxn>
                <a:cxn ang="0">
                  <a:pos x="7" y="3"/>
                </a:cxn>
                <a:cxn ang="0">
                  <a:pos x="7" y="4"/>
                </a:cxn>
                <a:cxn ang="0">
                  <a:pos x="7" y="4"/>
                </a:cxn>
                <a:cxn ang="0">
                  <a:pos x="6" y="4"/>
                </a:cxn>
                <a:cxn ang="0">
                  <a:pos x="4" y="5"/>
                </a:cxn>
                <a:cxn ang="0">
                  <a:pos x="1" y="4"/>
                </a:cxn>
                <a:cxn ang="0">
                  <a:pos x="0" y="4"/>
                </a:cxn>
                <a:cxn ang="0">
                  <a:pos x="0" y="3"/>
                </a:cxn>
                <a:cxn ang="0">
                  <a:pos x="0" y="1"/>
                </a:cxn>
                <a:cxn ang="0">
                  <a:pos x="1" y="1"/>
                </a:cxn>
                <a:cxn ang="0">
                  <a:pos x="2" y="0"/>
                </a:cxn>
                <a:cxn ang="0">
                  <a:pos x="4" y="1"/>
                </a:cxn>
                <a:cxn ang="0">
                  <a:pos x="6" y="1"/>
                </a:cxn>
                <a:cxn ang="0">
                  <a:pos x="6" y="1"/>
                </a:cxn>
              </a:cxnLst>
              <a:rect l="0" t="0" r="r" b="b"/>
              <a:pathLst>
                <a:path w="7" h="5">
                  <a:moveTo>
                    <a:pt x="6" y="1"/>
                  </a:moveTo>
                  <a:lnTo>
                    <a:pt x="6" y="1"/>
                  </a:lnTo>
                  <a:lnTo>
                    <a:pt x="7" y="2"/>
                  </a:lnTo>
                  <a:lnTo>
                    <a:pt x="7" y="2"/>
                  </a:lnTo>
                  <a:lnTo>
                    <a:pt x="7" y="3"/>
                  </a:lnTo>
                  <a:lnTo>
                    <a:pt x="7" y="3"/>
                  </a:lnTo>
                  <a:lnTo>
                    <a:pt x="7" y="4"/>
                  </a:lnTo>
                  <a:lnTo>
                    <a:pt x="7" y="4"/>
                  </a:lnTo>
                  <a:lnTo>
                    <a:pt x="6" y="4"/>
                  </a:lnTo>
                  <a:lnTo>
                    <a:pt x="4" y="5"/>
                  </a:lnTo>
                  <a:lnTo>
                    <a:pt x="1" y="4"/>
                  </a:lnTo>
                  <a:lnTo>
                    <a:pt x="0" y="4"/>
                  </a:lnTo>
                  <a:lnTo>
                    <a:pt x="0" y="3"/>
                  </a:lnTo>
                  <a:lnTo>
                    <a:pt x="0" y="1"/>
                  </a:lnTo>
                  <a:lnTo>
                    <a:pt x="1" y="1"/>
                  </a:lnTo>
                  <a:lnTo>
                    <a:pt x="2" y="0"/>
                  </a:lnTo>
                  <a:lnTo>
                    <a:pt x="4" y="1"/>
                  </a:lnTo>
                  <a:lnTo>
                    <a:pt x="6" y="1"/>
                  </a:lnTo>
                  <a:lnTo>
                    <a:pt x="6"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07" name="Freeform 182"/>
            <p:cNvSpPr>
              <a:spLocks/>
            </p:cNvSpPr>
            <p:nvPr/>
          </p:nvSpPr>
          <p:spPr bwMode="auto">
            <a:xfrm>
              <a:off x="7529512" y="6157905"/>
              <a:ext cx="9525" cy="20638"/>
            </a:xfrm>
            <a:custGeom>
              <a:avLst/>
              <a:gdLst/>
              <a:ahLst/>
              <a:cxnLst>
                <a:cxn ang="0">
                  <a:pos x="5" y="4"/>
                </a:cxn>
                <a:cxn ang="0">
                  <a:pos x="5" y="4"/>
                </a:cxn>
                <a:cxn ang="0">
                  <a:pos x="4" y="3"/>
                </a:cxn>
                <a:cxn ang="0">
                  <a:pos x="5" y="3"/>
                </a:cxn>
                <a:cxn ang="0">
                  <a:pos x="6" y="2"/>
                </a:cxn>
                <a:cxn ang="0">
                  <a:pos x="6" y="1"/>
                </a:cxn>
                <a:cxn ang="0">
                  <a:pos x="5" y="0"/>
                </a:cxn>
                <a:cxn ang="0">
                  <a:pos x="5" y="0"/>
                </a:cxn>
                <a:cxn ang="0">
                  <a:pos x="4" y="1"/>
                </a:cxn>
                <a:cxn ang="0">
                  <a:pos x="4" y="2"/>
                </a:cxn>
                <a:cxn ang="0">
                  <a:pos x="3" y="2"/>
                </a:cxn>
                <a:cxn ang="0">
                  <a:pos x="3" y="2"/>
                </a:cxn>
                <a:cxn ang="0">
                  <a:pos x="2" y="2"/>
                </a:cxn>
                <a:cxn ang="0">
                  <a:pos x="1" y="3"/>
                </a:cxn>
                <a:cxn ang="0">
                  <a:pos x="0" y="4"/>
                </a:cxn>
                <a:cxn ang="0">
                  <a:pos x="0" y="7"/>
                </a:cxn>
                <a:cxn ang="0">
                  <a:pos x="1" y="9"/>
                </a:cxn>
                <a:cxn ang="0">
                  <a:pos x="2" y="12"/>
                </a:cxn>
                <a:cxn ang="0">
                  <a:pos x="3" y="13"/>
                </a:cxn>
                <a:cxn ang="0">
                  <a:pos x="3" y="13"/>
                </a:cxn>
                <a:cxn ang="0">
                  <a:pos x="4" y="11"/>
                </a:cxn>
                <a:cxn ang="0">
                  <a:pos x="5" y="8"/>
                </a:cxn>
                <a:cxn ang="0">
                  <a:pos x="6" y="8"/>
                </a:cxn>
                <a:cxn ang="0">
                  <a:pos x="5" y="7"/>
                </a:cxn>
                <a:cxn ang="0">
                  <a:pos x="5" y="5"/>
                </a:cxn>
                <a:cxn ang="0">
                  <a:pos x="5" y="4"/>
                </a:cxn>
                <a:cxn ang="0">
                  <a:pos x="5" y="4"/>
                </a:cxn>
              </a:cxnLst>
              <a:rect l="0" t="0" r="r" b="b"/>
              <a:pathLst>
                <a:path w="6" h="13">
                  <a:moveTo>
                    <a:pt x="5" y="4"/>
                  </a:moveTo>
                  <a:lnTo>
                    <a:pt x="5" y="4"/>
                  </a:lnTo>
                  <a:lnTo>
                    <a:pt x="4" y="3"/>
                  </a:lnTo>
                  <a:lnTo>
                    <a:pt x="5" y="3"/>
                  </a:lnTo>
                  <a:lnTo>
                    <a:pt x="6" y="2"/>
                  </a:lnTo>
                  <a:lnTo>
                    <a:pt x="6" y="1"/>
                  </a:lnTo>
                  <a:lnTo>
                    <a:pt x="5" y="0"/>
                  </a:lnTo>
                  <a:lnTo>
                    <a:pt x="5" y="0"/>
                  </a:lnTo>
                  <a:lnTo>
                    <a:pt x="4" y="1"/>
                  </a:lnTo>
                  <a:lnTo>
                    <a:pt x="4" y="2"/>
                  </a:lnTo>
                  <a:lnTo>
                    <a:pt x="3" y="2"/>
                  </a:lnTo>
                  <a:lnTo>
                    <a:pt x="3" y="2"/>
                  </a:lnTo>
                  <a:lnTo>
                    <a:pt x="2" y="2"/>
                  </a:lnTo>
                  <a:lnTo>
                    <a:pt x="1" y="3"/>
                  </a:lnTo>
                  <a:lnTo>
                    <a:pt x="0" y="4"/>
                  </a:lnTo>
                  <a:lnTo>
                    <a:pt x="0" y="7"/>
                  </a:lnTo>
                  <a:lnTo>
                    <a:pt x="1" y="9"/>
                  </a:lnTo>
                  <a:lnTo>
                    <a:pt x="2" y="12"/>
                  </a:lnTo>
                  <a:lnTo>
                    <a:pt x="3" y="13"/>
                  </a:lnTo>
                  <a:lnTo>
                    <a:pt x="3" y="13"/>
                  </a:lnTo>
                  <a:lnTo>
                    <a:pt x="4" y="11"/>
                  </a:lnTo>
                  <a:lnTo>
                    <a:pt x="5" y="8"/>
                  </a:lnTo>
                  <a:lnTo>
                    <a:pt x="6" y="8"/>
                  </a:lnTo>
                  <a:lnTo>
                    <a:pt x="5" y="7"/>
                  </a:lnTo>
                  <a:lnTo>
                    <a:pt x="5" y="5"/>
                  </a:lnTo>
                  <a:lnTo>
                    <a:pt x="5" y="4"/>
                  </a:lnTo>
                  <a:lnTo>
                    <a:pt x="5"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08" name="Freeform 183"/>
            <p:cNvSpPr>
              <a:spLocks/>
            </p:cNvSpPr>
            <p:nvPr/>
          </p:nvSpPr>
          <p:spPr bwMode="auto">
            <a:xfrm>
              <a:off x="7527924" y="6183304"/>
              <a:ext cx="14288" cy="26988"/>
            </a:xfrm>
            <a:custGeom>
              <a:avLst/>
              <a:gdLst/>
              <a:ahLst/>
              <a:cxnLst>
                <a:cxn ang="0">
                  <a:pos x="7" y="11"/>
                </a:cxn>
                <a:cxn ang="0">
                  <a:pos x="7" y="11"/>
                </a:cxn>
                <a:cxn ang="0">
                  <a:pos x="7" y="10"/>
                </a:cxn>
                <a:cxn ang="0">
                  <a:pos x="8" y="5"/>
                </a:cxn>
                <a:cxn ang="0">
                  <a:pos x="7" y="4"/>
                </a:cxn>
                <a:cxn ang="0">
                  <a:pos x="7" y="3"/>
                </a:cxn>
                <a:cxn ang="0">
                  <a:pos x="6" y="1"/>
                </a:cxn>
                <a:cxn ang="0">
                  <a:pos x="4" y="0"/>
                </a:cxn>
                <a:cxn ang="0">
                  <a:pos x="3" y="0"/>
                </a:cxn>
                <a:cxn ang="0">
                  <a:pos x="1" y="1"/>
                </a:cxn>
                <a:cxn ang="0">
                  <a:pos x="0" y="3"/>
                </a:cxn>
                <a:cxn ang="0">
                  <a:pos x="0" y="3"/>
                </a:cxn>
                <a:cxn ang="0">
                  <a:pos x="0" y="4"/>
                </a:cxn>
                <a:cxn ang="0">
                  <a:pos x="2" y="5"/>
                </a:cxn>
                <a:cxn ang="0">
                  <a:pos x="2" y="7"/>
                </a:cxn>
                <a:cxn ang="0">
                  <a:pos x="2" y="12"/>
                </a:cxn>
                <a:cxn ang="0">
                  <a:pos x="2" y="15"/>
                </a:cxn>
                <a:cxn ang="0">
                  <a:pos x="3" y="16"/>
                </a:cxn>
                <a:cxn ang="0">
                  <a:pos x="3" y="16"/>
                </a:cxn>
                <a:cxn ang="0">
                  <a:pos x="4" y="17"/>
                </a:cxn>
                <a:cxn ang="0">
                  <a:pos x="4" y="16"/>
                </a:cxn>
                <a:cxn ang="0">
                  <a:pos x="4" y="16"/>
                </a:cxn>
                <a:cxn ang="0">
                  <a:pos x="5" y="15"/>
                </a:cxn>
                <a:cxn ang="0">
                  <a:pos x="6" y="15"/>
                </a:cxn>
                <a:cxn ang="0">
                  <a:pos x="7" y="15"/>
                </a:cxn>
                <a:cxn ang="0">
                  <a:pos x="7" y="15"/>
                </a:cxn>
                <a:cxn ang="0">
                  <a:pos x="8" y="15"/>
                </a:cxn>
                <a:cxn ang="0">
                  <a:pos x="9" y="15"/>
                </a:cxn>
                <a:cxn ang="0">
                  <a:pos x="9" y="13"/>
                </a:cxn>
                <a:cxn ang="0">
                  <a:pos x="7" y="11"/>
                </a:cxn>
                <a:cxn ang="0">
                  <a:pos x="7" y="11"/>
                </a:cxn>
              </a:cxnLst>
              <a:rect l="0" t="0" r="r" b="b"/>
              <a:pathLst>
                <a:path w="9" h="17">
                  <a:moveTo>
                    <a:pt x="7" y="11"/>
                  </a:moveTo>
                  <a:lnTo>
                    <a:pt x="7" y="11"/>
                  </a:lnTo>
                  <a:lnTo>
                    <a:pt x="7" y="10"/>
                  </a:lnTo>
                  <a:lnTo>
                    <a:pt x="8" y="5"/>
                  </a:lnTo>
                  <a:lnTo>
                    <a:pt x="7" y="4"/>
                  </a:lnTo>
                  <a:lnTo>
                    <a:pt x="7" y="3"/>
                  </a:lnTo>
                  <a:lnTo>
                    <a:pt x="6" y="1"/>
                  </a:lnTo>
                  <a:lnTo>
                    <a:pt x="4" y="0"/>
                  </a:lnTo>
                  <a:lnTo>
                    <a:pt x="3" y="0"/>
                  </a:lnTo>
                  <a:lnTo>
                    <a:pt x="1" y="1"/>
                  </a:lnTo>
                  <a:lnTo>
                    <a:pt x="0" y="3"/>
                  </a:lnTo>
                  <a:lnTo>
                    <a:pt x="0" y="3"/>
                  </a:lnTo>
                  <a:lnTo>
                    <a:pt x="0" y="4"/>
                  </a:lnTo>
                  <a:lnTo>
                    <a:pt x="2" y="5"/>
                  </a:lnTo>
                  <a:lnTo>
                    <a:pt x="2" y="7"/>
                  </a:lnTo>
                  <a:lnTo>
                    <a:pt x="2" y="12"/>
                  </a:lnTo>
                  <a:lnTo>
                    <a:pt x="2" y="15"/>
                  </a:lnTo>
                  <a:lnTo>
                    <a:pt x="3" y="16"/>
                  </a:lnTo>
                  <a:lnTo>
                    <a:pt x="3" y="16"/>
                  </a:lnTo>
                  <a:lnTo>
                    <a:pt x="4" y="17"/>
                  </a:lnTo>
                  <a:lnTo>
                    <a:pt x="4" y="16"/>
                  </a:lnTo>
                  <a:lnTo>
                    <a:pt x="4" y="16"/>
                  </a:lnTo>
                  <a:lnTo>
                    <a:pt x="5" y="15"/>
                  </a:lnTo>
                  <a:lnTo>
                    <a:pt x="6" y="15"/>
                  </a:lnTo>
                  <a:lnTo>
                    <a:pt x="7" y="15"/>
                  </a:lnTo>
                  <a:lnTo>
                    <a:pt x="7" y="15"/>
                  </a:lnTo>
                  <a:lnTo>
                    <a:pt x="8" y="15"/>
                  </a:lnTo>
                  <a:lnTo>
                    <a:pt x="9" y="15"/>
                  </a:lnTo>
                  <a:lnTo>
                    <a:pt x="9" y="13"/>
                  </a:lnTo>
                  <a:lnTo>
                    <a:pt x="7" y="11"/>
                  </a:lnTo>
                  <a:lnTo>
                    <a:pt x="7" y="1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09" name="Freeform 184"/>
            <p:cNvSpPr>
              <a:spLocks/>
            </p:cNvSpPr>
            <p:nvPr/>
          </p:nvSpPr>
          <p:spPr bwMode="auto">
            <a:xfrm>
              <a:off x="7585075" y="6249979"/>
              <a:ext cx="4763" cy="3175"/>
            </a:xfrm>
            <a:custGeom>
              <a:avLst/>
              <a:gdLst/>
              <a:ahLst/>
              <a:cxnLst>
                <a:cxn ang="0">
                  <a:pos x="2" y="0"/>
                </a:cxn>
                <a:cxn ang="0">
                  <a:pos x="2" y="0"/>
                </a:cxn>
                <a:cxn ang="0">
                  <a:pos x="3" y="1"/>
                </a:cxn>
                <a:cxn ang="0">
                  <a:pos x="3" y="1"/>
                </a:cxn>
                <a:cxn ang="0">
                  <a:pos x="3" y="1"/>
                </a:cxn>
                <a:cxn ang="0">
                  <a:pos x="2" y="1"/>
                </a:cxn>
                <a:cxn ang="0">
                  <a:pos x="2" y="2"/>
                </a:cxn>
                <a:cxn ang="0">
                  <a:pos x="1" y="1"/>
                </a:cxn>
                <a:cxn ang="0">
                  <a:pos x="0" y="1"/>
                </a:cxn>
                <a:cxn ang="0">
                  <a:pos x="1" y="0"/>
                </a:cxn>
                <a:cxn ang="0">
                  <a:pos x="1" y="0"/>
                </a:cxn>
                <a:cxn ang="0">
                  <a:pos x="2" y="0"/>
                </a:cxn>
                <a:cxn ang="0">
                  <a:pos x="2" y="0"/>
                </a:cxn>
              </a:cxnLst>
              <a:rect l="0" t="0" r="r" b="b"/>
              <a:pathLst>
                <a:path w="3" h="2">
                  <a:moveTo>
                    <a:pt x="2" y="0"/>
                  </a:moveTo>
                  <a:lnTo>
                    <a:pt x="2" y="0"/>
                  </a:lnTo>
                  <a:lnTo>
                    <a:pt x="3" y="1"/>
                  </a:lnTo>
                  <a:lnTo>
                    <a:pt x="3" y="1"/>
                  </a:lnTo>
                  <a:lnTo>
                    <a:pt x="3" y="1"/>
                  </a:lnTo>
                  <a:lnTo>
                    <a:pt x="2" y="1"/>
                  </a:lnTo>
                  <a:lnTo>
                    <a:pt x="2" y="2"/>
                  </a:lnTo>
                  <a:lnTo>
                    <a:pt x="1" y="1"/>
                  </a:lnTo>
                  <a:lnTo>
                    <a:pt x="0" y="1"/>
                  </a:lnTo>
                  <a:lnTo>
                    <a:pt x="1" y="0"/>
                  </a:lnTo>
                  <a:lnTo>
                    <a:pt x="1" y="0"/>
                  </a:lnTo>
                  <a:lnTo>
                    <a:pt x="2" y="0"/>
                  </a:lnTo>
                  <a:lnTo>
                    <a:pt x="2"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10" name="Freeform 185"/>
            <p:cNvSpPr>
              <a:spLocks/>
            </p:cNvSpPr>
            <p:nvPr/>
          </p:nvSpPr>
          <p:spPr bwMode="auto">
            <a:xfrm>
              <a:off x="7748588" y="6248391"/>
              <a:ext cx="25400" cy="15875"/>
            </a:xfrm>
            <a:custGeom>
              <a:avLst/>
              <a:gdLst/>
              <a:ahLst/>
              <a:cxnLst>
                <a:cxn ang="0">
                  <a:pos x="11" y="8"/>
                </a:cxn>
                <a:cxn ang="0">
                  <a:pos x="11" y="8"/>
                </a:cxn>
                <a:cxn ang="0">
                  <a:pos x="10" y="8"/>
                </a:cxn>
                <a:cxn ang="0">
                  <a:pos x="10" y="8"/>
                </a:cxn>
                <a:cxn ang="0">
                  <a:pos x="9" y="8"/>
                </a:cxn>
                <a:cxn ang="0">
                  <a:pos x="8" y="8"/>
                </a:cxn>
                <a:cxn ang="0">
                  <a:pos x="8" y="8"/>
                </a:cxn>
                <a:cxn ang="0">
                  <a:pos x="6" y="9"/>
                </a:cxn>
                <a:cxn ang="0">
                  <a:pos x="5" y="10"/>
                </a:cxn>
                <a:cxn ang="0">
                  <a:pos x="5" y="10"/>
                </a:cxn>
                <a:cxn ang="0">
                  <a:pos x="4" y="9"/>
                </a:cxn>
                <a:cxn ang="0">
                  <a:pos x="2" y="8"/>
                </a:cxn>
                <a:cxn ang="0">
                  <a:pos x="2" y="7"/>
                </a:cxn>
                <a:cxn ang="0">
                  <a:pos x="1" y="6"/>
                </a:cxn>
                <a:cxn ang="0">
                  <a:pos x="0" y="4"/>
                </a:cxn>
                <a:cxn ang="0">
                  <a:pos x="0" y="4"/>
                </a:cxn>
                <a:cxn ang="0">
                  <a:pos x="0" y="3"/>
                </a:cxn>
                <a:cxn ang="0">
                  <a:pos x="1" y="3"/>
                </a:cxn>
                <a:cxn ang="0">
                  <a:pos x="4" y="3"/>
                </a:cxn>
                <a:cxn ang="0">
                  <a:pos x="5" y="4"/>
                </a:cxn>
                <a:cxn ang="0">
                  <a:pos x="6" y="3"/>
                </a:cxn>
                <a:cxn ang="0">
                  <a:pos x="9" y="3"/>
                </a:cxn>
                <a:cxn ang="0">
                  <a:pos x="11" y="3"/>
                </a:cxn>
                <a:cxn ang="0">
                  <a:pos x="12" y="2"/>
                </a:cxn>
                <a:cxn ang="0">
                  <a:pos x="13" y="2"/>
                </a:cxn>
                <a:cxn ang="0">
                  <a:pos x="14" y="0"/>
                </a:cxn>
                <a:cxn ang="0">
                  <a:pos x="15" y="0"/>
                </a:cxn>
                <a:cxn ang="0">
                  <a:pos x="16" y="0"/>
                </a:cxn>
                <a:cxn ang="0">
                  <a:pos x="15" y="1"/>
                </a:cxn>
                <a:cxn ang="0">
                  <a:pos x="14" y="2"/>
                </a:cxn>
                <a:cxn ang="0">
                  <a:pos x="13" y="4"/>
                </a:cxn>
                <a:cxn ang="0">
                  <a:pos x="12" y="6"/>
                </a:cxn>
                <a:cxn ang="0">
                  <a:pos x="11" y="7"/>
                </a:cxn>
                <a:cxn ang="0">
                  <a:pos x="11" y="8"/>
                </a:cxn>
                <a:cxn ang="0">
                  <a:pos x="11" y="8"/>
                </a:cxn>
              </a:cxnLst>
              <a:rect l="0" t="0" r="r" b="b"/>
              <a:pathLst>
                <a:path w="16" h="10">
                  <a:moveTo>
                    <a:pt x="11" y="8"/>
                  </a:moveTo>
                  <a:lnTo>
                    <a:pt x="11" y="8"/>
                  </a:lnTo>
                  <a:lnTo>
                    <a:pt x="10" y="8"/>
                  </a:lnTo>
                  <a:lnTo>
                    <a:pt x="10" y="8"/>
                  </a:lnTo>
                  <a:lnTo>
                    <a:pt x="9" y="8"/>
                  </a:lnTo>
                  <a:lnTo>
                    <a:pt x="8" y="8"/>
                  </a:lnTo>
                  <a:lnTo>
                    <a:pt x="8" y="8"/>
                  </a:lnTo>
                  <a:lnTo>
                    <a:pt x="6" y="9"/>
                  </a:lnTo>
                  <a:lnTo>
                    <a:pt x="5" y="10"/>
                  </a:lnTo>
                  <a:lnTo>
                    <a:pt x="5" y="10"/>
                  </a:lnTo>
                  <a:lnTo>
                    <a:pt x="4" y="9"/>
                  </a:lnTo>
                  <a:lnTo>
                    <a:pt x="2" y="8"/>
                  </a:lnTo>
                  <a:lnTo>
                    <a:pt x="2" y="7"/>
                  </a:lnTo>
                  <a:lnTo>
                    <a:pt x="1" y="6"/>
                  </a:lnTo>
                  <a:lnTo>
                    <a:pt x="0" y="4"/>
                  </a:lnTo>
                  <a:lnTo>
                    <a:pt x="0" y="4"/>
                  </a:lnTo>
                  <a:lnTo>
                    <a:pt x="0" y="3"/>
                  </a:lnTo>
                  <a:lnTo>
                    <a:pt x="1" y="3"/>
                  </a:lnTo>
                  <a:lnTo>
                    <a:pt x="4" y="3"/>
                  </a:lnTo>
                  <a:lnTo>
                    <a:pt x="5" y="4"/>
                  </a:lnTo>
                  <a:lnTo>
                    <a:pt x="6" y="3"/>
                  </a:lnTo>
                  <a:lnTo>
                    <a:pt x="9" y="3"/>
                  </a:lnTo>
                  <a:lnTo>
                    <a:pt x="11" y="3"/>
                  </a:lnTo>
                  <a:lnTo>
                    <a:pt x="12" y="2"/>
                  </a:lnTo>
                  <a:lnTo>
                    <a:pt x="13" y="2"/>
                  </a:lnTo>
                  <a:lnTo>
                    <a:pt x="14" y="0"/>
                  </a:lnTo>
                  <a:lnTo>
                    <a:pt x="15" y="0"/>
                  </a:lnTo>
                  <a:lnTo>
                    <a:pt x="16" y="0"/>
                  </a:lnTo>
                  <a:lnTo>
                    <a:pt x="15" y="1"/>
                  </a:lnTo>
                  <a:lnTo>
                    <a:pt x="14" y="2"/>
                  </a:lnTo>
                  <a:lnTo>
                    <a:pt x="13" y="4"/>
                  </a:lnTo>
                  <a:lnTo>
                    <a:pt x="12" y="6"/>
                  </a:lnTo>
                  <a:lnTo>
                    <a:pt x="11" y="7"/>
                  </a:lnTo>
                  <a:lnTo>
                    <a:pt x="11" y="8"/>
                  </a:lnTo>
                  <a:lnTo>
                    <a:pt x="11" y="8"/>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11" name="Freeform 186"/>
            <p:cNvSpPr>
              <a:spLocks/>
            </p:cNvSpPr>
            <p:nvPr/>
          </p:nvSpPr>
          <p:spPr bwMode="auto">
            <a:xfrm>
              <a:off x="7969249" y="6711941"/>
              <a:ext cx="1588" cy="1588"/>
            </a:xfrm>
            <a:custGeom>
              <a:avLst/>
              <a:gdLst/>
              <a:ahLst/>
              <a:cxnLst>
                <a:cxn ang="0">
                  <a:pos x="1" y="1"/>
                </a:cxn>
                <a:cxn ang="0">
                  <a:pos x="1" y="1"/>
                </a:cxn>
                <a:cxn ang="0">
                  <a:pos x="1" y="1"/>
                </a:cxn>
                <a:cxn ang="0">
                  <a:pos x="1" y="0"/>
                </a:cxn>
                <a:cxn ang="0">
                  <a:pos x="0" y="0"/>
                </a:cxn>
                <a:cxn ang="0">
                  <a:pos x="1" y="0"/>
                </a:cxn>
                <a:cxn ang="0">
                  <a:pos x="1" y="0"/>
                </a:cxn>
                <a:cxn ang="0">
                  <a:pos x="1" y="0"/>
                </a:cxn>
                <a:cxn ang="0">
                  <a:pos x="1" y="1"/>
                </a:cxn>
                <a:cxn ang="0">
                  <a:pos x="1" y="1"/>
                </a:cxn>
              </a:cxnLst>
              <a:rect l="0" t="0" r="r" b="b"/>
              <a:pathLst>
                <a:path w="1" h="1">
                  <a:moveTo>
                    <a:pt x="1" y="1"/>
                  </a:moveTo>
                  <a:lnTo>
                    <a:pt x="1" y="1"/>
                  </a:lnTo>
                  <a:lnTo>
                    <a:pt x="1" y="1"/>
                  </a:lnTo>
                  <a:lnTo>
                    <a:pt x="1" y="0"/>
                  </a:lnTo>
                  <a:lnTo>
                    <a:pt x="0" y="0"/>
                  </a:lnTo>
                  <a:lnTo>
                    <a:pt x="1" y="0"/>
                  </a:lnTo>
                  <a:lnTo>
                    <a:pt x="1" y="0"/>
                  </a:lnTo>
                  <a:lnTo>
                    <a:pt x="1" y="0"/>
                  </a:lnTo>
                  <a:lnTo>
                    <a:pt x="1" y="1"/>
                  </a:lnTo>
                  <a:lnTo>
                    <a:pt x="1"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12" name="Freeform 187"/>
            <p:cNvSpPr>
              <a:spLocks/>
            </p:cNvSpPr>
            <p:nvPr/>
          </p:nvSpPr>
          <p:spPr bwMode="auto">
            <a:xfrm>
              <a:off x="7524749" y="6729404"/>
              <a:ext cx="1588" cy="1588"/>
            </a:xfrm>
            <a:custGeom>
              <a:avLst/>
              <a:gdLst/>
              <a:ahLst/>
              <a:cxnLst>
                <a:cxn ang="0">
                  <a:pos x="1" y="0"/>
                </a:cxn>
                <a:cxn ang="0">
                  <a:pos x="1" y="0"/>
                </a:cxn>
                <a:cxn ang="0">
                  <a:pos x="1" y="0"/>
                </a:cxn>
                <a:cxn ang="0">
                  <a:pos x="1" y="1"/>
                </a:cxn>
                <a:cxn ang="0">
                  <a:pos x="0" y="1"/>
                </a:cxn>
                <a:cxn ang="0">
                  <a:pos x="0" y="1"/>
                </a:cxn>
                <a:cxn ang="0">
                  <a:pos x="0" y="1"/>
                </a:cxn>
                <a:cxn ang="0">
                  <a:pos x="0" y="0"/>
                </a:cxn>
                <a:cxn ang="0">
                  <a:pos x="0" y="0"/>
                </a:cxn>
                <a:cxn ang="0">
                  <a:pos x="1" y="0"/>
                </a:cxn>
                <a:cxn ang="0">
                  <a:pos x="1" y="0"/>
                </a:cxn>
              </a:cxnLst>
              <a:rect l="0" t="0" r="r" b="b"/>
              <a:pathLst>
                <a:path w="1" h="1">
                  <a:moveTo>
                    <a:pt x="1" y="0"/>
                  </a:moveTo>
                  <a:lnTo>
                    <a:pt x="1" y="0"/>
                  </a:lnTo>
                  <a:lnTo>
                    <a:pt x="1" y="0"/>
                  </a:lnTo>
                  <a:lnTo>
                    <a:pt x="1" y="1"/>
                  </a:lnTo>
                  <a:lnTo>
                    <a:pt x="0" y="1"/>
                  </a:lnTo>
                  <a:lnTo>
                    <a:pt x="0" y="1"/>
                  </a:lnTo>
                  <a:lnTo>
                    <a:pt x="0" y="1"/>
                  </a:lnTo>
                  <a:lnTo>
                    <a:pt x="0" y="0"/>
                  </a:lnTo>
                  <a:lnTo>
                    <a:pt x="0" y="0"/>
                  </a:lnTo>
                  <a:lnTo>
                    <a:pt x="1" y="0"/>
                  </a:lnTo>
                  <a:lnTo>
                    <a:pt x="1"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13" name="Freeform 188"/>
            <p:cNvSpPr>
              <a:spLocks/>
            </p:cNvSpPr>
            <p:nvPr/>
          </p:nvSpPr>
          <p:spPr bwMode="auto">
            <a:xfrm>
              <a:off x="7527924" y="6619866"/>
              <a:ext cx="6350" cy="7938"/>
            </a:xfrm>
            <a:custGeom>
              <a:avLst/>
              <a:gdLst/>
              <a:ahLst/>
              <a:cxnLst>
                <a:cxn ang="0">
                  <a:pos x="4" y="2"/>
                </a:cxn>
                <a:cxn ang="0">
                  <a:pos x="4" y="2"/>
                </a:cxn>
                <a:cxn ang="0">
                  <a:pos x="4" y="4"/>
                </a:cxn>
                <a:cxn ang="0">
                  <a:pos x="4" y="4"/>
                </a:cxn>
                <a:cxn ang="0">
                  <a:pos x="3" y="5"/>
                </a:cxn>
                <a:cxn ang="0">
                  <a:pos x="2" y="5"/>
                </a:cxn>
                <a:cxn ang="0">
                  <a:pos x="1" y="5"/>
                </a:cxn>
                <a:cxn ang="0">
                  <a:pos x="1" y="4"/>
                </a:cxn>
                <a:cxn ang="0">
                  <a:pos x="0" y="3"/>
                </a:cxn>
                <a:cxn ang="0">
                  <a:pos x="1" y="2"/>
                </a:cxn>
                <a:cxn ang="0">
                  <a:pos x="1" y="1"/>
                </a:cxn>
                <a:cxn ang="0">
                  <a:pos x="2" y="0"/>
                </a:cxn>
                <a:cxn ang="0">
                  <a:pos x="2" y="0"/>
                </a:cxn>
                <a:cxn ang="0">
                  <a:pos x="3" y="0"/>
                </a:cxn>
                <a:cxn ang="0">
                  <a:pos x="4" y="1"/>
                </a:cxn>
                <a:cxn ang="0">
                  <a:pos x="4" y="2"/>
                </a:cxn>
                <a:cxn ang="0">
                  <a:pos x="4" y="2"/>
                </a:cxn>
                <a:cxn ang="0">
                  <a:pos x="4" y="2"/>
                </a:cxn>
              </a:cxnLst>
              <a:rect l="0" t="0" r="r" b="b"/>
              <a:pathLst>
                <a:path w="4" h="5">
                  <a:moveTo>
                    <a:pt x="4" y="2"/>
                  </a:moveTo>
                  <a:lnTo>
                    <a:pt x="4" y="2"/>
                  </a:lnTo>
                  <a:lnTo>
                    <a:pt x="4" y="4"/>
                  </a:lnTo>
                  <a:lnTo>
                    <a:pt x="4" y="4"/>
                  </a:lnTo>
                  <a:lnTo>
                    <a:pt x="3" y="5"/>
                  </a:lnTo>
                  <a:lnTo>
                    <a:pt x="2" y="5"/>
                  </a:lnTo>
                  <a:lnTo>
                    <a:pt x="1" y="5"/>
                  </a:lnTo>
                  <a:lnTo>
                    <a:pt x="1" y="4"/>
                  </a:lnTo>
                  <a:lnTo>
                    <a:pt x="0" y="3"/>
                  </a:lnTo>
                  <a:lnTo>
                    <a:pt x="1" y="2"/>
                  </a:lnTo>
                  <a:lnTo>
                    <a:pt x="1" y="1"/>
                  </a:lnTo>
                  <a:lnTo>
                    <a:pt x="2" y="0"/>
                  </a:lnTo>
                  <a:lnTo>
                    <a:pt x="2" y="0"/>
                  </a:lnTo>
                  <a:lnTo>
                    <a:pt x="3" y="0"/>
                  </a:lnTo>
                  <a:lnTo>
                    <a:pt x="4" y="1"/>
                  </a:lnTo>
                  <a:lnTo>
                    <a:pt x="4" y="2"/>
                  </a:lnTo>
                  <a:lnTo>
                    <a:pt x="4" y="2"/>
                  </a:lnTo>
                  <a:lnTo>
                    <a:pt x="4"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14" name="Freeform 189"/>
            <p:cNvSpPr>
              <a:spLocks/>
            </p:cNvSpPr>
            <p:nvPr/>
          </p:nvSpPr>
          <p:spPr bwMode="auto">
            <a:xfrm>
              <a:off x="7507287" y="6653204"/>
              <a:ext cx="6350" cy="7938"/>
            </a:xfrm>
            <a:custGeom>
              <a:avLst/>
              <a:gdLst/>
              <a:ahLst/>
              <a:cxnLst>
                <a:cxn ang="0">
                  <a:pos x="3" y="3"/>
                </a:cxn>
                <a:cxn ang="0">
                  <a:pos x="3" y="3"/>
                </a:cxn>
                <a:cxn ang="0">
                  <a:pos x="4" y="2"/>
                </a:cxn>
                <a:cxn ang="0">
                  <a:pos x="3" y="0"/>
                </a:cxn>
                <a:cxn ang="0">
                  <a:pos x="2" y="0"/>
                </a:cxn>
                <a:cxn ang="0">
                  <a:pos x="1" y="0"/>
                </a:cxn>
                <a:cxn ang="0">
                  <a:pos x="0" y="1"/>
                </a:cxn>
                <a:cxn ang="0">
                  <a:pos x="0" y="3"/>
                </a:cxn>
                <a:cxn ang="0">
                  <a:pos x="0" y="4"/>
                </a:cxn>
                <a:cxn ang="0">
                  <a:pos x="0" y="5"/>
                </a:cxn>
                <a:cxn ang="0">
                  <a:pos x="1" y="5"/>
                </a:cxn>
                <a:cxn ang="0">
                  <a:pos x="2" y="5"/>
                </a:cxn>
                <a:cxn ang="0">
                  <a:pos x="3" y="3"/>
                </a:cxn>
                <a:cxn ang="0">
                  <a:pos x="3" y="3"/>
                </a:cxn>
              </a:cxnLst>
              <a:rect l="0" t="0" r="r" b="b"/>
              <a:pathLst>
                <a:path w="4" h="5">
                  <a:moveTo>
                    <a:pt x="3" y="3"/>
                  </a:moveTo>
                  <a:lnTo>
                    <a:pt x="3" y="3"/>
                  </a:lnTo>
                  <a:lnTo>
                    <a:pt x="4" y="2"/>
                  </a:lnTo>
                  <a:lnTo>
                    <a:pt x="3" y="0"/>
                  </a:lnTo>
                  <a:lnTo>
                    <a:pt x="2" y="0"/>
                  </a:lnTo>
                  <a:lnTo>
                    <a:pt x="1" y="0"/>
                  </a:lnTo>
                  <a:lnTo>
                    <a:pt x="0" y="1"/>
                  </a:lnTo>
                  <a:lnTo>
                    <a:pt x="0" y="3"/>
                  </a:lnTo>
                  <a:lnTo>
                    <a:pt x="0" y="4"/>
                  </a:lnTo>
                  <a:lnTo>
                    <a:pt x="0" y="5"/>
                  </a:lnTo>
                  <a:lnTo>
                    <a:pt x="1" y="5"/>
                  </a:lnTo>
                  <a:lnTo>
                    <a:pt x="2" y="5"/>
                  </a:lnTo>
                  <a:lnTo>
                    <a:pt x="3" y="3"/>
                  </a:lnTo>
                  <a:lnTo>
                    <a:pt x="3"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15" name="Freeform 190"/>
            <p:cNvSpPr>
              <a:spLocks/>
            </p:cNvSpPr>
            <p:nvPr/>
          </p:nvSpPr>
          <p:spPr bwMode="auto">
            <a:xfrm>
              <a:off x="7880349" y="6762740"/>
              <a:ext cx="4763" cy="4762"/>
            </a:xfrm>
            <a:custGeom>
              <a:avLst/>
              <a:gdLst/>
              <a:ahLst/>
              <a:cxnLst>
                <a:cxn ang="0">
                  <a:pos x="3" y="1"/>
                </a:cxn>
                <a:cxn ang="0">
                  <a:pos x="3" y="1"/>
                </a:cxn>
                <a:cxn ang="0">
                  <a:pos x="3" y="2"/>
                </a:cxn>
                <a:cxn ang="0">
                  <a:pos x="3" y="3"/>
                </a:cxn>
                <a:cxn ang="0">
                  <a:pos x="1" y="3"/>
                </a:cxn>
                <a:cxn ang="0">
                  <a:pos x="1" y="3"/>
                </a:cxn>
                <a:cxn ang="0">
                  <a:pos x="0" y="2"/>
                </a:cxn>
                <a:cxn ang="0">
                  <a:pos x="0" y="1"/>
                </a:cxn>
                <a:cxn ang="0">
                  <a:pos x="1" y="0"/>
                </a:cxn>
                <a:cxn ang="0">
                  <a:pos x="1" y="0"/>
                </a:cxn>
                <a:cxn ang="0">
                  <a:pos x="3" y="1"/>
                </a:cxn>
                <a:cxn ang="0">
                  <a:pos x="3" y="1"/>
                </a:cxn>
              </a:cxnLst>
              <a:rect l="0" t="0" r="r" b="b"/>
              <a:pathLst>
                <a:path w="3" h="3">
                  <a:moveTo>
                    <a:pt x="3" y="1"/>
                  </a:moveTo>
                  <a:lnTo>
                    <a:pt x="3" y="1"/>
                  </a:lnTo>
                  <a:lnTo>
                    <a:pt x="3" y="2"/>
                  </a:lnTo>
                  <a:lnTo>
                    <a:pt x="3" y="3"/>
                  </a:lnTo>
                  <a:lnTo>
                    <a:pt x="1" y="3"/>
                  </a:lnTo>
                  <a:lnTo>
                    <a:pt x="1" y="3"/>
                  </a:lnTo>
                  <a:lnTo>
                    <a:pt x="0" y="2"/>
                  </a:lnTo>
                  <a:lnTo>
                    <a:pt x="0" y="1"/>
                  </a:lnTo>
                  <a:lnTo>
                    <a:pt x="1" y="0"/>
                  </a:lnTo>
                  <a:lnTo>
                    <a:pt x="1" y="0"/>
                  </a:lnTo>
                  <a:lnTo>
                    <a:pt x="3" y="1"/>
                  </a:lnTo>
                  <a:lnTo>
                    <a:pt x="3"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16" name="Freeform 191"/>
            <p:cNvSpPr>
              <a:spLocks/>
            </p:cNvSpPr>
            <p:nvPr/>
          </p:nvSpPr>
          <p:spPr bwMode="auto">
            <a:xfrm>
              <a:off x="7862887" y="6796079"/>
              <a:ext cx="3175" cy="4762"/>
            </a:xfrm>
            <a:custGeom>
              <a:avLst/>
              <a:gdLst/>
              <a:ahLst/>
              <a:cxnLst>
                <a:cxn ang="0">
                  <a:pos x="2" y="2"/>
                </a:cxn>
                <a:cxn ang="0">
                  <a:pos x="2" y="2"/>
                </a:cxn>
                <a:cxn ang="0">
                  <a:pos x="2" y="3"/>
                </a:cxn>
                <a:cxn ang="0">
                  <a:pos x="1" y="3"/>
                </a:cxn>
                <a:cxn ang="0">
                  <a:pos x="0" y="3"/>
                </a:cxn>
                <a:cxn ang="0">
                  <a:pos x="0" y="2"/>
                </a:cxn>
                <a:cxn ang="0">
                  <a:pos x="0" y="1"/>
                </a:cxn>
                <a:cxn ang="0">
                  <a:pos x="0" y="0"/>
                </a:cxn>
                <a:cxn ang="0">
                  <a:pos x="1" y="0"/>
                </a:cxn>
                <a:cxn ang="0">
                  <a:pos x="1" y="1"/>
                </a:cxn>
                <a:cxn ang="0">
                  <a:pos x="2" y="2"/>
                </a:cxn>
                <a:cxn ang="0">
                  <a:pos x="2" y="2"/>
                </a:cxn>
              </a:cxnLst>
              <a:rect l="0" t="0" r="r" b="b"/>
              <a:pathLst>
                <a:path w="2" h="3">
                  <a:moveTo>
                    <a:pt x="2" y="2"/>
                  </a:moveTo>
                  <a:lnTo>
                    <a:pt x="2" y="2"/>
                  </a:lnTo>
                  <a:lnTo>
                    <a:pt x="2" y="3"/>
                  </a:lnTo>
                  <a:lnTo>
                    <a:pt x="1" y="3"/>
                  </a:lnTo>
                  <a:lnTo>
                    <a:pt x="0" y="3"/>
                  </a:lnTo>
                  <a:lnTo>
                    <a:pt x="0" y="2"/>
                  </a:lnTo>
                  <a:lnTo>
                    <a:pt x="0" y="1"/>
                  </a:lnTo>
                  <a:lnTo>
                    <a:pt x="0" y="0"/>
                  </a:lnTo>
                  <a:lnTo>
                    <a:pt x="1" y="0"/>
                  </a:lnTo>
                  <a:lnTo>
                    <a:pt x="1" y="1"/>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17" name="Freeform 192"/>
            <p:cNvSpPr>
              <a:spLocks/>
            </p:cNvSpPr>
            <p:nvPr/>
          </p:nvSpPr>
          <p:spPr bwMode="auto">
            <a:xfrm>
              <a:off x="7854950" y="6786554"/>
              <a:ext cx="1588" cy="6350"/>
            </a:xfrm>
            <a:custGeom>
              <a:avLst/>
              <a:gdLst/>
              <a:ahLst/>
              <a:cxnLst>
                <a:cxn ang="0">
                  <a:pos x="1" y="2"/>
                </a:cxn>
                <a:cxn ang="0">
                  <a:pos x="1" y="2"/>
                </a:cxn>
                <a:cxn ang="0">
                  <a:pos x="1" y="1"/>
                </a:cxn>
                <a:cxn ang="0">
                  <a:pos x="1" y="1"/>
                </a:cxn>
                <a:cxn ang="0">
                  <a:pos x="1" y="1"/>
                </a:cxn>
                <a:cxn ang="0">
                  <a:pos x="1" y="0"/>
                </a:cxn>
                <a:cxn ang="0">
                  <a:pos x="0" y="1"/>
                </a:cxn>
                <a:cxn ang="0">
                  <a:pos x="0" y="1"/>
                </a:cxn>
                <a:cxn ang="0">
                  <a:pos x="0" y="3"/>
                </a:cxn>
                <a:cxn ang="0">
                  <a:pos x="1" y="4"/>
                </a:cxn>
                <a:cxn ang="0">
                  <a:pos x="1" y="4"/>
                </a:cxn>
                <a:cxn ang="0">
                  <a:pos x="1" y="3"/>
                </a:cxn>
                <a:cxn ang="0">
                  <a:pos x="1" y="2"/>
                </a:cxn>
                <a:cxn ang="0">
                  <a:pos x="1" y="2"/>
                </a:cxn>
              </a:cxnLst>
              <a:rect l="0" t="0" r="r" b="b"/>
              <a:pathLst>
                <a:path w="1" h="4">
                  <a:moveTo>
                    <a:pt x="1" y="2"/>
                  </a:moveTo>
                  <a:lnTo>
                    <a:pt x="1" y="2"/>
                  </a:lnTo>
                  <a:lnTo>
                    <a:pt x="1" y="1"/>
                  </a:lnTo>
                  <a:lnTo>
                    <a:pt x="1" y="1"/>
                  </a:lnTo>
                  <a:lnTo>
                    <a:pt x="1" y="1"/>
                  </a:lnTo>
                  <a:lnTo>
                    <a:pt x="1" y="0"/>
                  </a:lnTo>
                  <a:lnTo>
                    <a:pt x="0" y="1"/>
                  </a:lnTo>
                  <a:lnTo>
                    <a:pt x="0" y="1"/>
                  </a:lnTo>
                  <a:lnTo>
                    <a:pt x="0" y="3"/>
                  </a:lnTo>
                  <a:lnTo>
                    <a:pt x="1" y="4"/>
                  </a:lnTo>
                  <a:lnTo>
                    <a:pt x="1" y="4"/>
                  </a:lnTo>
                  <a:lnTo>
                    <a:pt x="1" y="3"/>
                  </a:lnTo>
                  <a:lnTo>
                    <a:pt x="1" y="2"/>
                  </a:lnTo>
                  <a:lnTo>
                    <a:pt x="1"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18" name="Freeform 193"/>
            <p:cNvSpPr>
              <a:spLocks/>
            </p:cNvSpPr>
            <p:nvPr/>
          </p:nvSpPr>
          <p:spPr bwMode="auto">
            <a:xfrm>
              <a:off x="7962900" y="6896090"/>
              <a:ext cx="7938" cy="4762"/>
            </a:xfrm>
            <a:custGeom>
              <a:avLst/>
              <a:gdLst/>
              <a:ahLst/>
              <a:cxnLst>
                <a:cxn ang="0">
                  <a:pos x="4" y="1"/>
                </a:cxn>
                <a:cxn ang="0">
                  <a:pos x="4" y="1"/>
                </a:cxn>
                <a:cxn ang="0">
                  <a:pos x="5" y="2"/>
                </a:cxn>
                <a:cxn ang="0">
                  <a:pos x="5" y="2"/>
                </a:cxn>
                <a:cxn ang="0">
                  <a:pos x="5" y="3"/>
                </a:cxn>
                <a:cxn ang="0">
                  <a:pos x="4" y="3"/>
                </a:cxn>
                <a:cxn ang="0">
                  <a:pos x="3" y="3"/>
                </a:cxn>
                <a:cxn ang="0">
                  <a:pos x="2" y="3"/>
                </a:cxn>
                <a:cxn ang="0">
                  <a:pos x="1" y="3"/>
                </a:cxn>
                <a:cxn ang="0">
                  <a:pos x="0" y="2"/>
                </a:cxn>
                <a:cxn ang="0">
                  <a:pos x="0" y="1"/>
                </a:cxn>
                <a:cxn ang="0">
                  <a:pos x="0" y="0"/>
                </a:cxn>
                <a:cxn ang="0">
                  <a:pos x="1" y="0"/>
                </a:cxn>
                <a:cxn ang="0">
                  <a:pos x="2" y="0"/>
                </a:cxn>
                <a:cxn ang="0">
                  <a:pos x="4" y="1"/>
                </a:cxn>
                <a:cxn ang="0">
                  <a:pos x="4" y="1"/>
                </a:cxn>
              </a:cxnLst>
              <a:rect l="0" t="0" r="r" b="b"/>
              <a:pathLst>
                <a:path w="5" h="3">
                  <a:moveTo>
                    <a:pt x="4" y="1"/>
                  </a:moveTo>
                  <a:lnTo>
                    <a:pt x="4" y="1"/>
                  </a:lnTo>
                  <a:lnTo>
                    <a:pt x="5" y="2"/>
                  </a:lnTo>
                  <a:lnTo>
                    <a:pt x="5" y="2"/>
                  </a:lnTo>
                  <a:lnTo>
                    <a:pt x="5" y="3"/>
                  </a:lnTo>
                  <a:lnTo>
                    <a:pt x="4" y="3"/>
                  </a:lnTo>
                  <a:lnTo>
                    <a:pt x="3" y="3"/>
                  </a:lnTo>
                  <a:lnTo>
                    <a:pt x="2" y="3"/>
                  </a:lnTo>
                  <a:lnTo>
                    <a:pt x="1" y="3"/>
                  </a:lnTo>
                  <a:lnTo>
                    <a:pt x="0" y="2"/>
                  </a:lnTo>
                  <a:lnTo>
                    <a:pt x="0" y="1"/>
                  </a:lnTo>
                  <a:lnTo>
                    <a:pt x="0" y="0"/>
                  </a:lnTo>
                  <a:lnTo>
                    <a:pt x="1" y="0"/>
                  </a:lnTo>
                  <a:lnTo>
                    <a:pt x="2" y="0"/>
                  </a:lnTo>
                  <a:lnTo>
                    <a:pt x="4" y="1"/>
                  </a:lnTo>
                  <a:lnTo>
                    <a:pt x="4"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19" name="Freeform 194"/>
            <p:cNvSpPr>
              <a:spLocks/>
            </p:cNvSpPr>
            <p:nvPr/>
          </p:nvSpPr>
          <p:spPr bwMode="auto">
            <a:xfrm>
              <a:off x="7978774" y="6884978"/>
              <a:ext cx="7938" cy="6350"/>
            </a:xfrm>
            <a:custGeom>
              <a:avLst/>
              <a:gdLst/>
              <a:ahLst/>
              <a:cxnLst>
                <a:cxn ang="0">
                  <a:pos x="5" y="2"/>
                </a:cxn>
                <a:cxn ang="0">
                  <a:pos x="5" y="2"/>
                </a:cxn>
                <a:cxn ang="0">
                  <a:pos x="4" y="3"/>
                </a:cxn>
                <a:cxn ang="0">
                  <a:pos x="3" y="4"/>
                </a:cxn>
                <a:cxn ang="0">
                  <a:pos x="2" y="4"/>
                </a:cxn>
                <a:cxn ang="0">
                  <a:pos x="1" y="3"/>
                </a:cxn>
                <a:cxn ang="0">
                  <a:pos x="0" y="2"/>
                </a:cxn>
                <a:cxn ang="0">
                  <a:pos x="1" y="1"/>
                </a:cxn>
                <a:cxn ang="0">
                  <a:pos x="1" y="0"/>
                </a:cxn>
                <a:cxn ang="0">
                  <a:pos x="2" y="0"/>
                </a:cxn>
                <a:cxn ang="0">
                  <a:pos x="3" y="0"/>
                </a:cxn>
                <a:cxn ang="0">
                  <a:pos x="4" y="0"/>
                </a:cxn>
                <a:cxn ang="0">
                  <a:pos x="4" y="1"/>
                </a:cxn>
                <a:cxn ang="0">
                  <a:pos x="5" y="2"/>
                </a:cxn>
                <a:cxn ang="0">
                  <a:pos x="5" y="2"/>
                </a:cxn>
              </a:cxnLst>
              <a:rect l="0" t="0" r="r" b="b"/>
              <a:pathLst>
                <a:path w="5" h="4">
                  <a:moveTo>
                    <a:pt x="5" y="2"/>
                  </a:moveTo>
                  <a:lnTo>
                    <a:pt x="5" y="2"/>
                  </a:lnTo>
                  <a:lnTo>
                    <a:pt x="4" y="3"/>
                  </a:lnTo>
                  <a:lnTo>
                    <a:pt x="3" y="4"/>
                  </a:lnTo>
                  <a:lnTo>
                    <a:pt x="2" y="4"/>
                  </a:lnTo>
                  <a:lnTo>
                    <a:pt x="1" y="3"/>
                  </a:lnTo>
                  <a:lnTo>
                    <a:pt x="0" y="2"/>
                  </a:lnTo>
                  <a:lnTo>
                    <a:pt x="1" y="1"/>
                  </a:lnTo>
                  <a:lnTo>
                    <a:pt x="1" y="0"/>
                  </a:lnTo>
                  <a:lnTo>
                    <a:pt x="2" y="0"/>
                  </a:lnTo>
                  <a:lnTo>
                    <a:pt x="3" y="0"/>
                  </a:lnTo>
                  <a:lnTo>
                    <a:pt x="4" y="0"/>
                  </a:lnTo>
                  <a:lnTo>
                    <a:pt x="4" y="1"/>
                  </a:lnTo>
                  <a:lnTo>
                    <a:pt x="5" y="2"/>
                  </a:lnTo>
                  <a:lnTo>
                    <a:pt x="5"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20" name="Freeform 195"/>
            <p:cNvSpPr>
              <a:spLocks/>
            </p:cNvSpPr>
            <p:nvPr/>
          </p:nvSpPr>
          <p:spPr bwMode="auto">
            <a:xfrm>
              <a:off x="8042275" y="6878628"/>
              <a:ext cx="11112" cy="4762"/>
            </a:xfrm>
            <a:custGeom>
              <a:avLst/>
              <a:gdLst/>
              <a:ahLst/>
              <a:cxnLst>
                <a:cxn ang="0">
                  <a:pos x="4" y="3"/>
                </a:cxn>
                <a:cxn ang="0">
                  <a:pos x="4" y="3"/>
                </a:cxn>
                <a:cxn ang="0">
                  <a:pos x="3" y="3"/>
                </a:cxn>
                <a:cxn ang="0">
                  <a:pos x="1" y="3"/>
                </a:cxn>
                <a:cxn ang="0">
                  <a:pos x="0" y="3"/>
                </a:cxn>
                <a:cxn ang="0">
                  <a:pos x="0" y="2"/>
                </a:cxn>
                <a:cxn ang="0">
                  <a:pos x="0" y="2"/>
                </a:cxn>
                <a:cxn ang="0">
                  <a:pos x="1" y="1"/>
                </a:cxn>
                <a:cxn ang="0">
                  <a:pos x="1" y="0"/>
                </a:cxn>
                <a:cxn ang="0">
                  <a:pos x="4" y="0"/>
                </a:cxn>
                <a:cxn ang="0">
                  <a:pos x="4" y="0"/>
                </a:cxn>
                <a:cxn ang="0">
                  <a:pos x="6" y="1"/>
                </a:cxn>
                <a:cxn ang="0">
                  <a:pos x="6" y="2"/>
                </a:cxn>
                <a:cxn ang="0">
                  <a:pos x="7" y="2"/>
                </a:cxn>
                <a:cxn ang="0">
                  <a:pos x="7" y="2"/>
                </a:cxn>
                <a:cxn ang="0">
                  <a:pos x="6" y="3"/>
                </a:cxn>
                <a:cxn ang="0">
                  <a:pos x="4" y="3"/>
                </a:cxn>
                <a:cxn ang="0">
                  <a:pos x="4" y="3"/>
                </a:cxn>
              </a:cxnLst>
              <a:rect l="0" t="0" r="r" b="b"/>
              <a:pathLst>
                <a:path w="7" h="3">
                  <a:moveTo>
                    <a:pt x="4" y="3"/>
                  </a:moveTo>
                  <a:lnTo>
                    <a:pt x="4" y="3"/>
                  </a:lnTo>
                  <a:lnTo>
                    <a:pt x="3" y="3"/>
                  </a:lnTo>
                  <a:lnTo>
                    <a:pt x="1" y="3"/>
                  </a:lnTo>
                  <a:lnTo>
                    <a:pt x="0" y="3"/>
                  </a:lnTo>
                  <a:lnTo>
                    <a:pt x="0" y="2"/>
                  </a:lnTo>
                  <a:lnTo>
                    <a:pt x="0" y="2"/>
                  </a:lnTo>
                  <a:lnTo>
                    <a:pt x="1" y="1"/>
                  </a:lnTo>
                  <a:lnTo>
                    <a:pt x="1" y="0"/>
                  </a:lnTo>
                  <a:lnTo>
                    <a:pt x="4" y="0"/>
                  </a:lnTo>
                  <a:lnTo>
                    <a:pt x="4" y="0"/>
                  </a:lnTo>
                  <a:lnTo>
                    <a:pt x="6" y="1"/>
                  </a:lnTo>
                  <a:lnTo>
                    <a:pt x="6" y="2"/>
                  </a:lnTo>
                  <a:lnTo>
                    <a:pt x="7" y="2"/>
                  </a:lnTo>
                  <a:lnTo>
                    <a:pt x="7" y="2"/>
                  </a:lnTo>
                  <a:lnTo>
                    <a:pt x="6" y="3"/>
                  </a:lnTo>
                  <a:lnTo>
                    <a:pt x="4" y="3"/>
                  </a:lnTo>
                  <a:lnTo>
                    <a:pt x="4"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21" name="Freeform 196"/>
            <p:cNvSpPr>
              <a:spLocks/>
            </p:cNvSpPr>
            <p:nvPr/>
          </p:nvSpPr>
          <p:spPr bwMode="auto">
            <a:xfrm>
              <a:off x="7285037" y="6281730"/>
              <a:ext cx="11112" cy="4762"/>
            </a:xfrm>
            <a:custGeom>
              <a:avLst/>
              <a:gdLst/>
              <a:ahLst/>
              <a:cxnLst>
                <a:cxn ang="0">
                  <a:pos x="5" y="0"/>
                </a:cxn>
                <a:cxn ang="0">
                  <a:pos x="5" y="0"/>
                </a:cxn>
                <a:cxn ang="0">
                  <a:pos x="6" y="0"/>
                </a:cxn>
                <a:cxn ang="0">
                  <a:pos x="7" y="0"/>
                </a:cxn>
                <a:cxn ang="0">
                  <a:pos x="7" y="1"/>
                </a:cxn>
                <a:cxn ang="0">
                  <a:pos x="6" y="2"/>
                </a:cxn>
                <a:cxn ang="0">
                  <a:pos x="5" y="3"/>
                </a:cxn>
                <a:cxn ang="0">
                  <a:pos x="5" y="3"/>
                </a:cxn>
                <a:cxn ang="0">
                  <a:pos x="2" y="3"/>
                </a:cxn>
                <a:cxn ang="0">
                  <a:pos x="1" y="2"/>
                </a:cxn>
                <a:cxn ang="0">
                  <a:pos x="0" y="2"/>
                </a:cxn>
                <a:cxn ang="0">
                  <a:pos x="0" y="1"/>
                </a:cxn>
                <a:cxn ang="0">
                  <a:pos x="0" y="0"/>
                </a:cxn>
                <a:cxn ang="0">
                  <a:pos x="1" y="0"/>
                </a:cxn>
                <a:cxn ang="0">
                  <a:pos x="1" y="0"/>
                </a:cxn>
                <a:cxn ang="0">
                  <a:pos x="2" y="0"/>
                </a:cxn>
                <a:cxn ang="0">
                  <a:pos x="4" y="0"/>
                </a:cxn>
                <a:cxn ang="0">
                  <a:pos x="5" y="0"/>
                </a:cxn>
                <a:cxn ang="0">
                  <a:pos x="5" y="0"/>
                </a:cxn>
              </a:cxnLst>
              <a:rect l="0" t="0" r="r" b="b"/>
              <a:pathLst>
                <a:path w="7" h="3">
                  <a:moveTo>
                    <a:pt x="5" y="0"/>
                  </a:moveTo>
                  <a:lnTo>
                    <a:pt x="5" y="0"/>
                  </a:lnTo>
                  <a:lnTo>
                    <a:pt x="6" y="0"/>
                  </a:lnTo>
                  <a:lnTo>
                    <a:pt x="7" y="0"/>
                  </a:lnTo>
                  <a:lnTo>
                    <a:pt x="7" y="1"/>
                  </a:lnTo>
                  <a:lnTo>
                    <a:pt x="6" y="2"/>
                  </a:lnTo>
                  <a:lnTo>
                    <a:pt x="5" y="3"/>
                  </a:lnTo>
                  <a:lnTo>
                    <a:pt x="5" y="3"/>
                  </a:lnTo>
                  <a:lnTo>
                    <a:pt x="2" y="3"/>
                  </a:lnTo>
                  <a:lnTo>
                    <a:pt x="1" y="2"/>
                  </a:lnTo>
                  <a:lnTo>
                    <a:pt x="0" y="2"/>
                  </a:lnTo>
                  <a:lnTo>
                    <a:pt x="0" y="1"/>
                  </a:lnTo>
                  <a:lnTo>
                    <a:pt x="0" y="0"/>
                  </a:lnTo>
                  <a:lnTo>
                    <a:pt x="1" y="0"/>
                  </a:lnTo>
                  <a:lnTo>
                    <a:pt x="1" y="0"/>
                  </a:lnTo>
                  <a:lnTo>
                    <a:pt x="2" y="0"/>
                  </a:lnTo>
                  <a:lnTo>
                    <a:pt x="4" y="0"/>
                  </a:lnTo>
                  <a:lnTo>
                    <a:pt x="5" y="0"/>
                  </a:lnTo>
                  <a:lnTo>
                    <a:pt x="5"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22" name="Freeform 197"/>
            <p:cNvSpPr>
              <a:spLocks/>
            </p:cNvSpPr>
            <p:nvPr/>
          </p:nvSpPr>
          <p:spPr bwMode="auto">
            <a:xfrm>
              <a:off x="7323137" y="6324591"/>
              <a:ext cx="4763" cy="6350"/>
            </a:xfrm>
            <a:custGeom>
              <a:avLst/>
              <a:gdLst/>
              <a:ahLst/>
              <a:cxnLst>
                <a:cxn ang="0">
                  <a:pos x="1" y="1"/>
                </a:cxn>
                <a:cxn ang="0">
                  <a:pos x="1" y="1"/>
                </a:cxn>
                <a:cxn ang="0">
                  <a:pos x="2" y="0"/>
                </a:cxn>
                <a:cxn ang="0">
                  <a:pos x="2" y="0"/>
                </a:cxn>
                <a:cxn ang="0">
                  <a:pos x="3" y="1"/>
                </a:cxn>
                <a:cxn ang="0">
                  <a:pos x="3" y="1"/>
                </a:cxn>
                <a:cxn ang="0">
                  <a:pos x="3" y="2"/>
                </a:cxn>
                <a:cxn ang="0">
                  <a:pos x="1" y="4"/>
                </a:cxn>
                <a:cxn ang="0">
                  <a:pos x="0" y="4"/>
                </a:cxn>
                <a:cxn ang="0">
                  <a:pos x="0" y="4"/>
                </a:cxn>
                <a:cxn ang="0">
                  <a:pos x="0" y="3"/>
                </a:cxn>
                <a:cxn ang="0">
                  <a:pos x="0" y="2"/>
                </a:cxn>
                <a:cxn ang="0">
                  <a:pos x="1" y="1"/>
                </a:cxn>
                <a:cxn ang="0">
                  <a:pos x="1" y="1"/>
                </a:cxn>
              </a:cxnLst>
              <a:rect l="0" t="0" r="r" b="b"/>
              <a:pathLst>
                <a:path w="3" h="4">
                  <a:moveTo>
                    <a:pt x="1" y="1"/>
                  </a:moveTo>
                  <a:lnTo>
                    <a:pt x="1" y="1"/>
                  </a:lnTo>
                  <a:lnTo>
                    <a:pt x="2" y="0"/>
                  </a:lnTo>
                  <a:lnTo>
                    <a:pt x="2" y="0"/>
                  </a:lnTo>
                  <a:lnTo>
                    <a:pt x="3" y="1"/>
                  </a:lnTo>
                  <a:lnTo>
                    <a:pt x="3" y="1"/>
                  </a:lnTo>
                  <a:lnTo>
                    <a:pt x="3" y="2"/>
                  </a:lnTo>
                  <a:lnTo>
                    <a:pt x="1" y="4"/>
                  </a:lnTo>
                  <a:lnTo>
                    <a:pt x="0" y="4"/>
                  </a:lnTo>
                  <a:lnTo>
                    <a:pt x="0" y="4"/>
                  </a:lnTo>
                  <a:lnTo>
                    <a:pt x="0" y="3"/>
                  </a:lnTo>
                  <a:lnTo>
                    <a:pt x="0" y="2"/>
                  </a:lnTo>
                  <a:lnTo>
                    <a:pt x="1" y="1"/>
                  </a:lnTo>
                  <a:lnTo>
                    <a:pt x="1"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23" name="Freeform 198"/>
            <p:cNvSpPr>
              <a:spLocks/>
            </p:cNvSpPr>
            <p:nvPr/>
          </p:nvSpPr>
          <p:spPr bwMode="auto">
            <a:xfrm>
              <a:off x="7313613" y="6332529"/>
              <a:ext cx="6350" cy="9525"/>
            </a:xfrm>
            <a:custGeom>
              <a:avLst/>
              <a:gdLst/>
              <a:ahLst/>
              <a:cxnLst>
                <a:cxn ang="0">
                  <a:pos x="3" y="5"/>
                </a:cxn>
                <a:cxn ang="0">
                  <a:pos x="3" y="5"/>
                </a:cxn>
                <a:cxn ang="0">
                  <a:pos x="2" y="6"/>
                </a:cxn>
                <a:cxn ang="0">
                  <a:pos x="1" y="6"/>
                </a:cxn>
                <a:cxn ang="0">
                  <a:pos x="0" y="6"/>
                </a:cxn>
                <a:cxn ang="0">
                  <a:pos x="0" y="5"/>
                </a:cxn>
                <a:cxn ang="0">
                  <a:pos x="0" y="5"/>
                </a:cxn>
                <a:cxn ang="0">
                  <a:pos x="0" y="5"/>
                </a:cxn>
                <a:cxn ang="0">
                  <a:pos x="0" y="3"/>
                </a:cxn>
                <a:cxn ang="0">
                  <a:pos x="2" y="2"/>
                </a:cxn>
                <a:cxn ang="0">
                  <a:pos x="3" y="0"/>
                </a:cxn>
                <a:cxn ang="0">
                  <a:pos x="3" y="0"/>
                </a:cxn>
                <a:cxn ang="0">
                  <a:pos x="4" y="1"/>
                </a:cxn>
                <a:cxn ang="0">
                  <a:pos x="4" y="2"/>
                </a:cxn>
                <a:cxn ang="0">
                  <a:pos x="4" y="2"/>
                </a:cxn>
                <a:cxn ang="0">
                  <a:pos x="3" y="4"/>
                </a:cxn>
                <a:cxn ang="0">
                  <a:pos x="3" y="5"/>
                </a:cxn>
                <a:cxn ang="0">
                  <a:pos x="3" y="5"/>
                </a:cxn>
              </a:cxnLst>
              <a:rect l="0" t="0" r="r" b="b"/>
              <a:pathLst>
                <a:path w="4" h="6">
                  <a:moveTo>
                    <a:pt x="3" y="5"/>
                  </a:moveTo>
                  <a:lnTo>
                    <a:pt x="3" y="5"/>
                  </a:lnTo>
                  <a:lnTo>
                    <a:pt x="2" y="6"/>
                  </a:lnTo>
                  <a:lnTo>
                    <a:pt x="1" y="6"/>
                  </a:lnTo>
                  <a:lnTo>
                    <a:pt x="0" y="6"/>
                  </a:lnTo>
                  <a:lnTo>
                    <a:pt x="0" y="5"/>
                  </a:lnTo>
                  <a:lnTo>
                    <a:pt x="0" y="5"/>
                  </a:lnTo>
                  <a:lnTo>
                    <a:pt x="0" y="5"/>
                  </a:lnTo>
                  <a:lnTo>
                    <a:pt x="0" y="3"/>
                  </a:lnTo>
                  <a:lnTo>
                    <a:pt x="2" y="2"/>
                  </a:lnTo>
                  <a:lnTo>
                    <a:pt x="3" y="0"/>
                  </a:lnTo>
                  <a:lnTo>
                    <a:pt x="3" y="0"/>
                  </a:lnTo>
                  <a:lnTo>
                    <a:pt x="4" y="1"/>
                  </a:lnTo>
                  <a:lnTo>
                    <a:pt x="4" y="2"/>
                  </a:lnTo>
                  <a:lnTo>
                    <a:pt x="4" y="2"/>
                  </a:lnTo>
                  <a:lnTo>
                    <a:pt x="3" y="4"/>
                  </a:lnTo>
                  <a:lnTo>
                    <a:pt x="3" y="5"/>
                  </a:lnTo>
                  <a:lnTo>
                    <a:pt x="3"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24" name="Freeform 199"/>
            <p:cNvSpPr>
              <a:spLocks/>
            </p:cNvSpPr>
            <p:nvPr/>
          </p:nvSpPr>
          <p:spPr bwMode="auto">
            <a:xfrm>
              <a:off x="7280274" y="6330941"/>
              <a:ext cx="3175" cy="4762"/>
            </a:xfrm>
            <a:custGeom>
              <a:avLst/>
              <a:gdLst/>
              <a:ahLst/>
              <a:cxnLst>
                <a:cxn ang="0">
                  <a:pos x="2" y="1"/>
                </a:cxn>
                <a:cxn ang="0">
                  <a:pos x="2" y="1"/>
                </a:cxn>
                <a:cxn ang="0">
                  <a:pos x="2" y="2"/>
                </a:cxn>
                <a:cxn ang="0">
                  <a:pos x="2" y="3"/>
                </a:cxn>
                <a:cxn ang="0">
                  <a:pos x="1" y="3"/>
                </a:cxn>
                <a:cxn ang="0">
                  <a:pos x="0" y="1"/>
                </a:cxn>
                <a:cxn ang="0">
                  <a:pos x="0" y="0"/>
                </a:cxn>
                <a:cxn ang="0">
                  <a:pos x="0" y="0"/>
                </a:cxn>
                <a:cxn ang="0">
                  <a:pos x="1" y="0"/>
                </a:cxn>
                <a:cxn ang="0">
                  <a:pos x="2" y="0"/>
                </a:cxn>
                <a:cxn ang="0">
                  <a:pos x="2" y="0"/>
                </a:cxn>
                <a:cxn ang="0">
                  <a:pos x="2" y="1"/>
                </a:cxn>
                <a:cxn ang="0">
                  <a:pos x="2" y="1"/>
                </a:cxn>
              </a:cxnLst>
              <a:rect l="0" t="0" r="r" b="b"/>
              <a:pathLst>
                <a:path w="2" h="3">
                  <a:moveTo>
                    <a:pt x="2" y="1"/>
                  </a:moveTo>
                  <a:lnTo>
                    <a:pt x="2" y="1"/>
                  </a:lnTo>
                  <a:lnTo>
                    <a:pt x="2" y="2"/>
                  </a:lnTo>
                  <a:lnTo>
                    <a:pt x="2" y="3"/>
                  </a:lnTo>
                  <a:lnTo>
                    <a:pt x="1" y="3"/>
                  </a:lnTo>
                  <a:lnTo>
                    <a:pt x="0" y="1"/>
                  </a:lnTo>
                  <a:lnTo>
                    <a:pt x="0" y="0"/>
                  </a:lnTo>
                  <a:lnTo>
                    <a:pt x="0" y="0"/>
                  </a:lnTo>
                  <a:lnTo>
                    <a:pt x="1" y="0"/>
                  </a:lnTo>
                  <a:lnTo>
                    <a:pt x="2" y="0"/>
                  </a:lnTo>
                  <a:lnTo>
                    <a:pt x="2" y="0"/>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25" name="Freeform 200"/>
            <p:cNvSpPr>
              <a:spLocks/>
            </p:cNvSpPr>
            <p:nvPr/>
          </p:nvSpPr>
          <p:spPr bwMode="auto">
            <a:xfrm>
              <a:off x="7300912" y="6338880"/>
              <a:ext cx="6350" cy="7938"/>
            </a:xfrm>
            <a:custGeom>
              <a:avLst/>
              <a:gdLst/>
              <a:ahLst/>
              <a:cxnLst>
                <a:cxn ang="0">
                  <a:pos x="4" y="3"/>
                </a:cxn>
                <a:cxn ang="0">
                  <a:pos x="4" y="3"/>
                </a:cxn>
                <a:cxn ang="0">
                  <a:pos x="3" y="4"/>
                </a:cxn>
                <a:cxn ang="0">
                  <a:pos x="3" y="5"/>
                </a:cxn>
                <a:cxn ang="0">
                  <a:pos x="2" y="5"/>
                </a:cxn>
                <a:cxn ang="0">
                  <a:pos x="2" y="4"/>
                </a:cxn>
                <a:cxn ang="0">
                  <a:pos x="1" y="4"/>
                </a:cxn>
                <a:cxn ang="0">
                  <a:pos x="0" y="3"/>
                </a:cxn>
                <a:cxn ang="0">
                  <a:pos x="0" y="2"/>
                </a:cxn>
                <a:cxn ang="0">
                  <a:pos x="1" y="1"/>
                </a:cxn>
                <a:cxn ang="0">
                  <a:pos x="2" y="1"/>
                </a:cxn>
                <a:cxn ang="0">
                  <a:pos x="3" y="0"/>
                </a:cxn>
                <a:cxn ang="0">
                  <a:pos x="3" y="0"/>
                </a:cxn>
                <a:cxn ang="0">
                  <a:pos x="4" y="1"/>
                </a:cxn>
                <a:cxn ang="0">
                  <a:pos x="4" y="1"/>
                </a:cxn>
                <a:cxn ang="0">
                  <a:pos x="4" y="3"/>
                </a:cxn>
                <a:cxn ang="0">
                  <a:pos x="4" y="3"/>
                </a:cxn>
              </a:cxnLst>
              <a:rect l="0" t="0" r="r" b="b"/>
              <a:pathLst>
                <a:path w="4" h="5">
                  <a:moveTo>
                    <a:pt x="4" y="3"/>
                  </a:moveTo>
                  <a:lnTo>
                    <a:pt x="4" y="3"/>
                  </a:lnTo>
                  <a:lnTo>
                    <a:pt x="3" y="4"/>
                  </a:lnTo>
                  <a:lnTo>
                    <a:pt x="3" y="5"/>
                  </a:lnTo>
                  <a:lnTo>
                    <a:pt x="2" y="5"/>
                  </a:lnTo>
                  <a:lnTo>
                    <a:pt x="2" y="4"/>
                  </a:lnTo>
                  <a:lnTo>
                    <a:pt x="1" y="4"/>
                  </a:lnTo>
                  <a:lnTo>
                    <a:pt x="0" y="3"/>
                  </a:lnTo>
                  <a:lnTo>
                    <a:pt x="0" y="2"/>
                  </a:lnTo>
                  <a:lnTo>
                    <a:pt x="1" y="1"/>
                  </a:lnTo>
                  <a:lnTo>
                    <a:pt x="2" y="1"/>
                  </a:lnTo>
                  <a:lnTo>
                    <a:pt x="3" y="0"/>
                  </a:lnTo>
                  <a:lnTo>
                    <a:pt x="3" y="0"/>
                  </a:lnTo>
                  <a:lnTo>
                    <a:pt x="4" y="1"/>
                  </a:lnTo>
                  <a:lnTo>
                    <a:pt x="4" y="1"/>
                  </a:lnTo>
                  <a:lnTo>
                    <a:pt x="4" y="3"/>
                  </a:lnTo>
                  <a:lnTo>
                    <a:pt x="4"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26" name="Freeform 201"/>
            <p:cNvSpPr>
              <a:spLocks/>
            </p:cNvSpPr>
            <p:nvPr/>
          </p:nvSpPr>
          <p:spPr bwMode="auto">
            <a:xfrm>
              <a:off x="7289800" y="6332529"/>
              <a:ext cx="11112" cy="9525"/>
            </a:xfrm>
            <a:custGeom>
              <a:avLst/>
              <a:gdLst/>
              <a:ahLst/>
              <a:cxnLst>
                <a:cxn ang="0">
                  <a:pos x="4" y="0"/>
                </a:cxn>
                <a:cxn ang="0">
                  <a:pos x="4" y="0"/>
                </a:cxn>
                <a:cxn ang="0">
                  <a:pos x="6" y="0"/>
                </a:cxn>
                <a:cxn ang="0">
                  <a:pos x="7" y="0"/>
                </a:cxn>
                <a:cxn ang="0">
                  <a:pos x="7" y="0"/>
                </a:cxn>
                <a:cxn ang="0">
                  <a:pos x="7" y="1"/>
                </a:cxn>
                <a:cxn ang="0">
                  <a:pos x="6" y="2"/>
                </a:cxn>
                <a:cxn ang="0">
                  <a:pos x="6" y="3"/>
                </a:cxn>
                <a:cxn ang="0">
                  <a:pos x="5" y="4"/>
                </a:cxn>
                <a:cxn ang="0">
                  <a:pos x="4" y="4"/>
                </a:cxn>
                <a:cxn ang="0">
                  <a:pos x="2" y="5"/>
                </a:cxn>
                <a:cxn ang="0">
                  <a:pos x="2" y="6"/>
                </a:cxn>
                <a:cxn ang="0">
                  <a:pos x="2" y="6"/>
                </a:cxn>
                <a:cxn ang="0">
                  <a:pos x="0" y="6"/>
                </a:cxn>
                <a:cxn ang="0">
                  <a:pos x="0" y="5"/>
                </a:cxn>
                <a:cxn ang="0">
                  <a:pos x="1" y="2"/>
                </a:cxn>
                <a:cxn ang="0">
                  <a:pos x="1" y="1"/>
                </a:cxn>
                <a:cxn ang="0">
                  <a:pos x="1" y="0"/>
                </a:cxn>
                <a:cxn ang="0">
                  <a:pos x="2" y="0"/>
                </a:cxn>
                <a:cxn ang="0">
                  <a:pos x="2" y="0"/>
                </a:cxn>
                <a:cxn ang="0">
                  <a:pos x="4" y="0"/>
                </a:cxn>
                <a:cxn ang="0">
                  <a:pos x="4" y="0"/>
                </a:cxn>
              </a:cxnLst>
              <a:rect l="0" t="0" r="r" b="b"/>
              <a:pathLst>
                <a:path w="7" h="6">
                  <a:moveTo>
                    <a:pt x="4" y="0"/>
                  </a:moveTo>
                  <a:lnTo>
                    <a:pt x="4" y="0"/>
                  </a:lnTo>
                  <a:lnTo>
                    <a:pt x="6" y="0"/>
                  </a:lnTo>
                  <a:lnTo>
                    <a:pt x="7" y="0"/>
                  </a:lnTo>
                  <a:lnTo>
                    <a:pt x="7" y="0"/>
                  </a:lnTo>
                  <a:lnTo>
                    <a:pt x="7" y="1"/>
                  </a:lnTo>
                  <a:lnTo>
                    <a:pt x="6" y="2"/>
                  </a:lnTo>
                  <a:lnTo>
                    <a:pt x="6" y="3"/>
                  </a:lnTo>
                  <a:lnTo>
                    <a:pt x="5" y="4"/>
                  </a:lnTo>
                  <a:lnTo>
                    <a:pt x="4" y="4"/>
                  </a:lnTo>
                  <a:lnTo>
                    <a:pt x="2" y="5"/>
                  </a:lnTo>
                  <a:lnTo>
                    <a:pt x="2" y="6"/>
                  </a:lnTo>
                  <a:lnTo>
                    <a:pt x="2" y="6"/>
                  </a:lnTo>
                  <a:lnTo>
                    <a:pt x="0" y="6"/>
                  </a:lnTo>
                  <a:lnTo>
                    <a:pt x="0" y="5"/>
                  </a:lnTo>
                  <a:lnTo>
                    <a:pt x="1" y="2"/>
                  </a:lnTo>
                  <a:lnTo>
                    <a:pt x="1" y="1"/>
                  </a:lnTo>
                  <a:lnTo>
                    <a:pt x="1" y="0"/>
                  </a:lnTo>
                  <a:lnTo>
                    <a:pt x="2" y="0"/>
                  </a:lnTo>
                  <a:lnTo>
                    <a:pt x="2" y="0"/>
                  </a:lnTo>
                  <a:lnTo>
                    <a:pt x="4" y="0"/>
                  </a:lnTo>
                  <a:lnTo>
                    <a:pt x="4"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27" name="Freeform 202"/>
            <p:cNvSpPr>
              <a:spLocks/>
            </p:cNvSpPr>
            <p:nvPr/>
          </p:nvSpPr>
          <p:spPr bwMode="auto">
            <a:xfrm>
              <a:off x="7213599" y="6465879"/>
              <a:ext cx="3175" cy="3175"/>
            </a:xfrm>
            <a:custGeom>
              <a:avLst/>
              <a:gdLst/>
              <a:ahLst/>
              <a:cxnLst>
                <a:cxn ang="0">
                  <a:pos x="2" y="1"/>
                </a:cxn>
                <a:cxn ang="0">
                  <a:pos x="2" y="1"/>
                </a:cxn>
                <a:cxn ang="0">
                  <a:pos x="1" y="2"/>
                </a:cxn>
                <a:cxn ang="0">
                  <a:pos x="1" y="2"/>
                </a:cxn>
                <a:cxn ang="0">
                  <a:pos x="0" y="2"/>
                </a:cxn>
                <a:cxn ang="0">
                  <a:pos x="0" y="2"/>
                </a:cxn>
                <a:cxn ang="0">
                  <a:pos x="0" y="1"/>
                </a:cxn>
                <a:cxn ang="0">
                  <a:pos x="0" y="0"/>
                </a:cxn>
                <a:cxn ang="0">
                  <a:pos x="1" y="0"/>
                </a:cxn>
                <a:cxn ang="0">
                  <a:pos x="1" y="0"/>
                </a:cxn>
                <a:cxn ang="0">
                  <a:pos x="2" y="0"/>
                </a:cxn>
                <a:cxn ang="0">
                  <a:pos x="2" y="1"/>
                </a:cxn>
                <a:cxn ang="0">
                  <a:pos x="2" y="1"/>
                </a:cxn>
              </a:cxnLst>
              <a:rect l="0" t="0" r="r" b="b"/>
              <a:pathLst>
                <a:path w="2" h="2">
                  <a:moveTo>
                    <a:pt x="2" y="1"/>
                  </a:moveTo>
                  <a:lnTo>
                    <a:pt x="2" y="1"/>
                  </a:lnTo>
                  <a:lnTo>
                    <a:pt x="1" y="2"/>
                  </a:lnTo>
                  <a:lnTo>
                    <a:pt x="1" y="2"/>
                  </a:lnTo>
                  <a:lnTo>
                    <a:pt x="0" y="2"/>
                  </a:lnTo>
                  <a:lnTo>
                    <a:pt x="0" y="2"/>
                  </a:lnTo>
                  <a:lnTo>
                    <a:pt x="0" y="1"/>
                  </a:lnTo>
                  <a:lnTo>
                    <a:pt x="0" y="0"/>
                  </a:lnTo>
                  <a:lnTo>
                    <a:pt x="1" y="0"/>
                  </a:lnTo>
                  <a:lnTo>
                    <a:pt x="1" y="0"/>
                  </a:lnTo>
                  <a:lnTo>
                    <a:pt x="2" y="0"/>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28" name="Freeform 203"/>
            <p:cNvSpPr>
              <a:spLocks/>
            </p:cNvSpPr>
            <p:nvPr/>
          </p:nvSpPr>
          <p:spPr bwMode="auto">
            <a:xfrm>
              <a:off x="7223125" y="6472229"/>
              <a:ext cx="3175" cy="4762"/>
            </a:xfrm>
            <a:custGeom>
              <a:avLst/>
              <a:gdLst/>
              <a:ahLst/>
              <a:cxnLst>
                <a:cxn ang="0">
                  <a:pos x="2" y="1"/>
                </a:cxn>
                <a:cxn ang="0">
                  <a:pos x="2" y="1"/>
                </a:cxn>
                <a:cxn ang="0">
                  <a:pos x="2" y="2"/>
                </a:cxn>
                <a:cxn ang="0">
                  <a:pos x="2" y="2"/>
                </a:cxn>
                <a:cxn ang="0">
                  <a:pos x="1" y="3"/>
                </a:cxn>
                <a:cxn ang="0">
                  <a:pos x="0" y="3"/>
                </a:cxn>
                <a:cxn ang="0">
                  <a:pos x="0" y="2"/>
                </a:cxn>
                <a:cxn ang="0">
                  <a:pos x="0" y="1"/>
                </a:cxn>
                <a:cxn ang="0">
                  <a:pos x="0" y="0"/>
                </a:cxn>
                <a:cxn ang="0">
                  <a:pos x="1" y="0"/>
                </a:cxn>
                <a:cxn ang="0">
                  <a:pos x="2" y="0"/>
                </a:cxn>
                <a:cxn ang="0">
                  <a:pos x="2" y="1"/>
                </a:cxn>
                <a:cxn ang="0">
                  <a:pos x="2" y="1"/>
                </a:cxn>
              </a:cxnLst>
              <a:rect l="0" t="0" r="r" b="b"/>
              <a:pathLst>
                <a:path w="2" h="3">
                  <a:moveTo>
                    <a:pt x="2" y="1"/>
                  </a:moveTo>
                  <a:lnTo>
                    <a:pt x="2" y="1"/>
                  </a:lnTo>
                  <a:lnTo>
                    <a:pt x="2" y="2"/>
                  </a:lnTo>
                  <a:lnTo>
                    <a:pt x="2" y="2"/>
                  </a:lnTo>
                  <a:lnTo>
                    <a:pt x="1" y="3"/>
                  </a:lnTo>
                  <a:lnTo>
                    <a:pt x="0" y="3"/>
                  </a:lnTo>
                  <a:lnTo>
                    <a:pt x="0" y="2"/>
                  </a:lnTo>
                  <a:lnTo>
                    <a:pt x="0" y="1"/>
                  </a:lnTo>
                  <a:lnTo>
                    <a:pt x="0" y="0"/>
                  </a:lnTo>
                  <a:lnTo>
                    <a:pt x="1" y="0"/>
                  </a:lnTo>
                  <a:lnTo>
                    <a:pt x="2" y="0"/>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29" name="Freeform 204"/>
            <p:cNvSpPr>
              <a:spLocks/>
            </p:cNvSpPr>
            <p:nvPr/>
          </p:nvSpPr>
          <p:spPr bwMode="auto">
            <a:xfrm>
              <a:off x="7234237" y="6470642"/>
              <a:ext cx="4763" cy="3175"/>
            </a:xfrm>
            <a:custGeom>
              <a:avLst/>
              <a:gdLst/>
              <a:ahLst/>
              <a:cxnLst>
                <a:cxn ang="0">
                  <a:pos x="1" y="1"/>
                </a:cxn>
                <a:cxn ang="0">
                  <a:pos x="1" y="1"/>
                </a:cxn>
                <a:cxn ang="0">
                  <a:pos x="0" y="1"/>
                </a:cxn>
                <a:cxn ang="0">
                  <a:pos x="1" y="1"/>
                </a:cxn>
                <a:cxn ang="0">
                  <a:pos x="1" y="0"/>
                </a:cxn>
                <a:cxn ang="0">
                  <a:pos x="2" y="0"/>
                </a:cxn>
                <a:cxn ang="0">
                  <a:pos x="3" y="1"/>
                </a:cxn>
                <a:cxn ang="0">
                  <a:pos x="3" y="1"/>
                </a:cxn>
                <a:cxn ang="0">
                  <a:pos x="2" y="1"/>
                </a:cxn>
                <a:cxn ang="0">
                  <a:pos x="1" y="2"/>
                </a:cxn>
                <a:cxn ang="0">
                  <a:pos x="1" y="1"/>
                </a:cxn>
                <a:cxn ang="0">
                  <a:pos x="1" y="1"/>
                </a:cxn>
              </a:cxnLst>
              <a:rect l="0" t="0" r="r" b="b"/>
              <a:pathLst>
                <a:path w="3" h="2">
                  <a:moveTo>
                    <a:pt x="1" y="1"/>
                  </a:moveTo>
                  <a:lnTo>
                    <a:pt x="1" y="1"/>
                  </a:lnTo>
                  <a:lnTo>
                    <a:pt x="0" y="1"/>
                  </a:lnTo>
                  <a:lnTo>
                    <a:pt x="1" y="1"/>
                  </a:lnTo>
                  <a:lnTo>
                    <a:pt x="1" y="0"/>
                  </a:lnTo>
                  <a:lnTo>
                    <a:pt x="2" y="0"/>
                  </a:lnTo>
                  <a:lnTo>
                    <a:pt x="3" y="1"/>
                  </a:lnTo>
                  <a:lnTo>
                    <a:pt x="3" y="1"/>
                  </a:lnTo>
                  <a:lnTo>
                    <a:pt x="2" y="1"/>
                  </a:lnTo>
                  <a:lnTo>
                    <a:pt x="1" y="2"/>
                  </a:lnTo>
                  <a:lnTo>
                    <a:pt x="1" y="1"/>
                  </a:lnTo>
                  <a:lnTo>
                    <a:pt x="1"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30" name="Freeform 205"/>
            <p:cNvSpPr>
              <a:spLocks/>
            </p:cNvSpPr>
            <p:nvPr/>
          </p:nvSpPr>
          <p:spPr bwMode="auto">
            <a:xfrm>
              <a:off x="7235824" y="6478579"/>
              <a:ext cx="3175" cy="3175"/>
            </a:xfrm>
            <a:custGeom>
              <a:avLst/>
              <a:gdLst/>
              <a:ahLst/>
              <a:cxnLst>
                <a:cxn ang="0">
                  <a:pos x="0" y="1"/>
                </a:cxn>
                <a:cxn ang="0">
                  <a:pos x="0" y="1"/>
                </a:cxn>
                <a:cxn ang="0">
                  <a:pos x="1" y="0"/>
                </a:cxn>
                <a:cxn ang="0">
                  <a:pos x="2" y="0"/>
                </a:cxn>
                <a:cxn ang="0">
                  <a:pos x="2" y="1"/>
                </a:cxn>
                <a:cxn ang="0">
                  <a:pos x="2" y="1"/>
                </a:cxn>
                <a:cxn ang="0">
                  <a:pos x="1" y="2"/>
                </a:cxn>
                <a:cxn ang="0">
                  <a:pos x="0" y="2"/>
                </a:cxn>
                <a:cxn ang="0">
                  <a:pos x="0" y="1"/>
                </a:cxn>
                <a:cxn ang="0">
                  <a:pos x="0" y="1"/>
                </a:cxn>
                <a:cxn ang="0">
                  <a:pos x="0" y="1"/>
                </a:cxn>
              </a:cxnLst>
              <a:rect l="0" t="0" r="r" b="b"/>
              <a:pathLst>
                <a:path w="2" h="2">
                  <a:moveTo>
                    <a:pt x="0" y="1"/>
                  </a:moveTo>
                  <a:lnTo>
                    <a:pt x="0" y="1"/>
                  </a:lnTo>
                  <a:lnTo>
                    <a:pt x="1" y="0"/>
                  </a:lnTo>
                  <a:lnTo>
                    <a:pt x="2" y="0"/>
                  </a:lnTo>
                  <a:lnTo>
                    <a:pt x="2" y="1"/>
                  </a:lnTo>
                  <a:lnTo>
                    <a:pt x="2" y="1"/>
                  </a:lnTo>
                  <a:lnTo>
                    <a:pt x="1" y="2"/>
                  </a:lnTo>
                  <a:lnTo>
                    <a:pt x="0" y="2"/>
                  </a:lnTo>
                  <a:lnTo>
                    <a:pt x="0" y="1"/>
                  </a:lnTo>
                  <a:lnTo>
                    <a:pt x="0" y="1"/>
                  </a:lnTo>
                  <a:lnTo>
                    <a:pt x="0"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31" name="Freeform 207"/>
            <p:cNvSpPr>
              <a:spLocks/>
            </p:cNvSpPr>
            <p:nvPr/>
          </p:nvSpPr>
          <p:spPr bwMode="auto">
            <a:xfrm>
              <a:off x="7229475" y="6491279"/>
              <a:ext cx="3175" cy="3175"/>
            </a:xfrm>
            <a:custGeom>
              <a:avLst/>
              <a:gdLst/>
              <a:ahLst/>
              <a:cxnLst>
                <a:cxn ang="0">
                  <a:pos x="0" y="0"/>
                </a:cxn>
                <a:cxn ang="0">
                  <a:pos x="0" y="0"/>
                </a:cxn>
                <a:cxn ang="0">
                  <a:pos x="0" y="0"/>
                </a:cxn>
                <a:cxn ang="0">
                  <a:pos x="0" y="0"/>
                </a:cxn>
                <a:cxn ang="0">
                  <a:pos x="2" y="0"/>
                </a:cxn>
                <a:cxn ang="0">
                  <a:pos x="2" y="0"/>
                </a:cxn>
                <a:cxn ang="0">
                  <a:pos x="2" y="1"/>
                </a:cxn>
                <a:cxn ang="0">
                  <a:pos x="2" y="1"/>
                </a:cxn>
                <a:cxn ang="0">
                  <a:pos x="2" y="2"/>
                </a:cxn>
                <a:cxn ang="0">
                  <a:pos x="1" y="2"/>
                </a:cxn>
                <a:cxn ang="0">
                  <a:pos x="0" y="2"/>
                </a:cxn>
                <a:cxn ang="0">
                  <a:pos x="0" y="1"/>
                </a:cxn>
                <a:cxn ang="0">
                  <a:pos x="0" y="0"/>
                </a:cxn>
                <a:cxn ang="0">
                  <a:pos x="0" y="0"/>
                </a:cxn>
              </a:cxnLst>
              <a:rect l="0" t="0" r="r" b="b"/>
              <a:pathLst>
                <a:path w="2" h="2">
                  <a:moveTo>
                    <a:pt x="0" y="0"/>
                  </a:moveTo>
                  <a:lnTo>
                    <a:pt x="0" y="0"/>
                  </a:lnTo>
                  <a:lnTo>
                    <a:pt x="0" y="0"/>
                  </a:lnTo>
                  <a:lnTo>
                    <a:pt x="0" y="0"/>
                  </a:lnTo>
                  <a:lnTo>
                    <a:pt x="2" y="0"/>
                  </a:lnTo>
                  <a:lnTo>
                    <a:pt x="2" y="0"/>
                  </a:lnTo>
                  <a:lnTo>
                    <a:pt x="2" y="1"/>
                  </a:lnTo>
                  <a:lnTo>
                    <a:pt x="2" y="1"/>
                  </a:lnTo>
                  <a:lnTo>
                    <a:pt x="2" y="2"/>
                  </a:lnTo>
                  <a:lnTo>
                    <a:pt x="1" y="2"/>
                  </a:lnTo>
                  <a:lnTo>
                    <a:pt x="0" y="2"/>
                  </a:lnTo>
                  <a:lnTo>
                    <a:pt x="0" y="1"/>
                  </a:lnTo>
                  <a:lnTo>
                    <a:pt x="0" y="0"/>
                  </a:lnTo>
                  <a:lnTo>
                    <a:pt x="0"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32" name="Freeform 208"/>
            <p:cNvSpPr>
              <a:spLocks/>
            </p:cNvSpPr>
            <p:nvPr/>
          </p:nvSpPr>
          <p:spPr bwMode="auto">
            <a:xfrm>
              <a:off x="7223125" y="6492866"/>
              <a:ext cx="1588" cy="6350"/>
            </a:xfrm>
            <a:custGeom>
              <a:avLst/>
              <a:gdLst/>
              <a:ahLst/>
              <a:cxnLst>
                <a:cxn ang="0">
                  <a:pos x="1" y="3"/>
                </a:cxn>
                <a:cxn ang="0">
                  <a:pos x="1" y="3"/>
                </a:cxn>
                <a:cxn ang="0">
                  <a:pos x="0" y="4"/>
                </a:cxn>
                <a:cxn ang="0">
                  <a:pos x="0" y="4"/>
                </a:cxn>
                <a:cxn ang="0">
                  <a:pos x="0" y="3"/>
                </a:cxn>
                <a:cxn ang="0">
                  <a:pos x="0" y="2"/>
                </a:cxn>
                <a:cxn ang="0">
                  <a:pos x="0" y="1"/>
                </a:cxn>
                <a:cxn ang="0">
                  <a:pos x="0" y="0"/>
                </a:cxn>
                <a:cxn ang="0">
                  <a:pos x="1" y="0"/>
                </a:cxn>
                <a:cxn ang="0">
                  <a:pos x="1" y="1"/>
                </a:cxn>
                <a:cxn ang="0">
                  <a:pos x="1" y="3"/>
                </a:cxn>
                <a:cxn ang="0">
                  <a:pos x="1" y="3"/>
                </a:cxn>
              </a:cxnLst>
              <a:rect l="0" t="0" r="r" b="b"/>
              <a:pathLst>
                <a:path w="1" h="4">
                  <a:moveTo>
                    <a:pt x="1" y="3"/>
                  </a:moveTo>
                  <a:lnTo>
                    <a:pt x="1" y="3"/>
                  </a:lnTo>
                  <a:lnTo>
                    <a:pt x="0" y="4"/>
                  </a:lnTo>
                  <a:lnTo>
                    <a:pt x="0" y="4"/>
                  </a:lnTo>
                  <a:lnTo>
                    <a:pt x="0" y="3"/>
                  </a:lnTo>
                  <a:lnTo>
                    <a:pt x="0" y="2"/>
                  </a:lnTo>
                  <a:lnTo>
                    <a:pt x="0" y="1"/>
                  </a:lnTo>
                  <a:lnTo>
                    <a:pt x="0" y="0"/>
                  </a:lnTo>
                  <a:lnTo>
                    <a:pt x="1" y="0"/>
                  </a:lnTo>
                  <a:lnTo>
                    <a:pt x="1" y="1"/>
                  </a:lnTo>
                  <a:lnTo>
                    <a:pt x="1" y="3"/>
                  </a:lnTo>
                  <a:lnTo>
                    <a:pt x="1"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33" name="Freeform 209"/>
            <p:cNvSpPr>
              <a:spLocks/>
            </p:cNvSpPr>
            <p:nvPr/>
          </p:nvSpPr>
          <p:spPr bwMode="auto">
            <a:xfrm>
              <a:off x="7313612" y="6753215"/>
              <a:ext cx="6350" cy="4762"/>
            </a:xfrm>
            <a:custGeom>
              <a:avLst/>
              <a:gdLst/>
              <a:ahLst/>
              <a:cxnLst>
                <a:cxn ang="0">
                  <a:pos x="3" y="2"/>
                </a:cxn>
                <a:cxn ang="0">
                  <a:pos x="3" y="2"/>
                </a:cxn>
                <a:cxn ang="0">
                  <a:pos x="2" y="3"/>
                </a:cxn>
                <a:cxn ang="0">
                  <a:pos x="2" y="3"/>
                </a:cxn>
                <a:cxn ang="0">
                  <a:pos x="1" y="2"/>
                </a:cxn>
                <a:cxn ang="0">
                  <a:pos x="0" y="2"/>
                </a:cxn>
                <a:cxn ang="0">
                  <a:pos x="1" y="1"/>
                </a:cxn>
                <a:cxn ang="0">
                  <a:pos x="3" y="0"/>
                </a:cxn>
                <a:cxn ang="0">
                  <a:pos x="3" y="0"/>
                </a:cxn>
                <a:cxn ang="0">
                  <a:pos x="3" y="0"/>
                </a:cxn>
                <a:cxn ang="0">
                  <a:pos x="4" y="1"/>
                </a:cxn>
                <a:cxn ang="0">
                  <a:pos x="4" y="2"/>
                </a:cxn>
                <a:cxn ang="0">
                  <a:pos x="3" y="2"/>
                </a:cxn>
                <a:cxn ang="0">
                  <a:pos x="3" y="2"/>
                </a:cxn>
              </a:cxnLst>
              <a:rect l="0" t="0" r="r" b="b"/>
              <a:pathLst>
                <a:path w="4" h="3">
                  <a:moveTo>
                    <a:pt x="3" y="2"/>
                  </a:moveTo>
                  <a:lnTo>
                    <a:pt x="3" y="2"/>
                  </a:lnTo>
                  <a:lnTo>
                    <a:pt x="2" y="3"/>
                  </a:lnTo>
                  <a:lnTo>
                    <a:pt x="2" y="3"/>
                  </a:lnTo>
                  <a:lnTo>
                    <a:pt x="1" y="2"/>
                  </a:lnTo>
                  <a:lnTo>
                    <a:pt x="0" y="2"/>
                  </a:lnTo>
                  <a:lnTo>
                    <a:pt x="1" y="1"/>
                  </a:lnTo>
                  <a:lnTo>
                    <a:pt x="3" y="0"/>
                  </a:lnTo>
                  <a:lnTo>
                    <a:pt x="3" y="0"/>
                  </a:lnTo>
                  <a:lnTo>
                    <a:pt x="3" y="0"/>
                  </a:lnTo>
                  <a:lnTo>
                    <a:pt x="4" y="1"/>
                  </a:lnTo>
                  <a:lnTo>
                    <a:pt x="4" y="2"/>
                  </a:lnTo>
                  <a:lnTo>
                    <a:pt x="3" y="2"/>
                  </a:lnTo>
                  <a:lnTo>
                    <a:pt x="3"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34" name="Freeform 210"/>
            <p:cNvSpPr>
              <a:spLocks/>
            </p:cNvSpPr>
            <p:nvPr/>
          </p:nvSpPr>
          <p:spPr bwMode="auto">
            <a:xfrm>
              <a:off x="7396161" y="6842116"/>
              <a:ext cx="6350" cy="3175"/>
            </a:xfrm>
            <a:custGeom>
              <a:avLst/>
              <a:gdLst/>
              <a:ahLst/>
              <a:cxnLst>
                <a:cxn ang="0">
                  <a:pos x="4" y="1"/>
                </a:cxn>
                <a:cxn ang="0">
                  <a:pos x="4" y="1"/>
                </a:cxn>
                <a:cxn ang="0">
                  <a:pos x="4" y="1"/>
                </a:cxn>
                <a:cxn ang="0">
                  <a:pos x="4" y="2"/>
                </a:cxn>
                <a:cxn ang="0">
                  <a:pos x="3" y="2"/>
                </a:cxn>
                <a:cxn ang="0">
                  <a:pos x="2" y="2"/>
                </a:cxn>
                <a:cxn ang="0">
                  <a:pos x="0" y="2"/>
                </a:cxn>
                <a:cxn ang="0">
                  <a:pos x="0" y="1"/>
                </a:cxn>
                <a:cxn ang="0">
                  <a:pos x="0" y="0"/>
                </a:cxn>
                <a:cxn ang="0">
                  <a:pos x="1" y="0"/>
                </a:cxn>
                <a:cxn ang="0">
                  <a:pos x="2" y="0"/>
                </a:cxn>
                <a:cxn ang="0">
                  <a:pos x="3" y="0"/>
                </a:cxn>
                <a:cxn ang="0">
                  <a:pos x="4" y="1"/>
                </a:cxn>
                <a:cxn ang="0">
                  <a:pos x="4" y="1"/>
                </a:cxn>
              </a:cxnLst>
              <a:rect l="0" t="0" r="r" b="b"/>
              <a:pathLst>
                <a:path w="4" h="2">
                  <a:moveTo>
                    <a:pt x="4" y="1"/>
                  </a:moveTo>
                  <a:lnTo>
                    <a:pt x="4" y="1"/>
                  </a:lnTo>
                  <a:lnTo>
                    <a:pt x="4" y="1"/>
                  </a:lnTo>
                  <a:lnTo>
                    <a:pt x="4" y="2"/>
                  </a:lnTo>
                  <a:lnTo>
                    <a:pt x="3" y="2"/>
                  </a:lnTo>
                  <a:lnTo>
                    <a:pt x="2" y="2"/>
                  </a:lnTo>
                  <a:lnTo>
                    <a:pt x="0" y="2"/>
                  </a:lnTo>
                  <a:lnTo>
                    <a:pt x="0" y="1"/>
                  </a:lnTo>
                  <a:lnTo>
                    <a:pt x="0" y="0"/>
                  </a:lnTo>
                  <a:lnTo>
                    <a:pt x="1" y="0"/>
                  </a:lnTo>
                  <a:lnTo>
                    <a:pt x="2" y="0"/>
                  </a:lnTo>
                  <a:lnTo>
                    <a:pt x="3" y="0"/>
                  </a:lnTo>
                  <a:lnTo>
                    <a:pt x="4" y="1"/>
                  </a:lnTo>
                  <a:lnTo>
                    <a:pt x="4"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35" name="Freeform 211"/>
            <p:cNvSpPr>
              <a:spLocks/>
            </p:cNvSpPr>
            <p:nvPr/>
          </p:nvSpPr>
          <p:spPr bwMode="auto">
            <a:xfrm>
              <a:off x="7859712" y="6200766"/>
              <a:ext cx="176213" cy="173038"/>
            </a:xfrm>
            <a:custGeom>
              <a:avLst/>
              <a:gdLst/>
              <a:ahLst/>
              <a:cxnLst>
                <a:cxn ang="0">
                  <a:pos x="0" y="9"/>
                </a:cxn>
                <a:cxn ang="0">
                  <a:pos x="1" y="0"/>
                </a:cxn>
                <a:cxn ang="0">
                  <a:pos x="5" y="0"/>
                </a:cxn>
                <a:cxn ang="0">
                  <a:pos x="10" y="6"/>
                </a:cxn>
                <a:cxn ang="0">
                  <a:pos x="17" y="3"/>
                </a:cxn>
                <a:cxn ang="0">
                  <a:pos x="21" y="0"/>
                </a:cxn>
                <a:cxn ang="0">
                  <a:pos x="22" y="6"/>
                </a:cxn>
                <a:cxn ang="0">
                  <a:pos x="25" y="10"/>
                </a:cxn>
                <a:cxn ang="0">
                  <a:pos x="30" y="15"/>
                </a:cxn>
                <a:cxn ang="0">
                  <a:pos x="36" y="17"/>
                </a:cxn>
                <a:cxn ang="0">
                  <a:pos x="42" y="21"/>
                </a:cxn>
                <a:cxn ang="0">
                  <a:pos x="46" y="23"/>
                </a:cxn>
                <a:cxn ang="0">
                  <a:pos x="51" y="21"/>
                </a:cxn>
                <a:cxn ang="0">
                  <a:pos x="56" y="21"/>
                </a:cxn>
                <a:cxn ang="0">
                  <a:pos x="59" y="14"/>
                </a:cxn>
                <a:cxn ang="0">
                  <a:pos x="70" y="9"/>
                </a:cxn>
                <a:cxn ang="0">
                  <a:pos x="77" y="10"/>
                </a:cxn>
                <a:cxn ang="0">
                  <a:pos x="82" y="12"/>
                </a:cxn>
                <a:cxn ang="0">
                  <a:pos x="90" y="14"/>
                </a:cxn>
                <a:cxn ang="0">
                  <a:pos x="100" y="20"/>
                </a:cxn>
                <a:cxn ang="0">
                  <a:pos x="101" y="27"/>
                </a:cxn>
                <a:cxn ang="0">
                  <a:pos x="97" y="36"/>
                </a:cxn>
                <a:cxn ang="0">
                  <a:pos x="96" y="39"/>
                </a:cxn>
                <a:cxn ang="0">
                  <a:pos x="96" y="43"/>
                </a:cxn>
                <a:cxn ang="0">
                  <a:pos x="98" y="51"/>
                </a:cxn>
                <a:cxn ang="0">
                  <a:pos x="99" y="57"/>
                </a:cxn>
                <a:cxn ang="0">
                  <a:pos x="103" y="59"/>
                </a:cxn>
                <a:cxn ang="0">
                  <a:pos x="107" y="62"/>
                </a:cxn>
                <a:cxn ang="0">
                  <a:pos x="102" y="69"/>
                </a:cxn>
                <a:cxn ang="0">
                  <a:pos x="100" y="76"/>
                </a:cxn>
                <a:cxn ang="0">
                  <a:pos x="108" y="87"/>
                </a:cxn>
                <a:cxn ang="0">
                  <a:pos x="110" y="93"/>
                </a:cxn>
                <a:cxn ang="0">
                  <a:pos x="109" y="96"/>
                </a:cxn>
                <a:cxn ang="0">
                  <a:pos x="103" y="102"/>
                </a:cxn>
                <a:cxn ang="0">
                  <a:pos x="100" y="108"/>
                </a:cxn>
                <a:cxn ang="0">
                  <a:pos x="91" y="108"/>
                </a:cxn>
                <a:cxn ang="0">
                  <a:pos x="81" y="106"/>
                </a:cxn>
                <a:cxn ang="0">
                  <a:pos x="75" y="95"/>
                </a:cxn>
                <a:cxn ang="0">
                  <a:pos x="71" y="95"/>
                </a:cxn>
                <a:cxn ang="0">
                  <a:pos x="62" y="100"/>
                </a:cxn>
                <a:cxn ang="0">
                  <a:pos x="51" y="95"/>
                </a:cxn>
                <a:cxn ang="0">
                  <a:pos x="49" y="92"/>
                </a:cxn>
                <a:cxn ang="0">
                  <a:pos x="44" y="88"/>
                </a:cxn>
                <a:cxn ang="0">
                  <a:pos x="43" y="84"/>
                </a:cxn>
                <a:cxn ang="0">
                  <a:pos x="40" y="79"/>
                </a:cxn>
                <a:cxn ang="0">
                  <a:pos x="36" y="73"/>
                </a:cxn>
                <a:cxn ang="0">
                  <a:pos x="32" y="69"/>
                </a:cxn>
                <a:cxn ang="0">
                  <a:pos x="25" y="68"/>
                </a:cxn>
                <a:cxn ang="0">
                  <a:pos x="22" y="62"/>
                </a:cxn>
                <a:cxn ang="0">
                  <a:pos x="17" y="51"/>
                </a:cxn>
                <a:cxn ang="0">
                  <a:pos x="11" y="45"/>
                </a:cxn>
                <a:cxn ang="0">
                  <a:pos x="9" y="42"/>
                </a:cxn>
                <a:cxn ang="0">
                  <a:pos x="8" y="38"/>
                </a:cxn>
                <a:cxn ang="0">
                  <a:pos x="12" y="31"/>
                </a:cxn>
                <a:cxn ang="0">
                  <a:pos x="10" y="25"/>
                </a:cxn>
                <a:cxn ang="0">
                  <a:pos x="6" y="21"/>
                </a:cxn>
                <a:cxn ang="0">
                  <a:pos x="2" y="15"/>
                </a:cxn>
              </a:cxnLst>
              <a:rect l="0" t="0" r="r" b="b"/>
              <a:pathLst>
                <a:path w="111" h="109">
                  <a:moveTo>
                    <a:pt x="2" y="15"/>
                  </a:moveTo>
                  <a:lnTo>
                    <a:pt x="2" y="15"/>
                  </a:lnTo>
                  <a:lnTo>
                    <a:pt x="1" y="13"/>
                  </a:lnTo>
                  <a:lnTo>
                    <a:pt x="0" y="9"/>
                  </a:lnTo>
                  <a:lnTo>
                    <a:pt x="0" y="6"/>
                  </a:lnTo>
                  <a:lnTo>
                    <a:pt x="0" y="2"/>
                  </a:lnTo>
                  <a:lnTo>
                    <a:pt x="0" y="0"/>
                  </a:lnTo>
                  <a:lnTo>
                    <a:pt x="1" y="0"/>
                  </a:lnTo>
                  <a:lnTo>
                    <a:pt x="2" y="0"/>
                  </a:lnTo>
                  <a:lnTo>
                    <a:pt x="3" y="0"/>
                  </a:lnTo>
                  <a:lnTo>
                    <a:pt x="4" y="0"/>
                  </a:lnTo>
                  <a:lnTo>
                    <a:pt x="5" y="0"/>
                  </a:lnTo>
                  <a:lnTo>
                    <a:pt x="6" y="2"/>
                  </a:lnTo>
                  <a:lnTo>
                    <a:pt x="8" y="4"/>
                  </a:lnTo>
                  <a:lnTo>
                    <a:pt x="9" y="5"/>
                  </a:lnTo>
                  <a:lnTo>
                    <a:pt x="10" y="6"/>
                  </a:lnTo>
                  <a:lnTo>
                    <a:pt x="11" y="6"/>
                  </a:lnTo>
                  <a:lnTo>
                    <a:pt x="12" y="6"/>
                  </a:lnTo>
                  <a:lnTo>
                    <a:pt x="14" y="5"/>
                  </a:lnTo>
                  <a:lnTo>
                    <a:pt x="17" y="3"/>
                  </a:lnTo>
                  <a:lnTo>
                    <a:pt x="18" y="2"/>
                  </a:lnTo>
                  <a:lnTo>
                    <a:pt x="21" y="0"/>
                  </a:lnTo>
                  <a:lnTo>
                    <a:pt x="21" y="0"/>
                  </a:lnTo>
                  <a:lnTo>
                    <a:pt x="21" y="0"/>
                  </a:lnTo>
                  <a:lnTo>
                    <a:pt x="22" y="2"/>
                  </a:lnTo>
                  <a:lnTo>
                    <a:pt x="23" y="3"/>
                  </a:lnTo>
                  <a:lnTo>
                    <a:pt x="22" y="4"/>
                  </a:lnTo>
                  <a:lnTo>
                    <a:pt x="22" y="6"/>
                  </a:lnTo>
                  <a:lnTo>
                    <a:pt x="23" y="7"/>
                  </a:lnTo>
                  <a:lnTo>
                    <a:pt x="24" y="8"/>
                  </a:lnTo>
                  <a:lnTo>
                    <a:pt x="24" y="10"/>
                  </a:lnTo>
                  <a:lnTo>
                    <a:pt x="25" y="10"/>
                  </a:lnTo>
                  <a:lnTo>
                    <a:pt x="26" y="11"/>
                  </a:lnTo>
                  <a:lnTo>
                    <a:pt x="29" y="12"/>
                  </a:lnTo>
                  <a:lnTo>
                    <a:pt x="29" y="14"/>
                  </a:lnTo>
                  <a:lnTo>
                    <a:pt x="30" y="15"/>
                  </a:lnTo>
                  <a:lnTo>
                    <a:pt x="30" y="16"/>
                  </a:lnTo>
                  <a:lnTo>
                    <a:pt x="32" y="16"/>
                  </a:lnTo>
                  <a:lnTo>
                    <a:pt x="36" y="17"/>
                  </a:lnTo>
                  <a:lnTo>
                    <a:pt x="36" y="17"/>
                  </a:lnTo>
                  <a:lnTo>
                    <a:pt x="37" y="18"/>
                  </a:lnTo>
                  <a:lnTo>
                    <a:pt x="38" y="19"/>
                  </a:lnTo>
                  <a:lnTo>
                    <a:pt x="40" y="19"/>
                  </a:lnTo>
                  <a:lnTo>
                    <a:pt x="42" y="21"/>
                  </a:lnTo>
                  <a:lnTo>
                    <a:pt x="43" y="22"/>
                  </a:lnTo>
                  <a:lnTo>
                    <a:pt x="44" y="23"/>
                  </a:lnTo>
                  <a:lnTo>
                    <a:pt x="45" y="23"/>
                  </a:lnTo>
                  <a:lnTo>
                    <a:pt x="46" y="23"/>
                  </a:lnTo>
                  <a:lnTo>
                    <a:pt x="47" y="23"/>
                  </a:lnTo>
                  <a:lnTo>
                    <a:pt x="49" y="22"/>
                  </a:lnTo>
                  <a:lnTo>
                    <a:pt x="50" y="21"/>
                  </a:lnTo>
                  <a:lnTo>
                    <a:pt x="51" y="21"/>
                  </a:lnTo>
                  <a:lnTo>
                    <a:pt x="53" y="21"/>
                  </a:lnTo>
                  <a:lnTo>
                    <a:pt x="55" y="21"/>
                  </a:lnTo>
                  <a:lnTo>
                    <a:pt x="55" y="21"/>
                  </a:lnTo>
                  <a:lnTo>
                    <a:pt x="56" y="21"/>
                  </a:lnTo>
                  <a:lnTo>
                    <a:pt x="57" y="20"/>
                  </a:lnTo>
                  <a:lnTo>
                    <a:pt x="58" y="19"/>
                  </a:lnTo>
                  <a:lnTo>
                    <a:pt x="59" y="17"/>
                  </a:lnTo>
                  <a:lnTo>
                    <a:pt x="59" y="14"/>
                  </a:lnTo>
                  <a:lnTo>
                    <a:pt x="62" y="14"/>
                  </a:lnTo>
                  <a:lnTo>
                    <a:pt x="64" y="13"/>
                  </a:lnTo>
                  <a:lnTo>
                    <a:pt x="69" y="10"/>
                  </a:lnTo>
                  <a:lnTo>
                    <a:pt x="70" y="9"/>
                  </a:lnTo>
                  <a:lnTo>
                    <a:pt x="73" y="9"/>
                  </a:lnTo>
                  <a:lnTo>
                    <a:pt x="74" y="6"/>
                  </a:lnTo>
                  <a:lnTo>
                    <a:pt x="75" y="9"/>
                  </a:lnTo>
                  <a:lnTo>
                    <a:pt x="77" y="10"/>
                  </a:lnTo>
                  <a:lnTo>
                    <a:pt x="78" y="10"/>
                  </a:lnTo>
                  <a:lnTo>
                    <a:pt x="79" y="10"/>
                  </a:lnTo>
                  <a:lnTo>
                    <a:pt x="81" y="11"/>
                  </a:lnTo>
                  <a:lnTo>
                    <a:pt x="82" y="12"/>
                  </a:lnTo>
                  <a:lnTo>
                    <a:pt x="87" y="13"/>
                  </a:lnTo>
                  <a:lnTo>
                    <a:pt x="89" y="13"/>
                  </a:lnTo>
                  <a:lnTo>
                    <a:pt x="89" y="14"/>
                  </a:lnTo>
                  <a:lnTo>
                    <a:pt x="90" y="14"/>
                  </a:lnTo>
                  <a:lnTo>
                    <a:pt x="93" y="17"/>
                  </a:lnTo>
                  <a:lnTo>
                    <a:pt x="94" y="18"/>
                  </a:lnTo>
                  <a:lnTo>
                    <a:pt x="99" y="19"/>
                  </a:lnTo>
                  <a:lnTo>
                    <a:pt x="100" y="20"/>
                  </a:lnTo>
                  <a:lnTo>
                    <a:pt x="100" y="21"/>
                  </a:lnTo>
                  <a:lnTo>
                    <a:pt x="101" y="22"/>
                  </a:lnTo>
                  <a:lnTo>
                    <a:pt x="101" y="25"/>
                  </a:lnTo>
                  <a:lnTo>
                    <a:pt x="101" y="27"/>
                  </a:lnTo>
                  <a:lnTo>
                    <a:pt x="100" y="30"/>
                  </a:lnTo>
                  <a:lnTo>
                    <a:pt x="100" y="32"/>
                  </a:lnTo>
                  <a:lnTo>
                    <a:pt x="99" y="35"/>
                  </a:lnTo>
                  <a:lnTo>
                    <a:pt x="97" y="36"/>
                  </a:lnTo>
                  <a:lnTo>
                    <a:pt x="96" y="38"/>
                  </a:lnTo>
                  <a:lnTo>
                    <a:pt x="96" y="38"/>
                  </a:lnTo>
                  <a:lnTo>
                    <a:pt x="95" y="38"/>
                  </a:lnTo>
                  <a:lnTo>
                    <a:pt x="96" y="39"/>
                  </a:lnTo>
                  <a:lnTo>
                    <a:pt x="97" y="40"/>
                  </a:lnTo>
                  <a:lnTo>
                    <a:pt x="97" y="41"/>
                  </a:lnTo>
                  <a:lnTo>
                    <a:pt x="97" y="42"/>
                  </a:lnTo>
                  <a:lnTo>
                    <a:pt x="96" y="43"/>
                  </a:lnTo>
                  <a:lnTo>
                    <a:pt x="95" y="44"/>
                  </a:lnTo>
                  <a:lnTo>
                    <a:pt x="95" y="45"/>
                  </a:lnTo>
                  <a:lnTo>
                    <a:pt x="96" y="47"/>
                  </a:lnTo>
                  <a:lnTo>
                    <a:pt x="98" y="51"/>
                  </a:lnTo>
                  <a:lnTo>
                    <a:pt x="98" y="53"/>
                  </a:lnTo>
                  <a:lnTo>
                    <a:pt x="99" y="54"/>
                  </a:lnTo>
                  <a:lnTo>
                    <a:pt x="99" y="55"/>
                  </a:lnTo>
                  <a:lnTo>
                    <a:pt x="99" y="57"/>
                  </a:lnTo>
                  <a:lnTo>
                    <a:pt x="99" y="57"/>
                  </a:lnTo>
                  <a:lnTo>
                    <a:pt x="100" y="57"/>
                  </a:lnTo>
                  <a:lnTo>
                    <a:pt x="101" y="58"/>
                  </a:lnTo>
                  <a:lnTo>
                    <a:pt x="103" y="59"/>
                  </a:lnTo>
                  <a:lnTo>
                    <a:pt x="106" y="60"/>
                  </a:lnTo>
                  <a:lnTo>
                    <a:pt x="106" y="61"/>
                  </a:lnTo>
                  <a:lnTo>
                    <a:pt x="107" y="62"/>
                  </a:lnTo>
                  <a:lnTo>
                    <a:pt x="107" y="62"/>
                  </a:lnTo>
                  <a:lnTo>
                    <a:pt x="107" y="63"/>
                  </a:lnTo>
                  <a:lnTo>
                    <a:pt x="106" y="65"/>
                  </a:lnTo>
                  <a:lnTo>
                    <a:pt x="105" y="67"/>
                  </a:lnTo>
                  <a:lnTo>
                    <a:pt x="102" y="69"/>
                  </a:lnTo>
                  <a:lnTo>
                    <a:pt x="100" y="73"/>
                  </a:lnTo>
                  <a:lnTo>
                    <a:pt x="100" y="74"/>
                  </a:lnTo>
                  <a:lnTo>
                    <a:pt x="100" y="75"/>
                  </a:lnTo>
                  <a:lnTo>
                    <a:pt x="100" y="76"/>
                  </a:lnTo>
                  <a:lnTo>
                    <a:pt x="102" y="79"/>
                  </a:lnTo>
                  <a:lnTo>
                    <a:pt x="106" y="84"/>
                  </a:lnTo>
                  <a:lnTo>
                    <a:pt x="107" y="86"/>
                  </a:lnTo>
                  <a:lnTo>
                    <a:pt x="108" y="87"/>
                  </a:lnTo>
                  <a:lnTo>
                    <a:pt x="108" y="89"/>
                  </a:lnTo>
                  <a:lnTo>
                    <a:pt x="109" y="91"/>
                  </a:lnTo>
                  <a:lnTo>
                    <a:pt x="110" y="92"/>
                  </a:lnTo>
                  <a:lnTo>
                    <a:pt x="110" y="93"/>
                  </a:lnTo>
                  <a:lnTo>
                    <a:pt x="111" y="95"/>
                  </a:lnTo>
                  <a:lnTo>
                    <a:pt x="111" y="95"/>
                  </a:lnTo>
                  <a:lnTo>
                    <a:pt x="111" y="95"/>
                  </a:lnTo>
                  <a:lnTo>
                    <a:pt x="109" y="96"/>
                  </a:lnTo>
                  <a:lnTo>
                    <a:pt x="107" y="97"/>
                  </a:lnTo>
                  <a:lnTo>
                    <a:pt x="106" y="97"/>
                  </a:lnTo>
                  <a:lnTo>
                    <a:pt x="105" y="99"/>
                  </a:lnTo>
                  <a:lnTo>
                    <a:pt x="103" y="102"/>
                  </a:lnTo>
                  <a:lnTo>
                    <a:pt x="101" y="107"/>
                  </a:lnTo>
                  <a:lnTo>
                    <a:pt x="100" y="108"/>
                  </a:lnTo>
                  <a:lnTo>
                    <a:pt x="100" y="108"/>
                  </a:lnTo>
                  <a:lnTo>
                    <a:pt x="100" y="108"/>
                  </a:lnTo>
                  <a:lnTo>
                    <a:pt x="97" y="107"/>
                  </a:lnTo>
                  <a:lnTo>
                    <a:pt x="95" y="107"/>
                  </a:lnTo>
                  <a:lnTo>
                    <a:pt x="93" y="107"/>
                  </a:lnTo>
                  <a:lnTo>
                    <a:pt x="91" y="108"/>
                  </a:lnTo>
                  <a:lnTo>
                    <a:pt x="88" y="109"/>
                  </a:lnTo>
                  <a:lnTo>
                    <a:pt x="86" y="109"/>
                  </a:lnTo>
                  <a:lnTo>
                    <a:pt x="82" y="107"/>
                  </a:lnTo>
                  <a:lnTo>
                    <a:pt x="81" y="106"/>
                  </a:lnTo>
                  <a:lnTo>
                    <a:pt x="78" y="103"/>
                  </a:lnTo>
                  <a:lnTo>
                    <a:pt x="77" y="101"/>
                  </a:lnTo>
                  <a:lnTo>
                    <a:pt x="76" y="99"/>
                  </a:lnTo>
                  <a:lnTo>
                    <a:pt x="75" y="95"/>
                  </a:lnTo>
                  <a:lnTo>
                    <a:pt x="74" y="95"/>
                  </a:lnTo>
                  <a:lnTo>
                    <a:pt x="74" y="95"/>
                  </a:lnTo>
                  <a:lnTo>
                    <a:pt x="73" y="95"/>
                  </a:lnTo>
                  <a:lnTo>
                    <a:pt x="71" y="95"/>
                  </a:lnTo>
                  <a:lnTo>
                    <a:pt x="70" y="97"/>
                  </a:lnTo>
                  <a:lnTo>
                    <a:pt x="68" y="98"/>
                  </a:lnTo>
                  <a:lnTo>
                    <a:pt x="65" y="99"/>
                  </a:lnTo>
                  <a:lnTo>
                    <a:pt x="62" y="100"/>
                  </a:lnTo>
                  <a:lnTo>
                    <a:pt x="60" y="100"/>
                  </a:lnTo>
                  <a:lnTo>
                    <a:pt x="57" y="99"/>
                  </a:lnTo>
                  <a:lnTo>
                    <a:pt x="54" y="98"/>
                  </a:lnTo>
                  <a:lnTo>
                    <a:pt x="51" y="95"/>
                  </a:lnTo>
                  <a:lnTo>
                    <a:pt x="50" y="95"/>
                  </a:lnTo>
                  <a:lnTo>
                    <a:pt x="50" y="95"/>
                  </a:lnTo>
                  <a:lnTo>
                    <a:pt x="49" y="94"/>
                  </a:lnTo>
                  <a:lnTo>
                    <a:pt x="49" y="92"/>
                  </a:lnTo>
                  <a:lnTo>
                    <a:pt x="47" y="90"/>
                  </a:lnTo>
                  <a:lnTo>
                    <a:pt x="45" y="89"/>
                  </a:lnTo>
                  <a:lnTo>
                    <a:pt x="44" y="89"/>
                  </a:lnTo>
                  <a:lnTo>
                    <a:pt x="44" y="88"/>
                  </a:lnTo>
                  <a:lnTo>
                    <a:pt x="44" y="88"/>
                  </a:lnTo>
                  <a:lnTo>
                    <a:pt x="44" y="88"/>
                  </a:lnTo>
                  <a:lnTo>
                    <a:pt x="43" y="86"/>
                  </a:lnTo>
                  <a:lnTo>
                    <a:pt x="43" y="84"/>
                  </a:lnTo>
                  <a:lnTo>
                    <a:pt x="41" y="83"/>
                  </a:lnTo>
                  <a:lnTo>
                    <a:pt x="41" y="82"/>
                  </a:lnTo>
                  <a:lnTo>
                    <a:pt x="40" y="80"/>
                  </a:lnTo>
                  <a:lnTo>
                    <a:pt x="40" y="79"/>
                  </a:lnTo>
                  <a:lnTo>
                    <a:pt x="39" y="77"/>
                  </a:lnTo>
                  <a:lnTo>
                    <a:pt x="37" y="76"/>
                  </a:lnTo>
                  <a:lnTo>
                    <a:pt x="36" y="73"/>
                  </a:lnTo>
                  <a:lnTo>
                    <a:pt x="36" y="73"/>
                  </a:lnTo>
                  <a:lnTo>
                    <a:pt x="33" y="71"/>
                  </a:lnTo>
                  <a:lnTo>
                    <a:pt x="33" y="70"/>
                  </a:lnTo>
                  <a:lnTo>
                    <a:pt x="33" y="69"/>
                  </a:lnTo>
                  <a:lnTo>
                    <a:pt x="32" y="69"/>
                  </a:lnTo>
                  <a:lnTo>
                    <a:pt x="30" y="69"/>
                  </a:lnTo>
                  <a:lnTo>
                    <a:pt x="30" y="69"/>
                  </a:lnTo>
                  <a:lnTo>
                    <a:pt x="29" y="71"/>
                  </a:lnTo>
                  <a:lnTo>
                    <a:pt x="25" y="68"/>
                  </a:lnTo>
                  <a:lnTo>
                    <a:pt x="24" y="66"/>
                  </a:lnTo>
                  <a:lnTo>
                    <a:pt x="24" y="65"/>
                  </a:lnTo>
                  <a:lnTo>
                    <a:pt x="22" y="63"/>
                  </a:lnTo>
                  <a:lnTo>
                    <a:pt x="22" y="62"/>
                  </a:lnTo>
                  <a:lnTo>
                    <a:pt x="22" y="57"/>
                  </a:lnTo>
                  <a:lnTo>
                    <a:pt x="21" y="55"/>
                  </a:lnTo>
                  <a:lnTo>
                    <a:pt x="21" y="54"/>
                  </a:lnTo>
                  <a:lnTo>
                    <a:pt x="17" y="51"/>
                  </a:lnTo>
                  <a:lnTo>
                    <a:pt x="15" y="50"/>
                  </a:lnTo>
                  <a:lnTo>
                    <a:pt x="13" y="48"/>
                  </a:lnTo>
                  <a:lnTo>
                    <a:pt x="11" y="46"/>
                  </a:lnTo>
                  <a:lnTo>
                    <a:pt x="11" y="45"/>
                  </a:lnTo>
                  <a:lnTo>
                    <a:pt x="11" y="44"/>
                  </a:lnTo>
                  <a:lnTo>
                    <a:pt x="11" y="43"/>
                  </a:lnTo>
                  <a:lnTo>
                    <a:pt x="10" y="43"/>
                  </a:lnTo>
                  <a:lnTo>
                    <a:pt x="9" y="42"/>
                  </a:lnTo>
                  <a:lnTo>
                    <a:pt x="8" y="40"/>
                  </a:lnTo>
                  <a:lnTo>
                    <a:pt x="7" y="39"/>
                  </a:lnTo>
                  <a:lnTo>
                    <a:pt x="7" y="38"/>
                  </a:lnTo>
                  <a:lnTo>
                    <a:pt x="8" y="38"/>
                  </a:lnTo>
                  <a:lnTo>
                    <a:pt x="10" y="35"/>
                  </a:lnTo>
                  <a:lnTo>
                    <a:pt x="11" y="33"/>
                  </a:lnTo>
                  <a:lnTo>
                    <a:pt x="12" y="32"/>
                  </a:lnTo>
                  <a:lnTo>
                    <a:pt x="12" y="31"/>
                  </a:lnTo>
                  <a:lnTo>
                    <a:pt x="12" y="29"/>
                  </a:lnTo>
                  <a:lnTo>
                    <a:pt x="12" y="28"/>
                  </a:lnTo>
                  <a:lnTo>
                    <a:pt x="11" y="26"/>
                  </a:lnTo>
                  <a:lnTo>
                    <a:pt x="10" y="25"/>
                  </a:lnTo>
                  <a:lnTo>
                    <a:pt x="8" y="25"/>
                  </a:lnTo>
                  <a:lnTo>
                    <a:pt x="7" y="25"/>
                  </a:lnTo>
                  <a:lnTo>
                    <a:pt x="7" y="23"/>
                  </a:lnTo>
                  <a:lnTo>
                    <a:pt x="6" y="21"/>
                  </a:lnTo>
                  <a:lnTo>
                    <a:pt x="6" y="20"/>
                  </a:lnTo>
                  <a:lnTo>
                    <a:pt x="5" y="19"/>
                  </a:lnTo>
                  <a:lnTo>
                    <a:pt x="4" y="18"/>
                  </a:lnTo>
                  <a:lnTo>
                    <a:pt x="2" y="15"/>
                  </a:lnTo>
                  <a:lnTo>
                    <a:pt x="2" y="1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36" name="Freeform 212"/>
            <p:cNvSpPr>
              <a:spLocks/>
            </p:cNvSpPr>
            <p:nvPr/>
          </p:nvSpPr>
          <p:spPr bwMode="auto">
            <a:xfrm>
              <a:off x="7797800" y="6222992"/>
              <a:ext cx="107950" cy="100012"/>
            </a:xfrm>
            <a:custGeom>
              <a:avLst/>
              <a:gdLst/>
              <a:ahLst/>
              <a:cxnLst>
                <a:cxn ang="0">
                  <a:pos x="68" y="57"/>
                </a:cxn>
                <a:cxn ang="0">
                  <a:pos x="63" y="53"/>
                </a:cxn>
                <a:cxn ang="0">
                  <a:pos x="61" y="49"/>
                </a:cxn>
                <a:cxn ang="0">
                  <a:pos x="61" y="43"/>
                </a:cxn>
                <a:cxn ang="0">
                  <a:pos x="60" y="40"/>
                </a:cxn>
                <a:cxn ang="0">
                  <a:pos x="54" y="36"/>
                </a:cxn>
                <a:cxn ang="0">
                  <a:pos x="50" y="32"/>
                </a:cxn>
                <a:cxn ang="0">
                  <a:pos x="50" y="30"/>
                </a:cxn>
                <a:cxn ang="0">
                  <a:pos x="49" y="29"/>
                </a:cxn>
                <a:cxn ang="0">
                  <a:pos x="47" y="26"/>
                </a:cxn>
                <a:cxn ang="0">
                  <a:pos x="46" y="24"/>
                </a:cxn>
                <a:cxn ang="0">
                  <a:pos x="49" y="21"/>
                </a:cxn>
                <a:cxn ang="0">
                  <a:pos x="51" y="18"/>
                </a:cxn>
                <a:cxn ang="0">
                  <a:pos x="51" y="15"/>
                </a:cxn>
                <a:cxn ang="0">
                  <a:pos x="50" y="12"/>
                </a:cxn>
                <a:cxn ang="0">
                  <a:pos x="47" y="11"/>
                </a:cxn>
                <a:cxn ang="0">
                  <a:pos x="46" y="9"/>
                </a:cxn>
                <a:cxn ang="0">
                  <a:pos x="45" y="6"/>
                </a:cxn>
                <a:cxn ang="0">
                  <a:pos x="43" y="4"/>
                </a:cxn>
                <a:cxn ang="0">
                  <a:pos x="38" y="1"/>
                </a:cxn>
                <a:cxn ang="0">
                  <a:pos x="31" y="0"/>
                </a:cxn>
                <a:cxn ang="0">
                  <a:pos x="28" y="2"/>
                </a:cxn>
                <a:cxn ang="0">
                  <a:pos x="25" y="5"/>
                </a:cxn>
                <a:cxn ang="0">
                  <a:pos x="24" y="8"/>
                </a:cxn>
                <a:cxn ang="0">
                  <a:pos x="22" y="17"/>
                </a:cxn>
                <a:cxn ang="0">
                  <a:pos x="18" y="24"/>
                </a:cxn>
                <a:cxn ang="0">
                  <a:pos x="12" y="29"/>
                </a:cxn>
                <a:cxn ang="0">
                  <a:pos x="2" y="36"/>
                </a:cxn>
                <a:cxn ang="0">
                  <a:pos x="2" y="40"/>
                </a:cxn>
                <a:cxn ang="0">
                  <a:pos x="6" y="47"/>
                </a:cxn>
                <a:cxn ang="0">
                  <a:pos x="9" y="48"/>
                </a:cxn>
                <a:cxn ang="0">
                  <a:pos x="16" y="49"/>
                </a:cxn>
                <a:cxn ang="0">
                  <a:pos x="20" y="51"/>
                </a:cxn>
                <a:cxn ang="0">
                  <a:pos x="25" y="53"/>
                </a:cxn>
                <a:cxn ang="0">
                  <a:pos x="31" y="55"/>
                </a:cxn>
                <a:cxn ang="0">
                  <a:pos x="31" y="56"/>
                </a:cxn>
                <a:cxn ang="0">
                  <a:pos x="34" y="56"/>
                </a:cxn>
                <a:cxn ang="0">
                  <a:pos x="35" y="56"/>
                </a:cxn>
                <a:cxn ang="0">
                  <a:pos x="36" y="59"/>
                </a:cxn>
                <a:cxn ang="0">
                  <a:pos x="36" y="61"/>
                </a:cxn>
                <a:cxn ang="0">
                  <a:pos x="39" y="61"/>
                </a:cxn>
                <a:cxn ang="0">
                  <a:pos x="42" y="61"/>
                </a:cxn>
                <a:cxn ang="0">
                  <a:pos x="46" y="62"/>
                </a:cxn>
                <a:cxn ang="0">
                  <a:pos x="52" y="61"/>
                </a:cxn>
                <a:cxn ang="0">
                  <a:pos x="56" y="59"/>
                </a:cxn>
                <a:cxn ang="0">
                  <a:pos x="60" y="57"/>
                </a:cxn>
                <a:cxn ang="0">
                  <a:pos x="63" y="59"/>
                </a:cxn>
                <a:cxn ang="0">
                  <a:pos x="65" y="59"/>
                </a:cxn>
                <a:cxn ang="0">
                  <a:pos x="67" y="59"/>
                </a:cxn>
                <a:cxn ang="0">
                  <a:pos x="68" y="59"/>
                </a:cxn>
                <a:cxn ang="0">
                  <a:pos x="68" y="57"/>
                </a:cxn>
              </a:cxnLst>
              <a:rect l="0" t="0" r="r" b="b"/>
              <a:pathLst>
                <a:path w="68" h="63">
                  <a:moveTo>
                    <a:pt x="68" y="57"/>
                  </a:moveTo>
                  <a:lnTo>
                    <a:pt x="68" y="57"/>
                  </a:lnTo>
                  <a:lnTo>
                    <a:pt x="64" y="54"/>
                  </a:lnTo>
                  <a:lnTo>
                    <a:pt x="63" y="53"/>
                  </a:lnTo>
                  <a:lnTo>
                    <a:pt x="63" y="51"/>
                  </a:lnTo>
                  <a:lnTo>
                    <a:pt x="61" y="49"/>
                  </a:lnTo>
                  <a:lnTo>
                    <a:pt x="61" y="49"/>
                  </a:lnTo>
                  <a:lnTo>
                    <a:pt x="61" y="43"/>
                  </a:lnTo>
                  <a:lnTo>
                    <a:pt x="60" y="41"/>
                  </a:lnTo>
                  <a:lnTo>
                    <a:pt x="60" y="40"/>
                  </a:lnTo>
                  <a:lnTo>
                    <a:pt x="56" y="37"/>
                  </a:lnTo>
                  <a:lnTo>
                    <a:pt x="54" y="36"/>
                  </a:lnTo>
                  <a:lnTo>
                    <a:pt x="52" y="34"/>
                  </a:lnTo>
                  <a:lnTo>
                    <a:pt x="50" y="32"/>
                  </a:lnTo>
                  <a:lnTo>
                    <a:pt x="50" y="31"/>
                  </a:lnTo>
                  <a:lnTo>
                    <a:pt x="50" y="30"/>
                  </a:lnTo>
                  <a:lnTo>
                    <a:pt x="50" y="29"/>
                  </a:lnTo>
                  <a:lnTo>
                    <a:pt x="49" y="29"/>
                  </a:lnTo>
                  <a:lnTo>
                    <a:pt x="48" y="28"/>
                  </a:lnTo>
                  <a:lnTo>
                    <a:pt x="47" y="26"/>
                  </a:lnTo>
                  <a:lnTo>
                    <a:pt x="46" y="25"/>
                  </a:lnTo>
                  <a:lnTo>
                    <a:pt x="46" y="24"/>
                  </a:lnTo>
                  <a:lnTo>
                    <a:pt x="47" y="24"/>
                  </a:lnTo>
                  <a:lnTo>
                    <a:pt x="49" y="21"/>
                  </a:lnTo>
                  <a:lnTo>
                    <a:pt x="50" y="19"/>
                  </a:lnTo>
                  <a:lnTo>
                    <a:pt x="51" y="18"/>
                  </a:lnTo>
                  <a:lnTo>
                    <a:pt x="51" y="17"/>
                  </a:lnTo>
                  <a:lnTo>
                    <a:pt x="51" y="15"/>
                  </a:lnTo>
                  <a:lnTo>
                    <a:pt x="51" y="14"/>
                  </a:lnTo>
                  <a:lnTo>
                    <a:pt x="50" y="12"/>
                  </a:lnTo>
                  <a:lnTo>
                    <a:pt x="49" y="11"/>
                  </a:lnTo>
                  <a:lnTo>
                    <a:pt x="47" y="11"/>
                  </a:lnTo>
                  <a:lnTo>
                    <a:pt x="46" y="11"/>
                  </a:lnTo>
                  <a:lnTo>
                    <a:pt x="46" y="9"/>
                  </a:lnTo>
                  <a:lnTo>
                    <a:pt x="45" y="7"/>
                  </a:lnTo>
                  <a:lnTo>
                    <a:pt x="45" y="6"/>
                  </a:lnTo>
                  <a:lnTo>
                    <a:pt x="44" y="5"/>
                  </a:lnTo>
                  <a:lnTo>
                    <a:pt x="43" y="4"/>
                  </a:lnTo>
                  <a:lnTo>
                    <a:pt x="41" y="1"/>
                  </a:lnTo>
                  <a:lnTo>
                    <a:pt x="38" y="1"/>
                  </a:lnTo>
                  <a:lnTo>
                    <a:pt x="34" y="0"/>
                  </a:lnTo>
                  <a:lnTo>
                    <a:pt x="31" y="0"/>
                  </a:lnTo>
                  <a:lnTo>
                    <a:pt x="30" y="2"/>
                  </a:lnTo>
                  <a:lnTo>
                    <a:pt x="28" y="2"/>
                  </a:lnTo>
                  <a:lnTo>
                    <a:pt x="27" y="4"/>
                  </a:lnTo>
                  <a:lnTo>
                    <a:pt x="25" y="5"/>
                  </a:lnTo>
                  <a:lnTo>
                    <a:pt x="25" y="7"/>
                  </a:lnTo>
                  <a:lnTo>
                    <a:pt x="24" y="8"/>
                  </a:lnTo>
                  <a:lnTo>
                    <a:pt x="24" y="12"/>
                  </a:lnTo>
                  <a:lnTo>
                    <a:pt x="22" y="17"/>
                  </a:lnTo>
                  <a:lnTo>
                    <a:pt x="20" y="20"/>
                  </a:lnTo>
                  <a:lnTo>
                    <a:pt x="18" y="24"/>
                  </a:lnTo>
                  <a:lnTo>
                    <a:pt x="16" y="26"/>
                  </a:lnTo>
                  <a:lnTo>
                    <a:pt x="12" y="29"/>
                  </a:lnTo>
                  <a:lnTo>
                    <a:pt x="4" y="34"/>
                  </a:lnTo>
                  <a:lnTo>
                    <a:pt x="2" y="36"/>
                  </a:lnTo>
                  <a:lnTo>
                    <a:pt x="0" y="38"/>
                  </a:lnTo>
                  <a:lnTo>
                    <a:pt x="2" y="40"/>
                  </a:lnTo>
                  <a:lnTo>
                    <a:pt x="3" y="43"/>
                  </a:lnTo>
                  <a:lnTo>
                    <a:pt x="6" y="47"/>
                  </a:lnTo>
                  <a:lnTo>
                    <a:pt x="7" y="47"/>
                  </a:lnTo>
                  <a:lnTo>
                    <a:pt x="9" y="48"/>
                  </a:lnTo>
                  <a:lnTo>
                    <a:pt x="12" y="49"/>
                  </a:lnTo>
                  <a:lnTo>
                    <a:pt x="16" y="49"/>
                  </a:lnTo>
                  <a:lnTo>
                    <a:pt x="18" y="49"/>
                  </a:lnTo>
                  <a:lnTo>
                    <a:pt x="20" y="51"/>
                  </a:lnTo>
                  <a:lnTo>
                    <a:pt x="23" y="52"/>
                  </a:lnTo>
                  <a:lnTo>
                    <a:pt x="25" y="53"/>
                  </a:lnTo>
                  <a:lnTo>
                    <a:pt x="27" y="53"/>
                  </a:lnTo>
                  <a:lnTo>
                    <a:pt x="31" y="55"/>
                  </a:lnTo>
                  <a:lnTo>
                    <a:pt x="31" y="56"/>
                  </a:lnTo>
                  <a:lnTo>
                    <a:pt x="31" y="56"/>
                  </a:lnTo>
                  <a:lnTo>
                    <a:pt x="31" y="56"/>
                  </a:lnTo>
                  <a:lnTo>
                    <a:pt x="34" y="56"/>
                  </a:lnTo>
                  <a:lnTo>
                    <a:pt x="35" y="56"/>
                  </a:lnTo>
                  <a:lnTo>
                    <a:pt x="35" y="56"/>
                  </a:lnTo>
                  <a:lnTo>
                    <a:pt x="35" y="57"/>
                  </a:lnTo>
                  <a:lnTo>
                    <a:pt x="36" y="59"/>
                  </a:lnTo>
                  <a:lnTo>
                    <a:pt x="36" y="60"/>
                  </a:lnTo>
                  <a:lnTo>
                    <a:pt x="36" y="61"/>
                  </a:lnTo>
                  <a:lnTo>
                    <a:pt x="37" y="61"/>
                  </a:lnTo>
                  <a:lnTo>
                    <a:pt x="39" y="61"/>
                  </a:lnTo>
                  <a:lnTo>
                    <a:pt x="40" y="61"/>
                  </a:lnTo>
                  <a:lnTo>
                    <a:pt x="42" y="61"/>
                  </a:lnTo>
                  <a:lnTo>
                    <a:pt x="44" y="61"/>
                  </a:lnTo>
                  <a:lnTo>
                    <a:pt x="46" y="62"/>
                  </a:lnTo>
                  <a:lnTo>
                    <a:pt x="50" y="63"/>
                  </a:lnTo>
                  <a:lnTo>
                    <a:pt x="52" y="61"/>
                  </a:lnTo>
                  <a:lnTo>
                    <a:pt x="53" y="60"/>
                  </a:lnTo>
                  <a:lnTo>
                    <a:pt x="56" y="59"/>
                  </a:lnTo>
                  <a:lnTo>
                    <a:pt x="57" y="57"/>
                  </a:lnTo>
                  <a:lnTo>
                    <a:pt x="60" y="57"/>
                  </a:lnTo>
                  <a:lnTo>
                    <a:pt x="61" y="58"/>
                  </a:lnTo>
                  <a:lnTo>
                    <a:pt x="63" y="59"/>
                  </a:lnTo>
                  <a:lnTo>
                    <a:pt x="64" y="60"/>
                  </a:lnTo>
                  <a:lnTo>
                    <a:pt x="65" y="59"/>
                  </a:lnTo>
                  <a:lnTo>
                    <a:pt x="65" y="59"/>
                  </a:lnTo>
                  <a:lnTo>
                    <a:pt x="67" y="59"/>
                  </a:lnTo>
                  <a:lnTo>
                    <a:pt x="67" y="59"/>
                  </a:lnTo>
                  <a:lnTo>
                    <a:pt x="68" y="59"/>
                  </a:lnTo>
                  <a:lnTo>
                    <a:pt x="68" y="57"/>
                  </a:lnTo>
                  <a:lnTo>
                    <a:pt x="68" y="57"/>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37" name="Freeform 213"/>
            <p:cNvSpPr>
              <a:spLocks/>
            </p:cNvSpPr>
            <p:nvPr/>
          </p:nvSpPr>
          <p:spPr bwMode="auto">
            <a:xfrm>
              <a:off x="7877175" y="6313479"/>
              <a:ext cx="26988" cy="26988"/>
            </a:xfrm>
            <a:custGeom>
              <a:avLst/>
              <a:gdLst/>
              <a:ahLst/>
              <a:cxnLst>
                <a:cxn ang="0">
                  <a:pos x="15" y="2"/>
                </a:cxn>
                <a:cxn ang="0">
                  <a:pos x="15" y="2"/>
                </a:cxn>
                <a:cxn ang="0">
                  <a:pos x="13" y="1"/>
                </a:cxn>
                <a:cxn ang="0">
                  <a:pos x="12" y="1"/>
                </a:cxn>
                <a:cxn ang="0">
                  <a:pos x="10" y="0"/>
                </a:cxn>
                <a:cxn ang="0">
                  <a:pos x="7" y="0"/>
                </a:cxn>
                <a:cxn ang="0">
                  <a:pos x="6" y="1"/>
                </a:cxn>
                <a:cxn ang="0">
                  <a:pos x="3" y="2"/>
                </a:cxn>
                <a:cxn ang="0">
                  <a:pos x="2" y="4"/>
                </a:cxn>
                <a:cxn ang="0">
                  <a:pos x="0" y="6"/>
                </a:cxn>
                <a:cxn ang="0">
                  <a:pos x="0" y="6"/>
                </a:cxn>
                <a:cxn ang="0">
                  <a:pos x="1" y="7"/>
                </a:cxn>
                <a:cxn ang="0">
                  <a:pos x="2" y="8"/>
                </a:cxn>
                <a:cxn ang="0">
                  <a:pos x="5" y="11"/>
                </a:cxn>
                <a:cxn ang="0">
                  <a:pos x="7" y="11"/>
                </a:cxn>
                <a:cxn ang="0">
                  <a:pos x="9" y="14"/>
                </a:cxn>
                <a:cxn ang="0">
                  <a:pos x="12" y="16"/>
                </a:cxn>
                <a:cxn ang="0">
                  <a:pos x="13" y="17"/>
                </a:cxn>
                <a:cxn ang="0">
                  <a:pos x="13" y="17"/>
                </a:cxn>
                <a:cxn ang="0">
                  <a:pos x="15" y="17"/>
                </a:cxn>
                <a:cxn ang="0">
                  <a:pos x="17" y="17"/>
                </a:cxn>
                <a:cxn ang="0">
                  <a:pos x="15" y="14"/>
                </a:cxn>
                <a:cxn ang="0">
                  <a:pos x="15" y="11"/>
                </a:cxn>
                <a:cxn ang="0">
                  <a:pos x="14" y="9"/>
                </a:cxn>
                <a:cxn ang="0">
                  <a:pos x="13" y="6"/>
                </a:cxn>
                <a:cxn ang="0">
                  <a:pos x="13" y="5"/>
                </a:cxn>
                <a:cxn ang="0">
                  <a:pos x="13" y="5"/>
                </a:cxn>
                <a:cxn ang="0">
                  <a:pos x="13" y="4"/>
                </a:cxn>
                <a:cxn ang="0">
                  <a:pos x="14" y="3"/>
                </a:cxn>
                <a:cxn ang="0">
                  <a:pos x="15" y="2"/>
                </a:cxn>
                <a:cxn ang="0">
                  <a:pos x="15" y="2"/>
                </a:cxn>
              </a:cxnLst>
              <a:rect l="0" t="0" r="r" b="b"/>
              <a:pathLst>
                <a:path w="17" h="17">
                  <a:moveTo>
                    <a:pt x="15" y="2"/>
                  </a:moveTo>
                  <a:lnTo>
                    <a:pt x="15" y="2"/>
                  </a:lnTo>
                  <a:lnTo>
                    <a:pt x="13" y="1"/>
                  </a:lnTo>
                  <a:lnTo>
                    <a:pt x="12" y="1"/>
                  </a:lnTo>
                  <a:lnTo>
                    <a:pt x="10" y="0"/>
                  </a:lnTo>
                  <a:lnTo>
                    <a:pt x="7" y="0"/>
                  </a:lnTo>
                  <a:lnTo>
                    <a:pt x="6" y="1"/>
                  </a:lnTo>
                  <a:lnTo>
                    <a:pt x="3" y="2"/>
                  </a:lnTo>
                  <a:lnTo>
                    <a:pt x="2" y="4"/>
                  </a:lnTo>
                  <a:lnTo>
                    <a:pt x="0" y="6"/>
                  </a:lnTo>
                  <a:lnTo>
                    <a:pt x="0" y="6"/>
                  </a:lnTo>
                  <a:lnTo>
                    <a:pt x="1" y="7"/>
                  </a:lnTo>
                  <a:lnTo>
                    <a:pt x="2" y="8"/>
                  </a:lnTo>
                  <a:lnTo>
                    <a:pt x="5" y="11"/>
                  </a:lnTo>
                  <a:lnTo>
                    <a:pt x="7" y="11"/>
                  </a:lnTo>
                  <a:lnTo>
                    <a:pt x="9" y="14"/>
                  </a:lnTo>
                  <a:lnTo>
                    <a:pt x="12" y="16"/>
                  </a:lnTo>
                  <a:lnTo>
                    <a:pt x="13" y="17"/>
                  </a:lnTo>
                  <a:lnTo>
                    <a:pt x="13" y="17"/>
                  </a:lnTo>
                  <a:lnTo>
                    <a:pt x="15" y="17"/>
                  </a:lnTo>
                  <a:lnTo>
                    <a:pt x="17" y="17"/>
                  </a:lnTo>
                  <a:lnTo>
                    <a:pt x="15" y="14"/>
                  </a:lnTo>
                  <a:lnTo>
                    <a:pt x="15" y="11"/>
                  </a:lnTo>
                  <a:lnTo>
                    <a:pt x="14" y="9"/>
                  </a:lnTo>
                  <a:lnTo>
                    <a:pt x="13" y="6"/>
                  </a:lnTo>
                  <a:lnTo>
                    <a:pt x="13" y="5"/>
                  </a:lnTo>
                  <a:lnTo>
                    <a:pt x="13" y="5"/>
                  </a:lnTo>
                  <a:lnTo>
                    <a:pt x="13" y="4"/>
                  </a:lnTo>
                  <a:lnTo>
                    <a:pt x="14" y="3"/>
                  </a:lnTo>
                  <a:lnTo>
                    <a:pt x="15" y="2"/>
                  </a:lnTo>
                  <a:lnTo>
                    <a:pt x="15"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38" name="Freeform 214"/>
            <p:cNvSpPr>
              <a:spLocks/>
            </p:cNvSpPr>
            <p:nvPr/>
          </p:nvSpPr>
          <p:spPr bwMode="auto">
            <a:xfrm>
              <a:off x="7916861" y="6357930"/>
              <a:ext cx="3175" cy="4762"/>
            </a:xfrm>
            <a:custGeom>
              <a:avLst/>
              <a:gdLst/>
              <a:ahLst/>
              <a:cxnLst>
                <a:cxn ang="0">
                  <a:pos x="2" y="2"/>
                </a:cxn>
                <a:cxn ang="0">
                  <a:pos x="2" y="2"/>
                </a:cxn>
                <a:cxn ang="0">
                  <a:pos x="2" y="3"/>
                </a:cxn>
                <a:cxn ang="0">
                  <a:pos x="2" y="3"/>
                </a:cxn>
                <a:cxn ang="0">
                  <a:pos x="1" y="3"/>
                </a:cxn>
                <a:cxn ang="0">
                  <a:pos x="0" y="2"/>
                </a:cxn>
                <a:cxn ang="0">
                  <a:pos x="0" y="2"/>
                </a:cxn>
                <a:cxn ang="0">
                  <a:pos x="2" y="0"/>
                </a:cxn>
                <a:cxn ang="0">
                  <a:pos x="2" y="1"/>
                </a:cxn>
                <a:cxn ang="0">
                  <a:pos x="2" y="1"/>
                </a:cxn>
                <a:cxn ang="0">
                  <a:pos x="2" y="2"/>
                </a:cxn>
                <a:cxn ang="0">
                  <a:pos x="2" y="2"/>
                </a:cxn>
              </a:cxnLst>
              <a:rect l="0" t="0" r="r" b="b"/>
              <a:pathLst>
                <a:path w="2" h="3">
                  <a:moveTo>
                    <a:pt x="2" y="2"/>
                  </a:moveTo>
                  <a:lnTo>
                    <a:pt x="2" y="2"/>
                  </a:lnTo>
                  <a:lnTo>
                    <a:pt x="2" y="3"/>
                  </a:lnTo>
                  <a:lnTo>
                    <a:pt x="2" y="3"/>
                  </a:lnTo>
                  <a:lnTo>
                    <a:pt x="1" y="3"/>
                  </a:lnTo>
                  <a:lnTo>
                    <a:pt x="0" y="2"/>
                  </a:lnTo>
                  <a:lnTo>
                    <a:pt x="0" y="2"/>
                  </a:lnTo>
                  <a:lnTo>
                    <a:pt x="2" y="0"/>
                  </a:lnTo>
                  <a:lnTo>
                    <a:pt x="2" y="1"/>
                  </a:lnTo>
                  <a:lnTo>
                    <a:pt x="2" y="1"/>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39" name="Freeform 215"/>
            <p:cNvSpPr>
              <a:spLocks/>
            </p:cNvSpPr>
            <p:nvPr/>
          </p:nvSpPr>
          <p:spPr bwMode="auto">
            <a:xfrm>
              <a:off x="7775575" y="6297604"/>
              <a:ext cx="192088" cy="174624"/>
            </a:xfrm>
            <a:custGeom>
              <a:avLst/>
              <a:gdLst/>
              <a:ahLst/>
              <a:cxnLst>
                <a:cxn ang="0">
                  <a:pos x="78" y="27"/>
                </a:cxn>
                <a:cxn ang="0">
                  <a:pos x="75" y="26"/>
                </a:cxn>
                <a:cxn ang="0">
                  <a:pos x="69" y="21"/>
                </a:cxn>
                <a:cxn ang="0">
                  <a:pos x="64" y="16"/>
                </a:cxn>
                <a:cxn ang="0">
                  <a:pos x="58" y="14"/>
                </a:cxn>
                <a:cxn ang="0">
                  <a:pos x="53" y="14"/>
                </a:cxn>
                <a:cxn ang="0">
                  <a:pos x="50" y="13"/>
                </a:cxn>
                <a:cxn ang="0">
                  <a:pos x="49" y="9"/>
                </a:cxn>
                <a:cxn ang="0">
                  <a:pos x="45" y="9"/>
                </a:cxn>
                <a:cxn ang="0">
                  <a:pos x="45" y="8"/>
                </a:cxn>
                <a:cxn ang="0">
                  <a:pos x="37" y="5"/>
                </a:cxn>
                <a:cxn ang="0">
                  <a:pos x="30" y="2"/>
                </a:cxn>
                <a:cxn ang="0">
                  <a:pos x="21" y="0"/>
                </a:cxn>
                <a:cxn ang="0">
                  <a:pos x="13" y="1"/>
                </a:cxn>
                <a:cxn ang="0">
                  <a:pos x="8" y="4"/>
                </a:cxn>
                <a:cxn ang="0">
                  <a:pos x="11" y="7"/>
                </a:cxn>
                <a:cxn ang="0">
                  <a:pos x="7" y="16"/>
                </a:cxn>
                <a:cxn ang="0">
                  <a:pos x="2" y="15"/>
                </a:cxn>
                <a:cxn ang="0">
                  <a:pos x="0" y="19"/>
                </a:cxn>
                <a:cxn ang="0">
                  <a:pos x="0" y="27"/>
                </a:cxn>
                <a:cxn ang="0">
                  <a:pos x="2" y="27"/>
                </a:cxn>
                <a:cxn ang="0">
                  <a:pos x="2" y="29"/>
                </a:cxn>
                <a:cxn ang="0">
                  <a:pos x="5" y="30"/>
                </a:cxn>
                <a:cxn ang="0">
                  <a:pos x="7" y="39"/>
                </a:cxn>
                <a:cxn ang="0">
                  <a:pos x="12" y="46"/>
                </a:cxn>
                <a:cxn ang="0">
                  <a:pos x="12" y="51"/>
                </a:cxn>
                <a:cxn ang="0">
                  <a:pos x="13" y="54"/>
                </a:cxn>
                <a:cxn ang="0">
                  <a:pos x="19" y="57"/>
                </a:cxn>
                <a:cxn ang="0">
                  <a:pos x="19" y="59"/>
                </a:cxn>
                <a:cxn ang="0">
                  <a:pos x="24" y="67"/>
                </a:cxn>
                <a:cxn ang="0">
                  <a:pos x="24" y="74"/>
                </a:cxn>
                <a:cxn ang="0">
                  <a:pos x="25" y="78"/>
                </a:cxn>
                <a:cxn ang="0">
                  <a:pos x="26" y="83"/>
                </a:cxn>
                <a:cxn ang="0">
                  <a:pos x="30" y="86"/>
                </a:cxn>
                <a:cxn ang="0">
                  <a:pos x="37" y="90"/>
                </a:cxn>
                <a:cxn ang="0">
                  <a:pos x="39" y="97"/>
                </a:cxn>
                <a:cxn ang="0">
                  <a:pos x="42" y="101"/>
                </a:cxn>
                <a:cxn ang="0">
                  <a:pos x="45" y="107"/>
                </a:cxn>
                <a:cxn ang="0">
                  <a:pos x="48" y="110"/>
                </a:cxn>
                <a:cxn ang="0">
                  <a:pos x="55" y="110"/>
                </a:cxn>
                <a:cxn ang="0">
                  <a:pos x="70" y="110"/>
                </a:cxn>
                <a:cxn ang="0">
                  <a:pos x="77" y="106"/>
                </a:cxn>
                <a:cxn ang="0">
                  <a:pos x="78" y="103"/>
                </a:cxn>
                <a:cxn ang="0">
                  <a:pos x="100" y="96"/>
                </a:cxn>
                <a:cxn ang="0">
                  <a:pos x="115" y="87"/>
                </a:cxn>
                <a:cxn ang="0">
                  <a:pos x="118" y="83"/>
                </a:cxn>
                <a:cxn ang="0">
                  <a:pos x="121" y="72"/>
                </a:cxn>
                <a:cxn ang="0">
                  <a:pos x="120" y="65"/>
                </a:cxn>
                <a:cxn ang="0">
                  <a:pos x="117" y="66"/>
                </a:cxn>
                <a:cxn ang="0">
                  <a:pos x="100" y="62"/>
                </a:cxn>
                <a:cxn ang="0">
                  <a:pos x="96" y="60"/>
                </a:cxn>
                <a:cxn ang="0">
                  <a:pos x="96" y="54"/>
                </a:cxn>
                <a:cxn ang="0">
                  <a:pos x="94" y="53"/>
                </a:cxn>
                <a:cxn ang="0">
                  <a:pos x="92" y="48"/>
                </a:cxn>
                <a:cxn ang="0">
                  <a:pos x="89" y="45"/>
                </a:cxn>
                <a:cxn ang="0">
                  <a:pos x="89" y="40"/>
                </a:cxn>
                <a:cxn ang="0">
                  <a:pos x="88" y="34"/>
                </a:cxn>
                <a:cxn ang="0">
                  <a:pos x="83" y="33"/>
                </a:cxn>
                <a:cxn ang="0">
                  <a:pos x="83" y="28"/>
                </a:cxn>
                <a:cxn ang="0">
                  <a:pos x="81" y="27"/>
                </a:cxn>
              </a:cxnLst>
              <a:rect l="0" t="0" r="r" b="b"/>
              <a:pathLst>
                <a:path w="121" h="110">
                  <a:moveTo>
                    <a:pt x="81" y="27"/>
                  </a:moveTo>
                  <a:lnTo>
                    <a:pt x="81" y="27"/>
                  </a:lnTo>
                  <a:lnTo>
                    <a:pt x="78" y="27"/>
                  </a:lnTo>
                  <a:lnTo>
                    <a:pt x="77" y="27"/>
                  </a:lnTo>
                  <a:lnTo>
                    <a:pt x="77" y="27"/>
                  </a:lnTo>
                  <a:lnTo>
                    <a:pt x="75" y="26"/>
                  </a:lnTo>
                  <a:lnTo>
                    <a:pt x="73" y="24"/>
                  </a:lnTo>
                  <a:lnTo>
                    <a:pt x="70" y="21"/>
                  </a:lnTo>
                  <a:lnTo>
                    <a:pt x="69" y="21"/>
                  </a:lnTo>
                  <a:lnTo>
                    <a:pt x="66" y="18"/>
                  </a:lnTo>
                  <a:lnTo>
                    <a:pt x="65" y="17"/>
                  </a:lnTo>
                  <a:lnTo>
                    <a:pt x="64" y="16"/>
                  </a:lnTo>
                  <a:lnTo>
                    <a:pt x="64" y="16"/>
                  </a:lnTo>
                  <a:lnTo>
                    <a:pt x="60" y="15"/>
                  </a:lnTo>
                  <a:lnTo>
                    <a:pt x="58" y="14"/>
                  </a:lnTo>
                  <a:lnTo>
                    <a:pt x="56" y="14"/>
                  </a:lnTo>
                  <a:lnTo>
                    <a:pt x="54" y="14"/>
                  </a:lnTo>
                  <a:lnTo>
                    <a:pt x="53" y="14"/>
                  </a:lnTo>
                  <a:lnTo>
                    <a:pt x="51" y="14"/>
                  </a:lnTo>
                  <a:lnTo>
                    <a:pt x="50" y="14"/>
                  </a:lnTo>
                  <a:lnTo>
                    <a:pt x="50" y="13"/>
                  </a:lnTo>
                  <a:lnTo>
                    <a:pt x="50" y="12"/>
                  </a:lnTo>
                  <a:lnTo>
                    <a:pt x="49" y="10"/>
                  </a:lnTo>
                  <a:lnTo>
                    <a:pt x="49" y="9"/>
                  </a:lnTo>
                  <a:lnTo>
                    <a:pt x="48" y="9"/>
                  </a:lnTo>
                  <a:lnTo>
                    <a:pt x="48" y="9"/>
                  </a:lnTo>
                  <a:lnTo>
                    <a:pt x="45" y="9"/>
                  </a:lnTo>
                  <a:lnTo>
                    <a:pt x="45" y="9"/>
                  </a:lnTo>
                  <a:lnTo>
                    <a:pt x="45" y="8"/>
                  </a:lnTo>
                  <a:lnTo>
                    <a:pt x="45" y="8"/>
                  </a:lnTo>
                  <a:lnTo>
                    <a:pt x="41" y="6"/>
                  </a:lnTo>
                  <a:lnTo>
                    <a:pt x="39" y="6"/>
                  </a:lnTo>
                  <a:lnTo>
                    <a:pt x="37" y="5"/>
                  </a:lnTo>
                  <a:lnTo>
                    <a:pt x="34" y="4"/>
                  </a:lnTo>
                  <a:lnTo>
                    <a:pt x="32" y="2"/>
                  </a:lnTo>
                  <a:lnTo>
                    <a:pt x="30" y="2"/>
                  </a:lnTo>
                  <a:lnTo>
                    <a:pt x="26" y="1"/>
                  </a:lnTo>
                  <a:lnTo>
                    <a:pt x="23" y="1"/>
                  </a:lnTo>
                  <a:lnTo>
                    <a:pt x="21" y="0"/>
                  </a:lnTo>
                  <a:lnTo>
                    <a:pt x="20" y="0"/>
                  </a:lnTo>
                  <a:lnTo>
                    <a:pt x="16" y="1"/>
                  </a:lnTo>
                  <a:lnTo>
                    <a:pt x="13" y="1"/>
                  </a:lnTo>
                  <a:lnTo>
                    <a:pt x="9" y="2"/>
                  </a:lnTo>
                  <a:lnTo>
                    <a:pt x="8" y="2"/>
                  </a:lnTo>
                  <a:lnTo>
                    <a:pt x="8" y="4"/>
                  </a:lnTo>
                  <a:lnTo>
                    <a:pt x="8" y="4"/>
                  </a:lnTo>
                  <a:lnTo>
                    <a:pt x="8" y="5"/>
                  </a:lnTo>
                  <a:lnTo>
                    <a:pt x="11" y="7"/>
                  </a:lnTo>
                  <a:lnTo>
                    <a:pt x="14" y="10"/>
                  </a:lnTo>
                  <a:lnTo>
                    <a:pt x="11" y="13"/>
                  </a:lnTo>
                  <a:lnTo>
                    <a:pt x="7" y="16"/>
                  </a:lnTo>
                  <a:lnTo>
                    <a:pt x="7" y="17"/>
                  </a:lnTo>
                  <a:lnTo>
                    <a:pt x="5" y="16"/>
                  </a:lnTo>
                  <a:lnTo>
                    <a:pt x="2" y="15"/>
                  </a:lnTo>
                  <a:lnTo>
                    <a:pt x="1" y="15"/>
                  </a:lnTo>
                  <a:lnTo>
                    <a:pt x="0" y="16"/>
                  </a:lnTo>
                  <a:lnTo>
                    <a:pt x="0" y="19"/>
                  </a:lnTo>
                  <a:lnTo>
                    <a:pt x="1" y="21"/>
                  </a:lnTo>
                  <a:lnTo>
                    <a:pt x="0" y="27"/>
                  </a:lnTo>
                  <a:lnTo>
                    <a:pt x="0" y="27"/>
                  </a:lnTo>
                  <a:lnTo>
                    <a:pt x="1" y="27"/>
                  </a:lnTo>
                  <a:lnTo>
                    <a:pt x="1" y="27"/>
                  </a:lnTo>
                  <a:lnTo>
                    <a:pt x="2" y="27"/>
                  </a:lnTo>
                  <a:lnTo>
                    <a:pt x="2" y="27"/>
                  </a:lnTo>
                  <a:lnTo>
                    <a:pt x="2" y="28"/>
                  </a:lnTo>
                  <a:lnTo>
                    <a:pt x="2" y="29"/>
                  </a:lnTo>
                  <a:lnTo>
                    <a:pt x="3" y="30"/>
                  </a:lnTo>
                  <a:lnTo>
                    <a:pt x="4" y="30"/>
                  </a:lnTo>
                  <a:lnTo>
                    <a:pt x="5" y="30"/>
                  </a:lnTo>
                  <a:lnTo>
                    <a:pt x="5" y="31"/>
                  </a:lnTo>
                  <a:lnTo>
                    <a:pt x="7" y="37"/>
                  </a:lnTo>
                  <a:lnTo>
                    <a:pt x="7" y="39"/>
                  </a:lnTo>
                  <a:lnTo>
                    <a:pt x="8" y="41"/>
                  </a:lnTo>
                  <a:lnTo>
                    <a:pt x="10" y="43"/>
                  </a:lnTo>
                  <a:lnTo>
                    <a:pt x="12" y="46"/>
                  </a:lnTo>
                  <a:lnTo>
                    <a:pt x="12" y="47"/>
                  </a:lnTo>
                  <a:lnTo>
                    <a:pt x="12" y="49"/>
                  </a:lnTo>
                  <a:lnTo>
                    <a:pt x="12" y="51"/>
                  </a:lnTo>
                  <a:lnTo>
                    <a:pt x="12" y="53"/>
                  </a:lnTo>
                  <a:lnTo>
                    <a:pt x="13" y="53"/>
                  </a:lnTo>
                  <a:lnTo>
                    <a:pt x="13" y="54"/>
                  </a:lnTo>
                  <a:lnTo>
                    <a:pt x="14" y="55"/>
                  </a:lnTo>
                  <a:lnTo>
                    <a:pt x="16" y="56"/>
                  </a:lnTo>
                  <a:lnTo>
                    <a:pt x="19" y="57"/>
                  </a:lnTo>
                  <a:lnTo>
                    <a:pt x="19" y="57"/>
                  </a:lnTo>
                  <a:lnTo>
                    <a:pt x="19" y="57"/>
                  </a:lnTo>
                  <a:lnTo>
                    <a:pt x="19" y="59"/>
                  </a:lnTo>
                  <a:lnTo>
                    <a:pt x="21" y="61"/>
                  </a:lnTo>
                  <a:lnTo>
                    <a:pt x="23" y="65"/>
                  </a:lnTo>
                  <a:lnTo>
                    <a:pt x="24" y="67"/>
                  </a:lnTo>
                  <a:lnTo>
                    <a:pt x="24" y="71"/>
                  </a:lnTo>
                  <a:lnTo>
                    <a:pt x="24" y="72"/>
                  </a:lnTo>
                  <a:lnTo>
                    <a:pt x="24" y="74"/>
                  </a:lnTo>
                  <a:lnTo>
                    <a:pt x="24" y="75"/>
                  </a:lnTo>
                  <a:lnTo>
                    <a:pt x="25" y="77"/>
                  </a:lnTo>
                  <a:lnTo>
                    <a:pt x="25" y="78"/>
                  </a:lnTo>
                  <a:lnTo>
                    <a:pt x="25" y="78"/>
                  </a:lnTo>
                  <a:lnTo>
                    <a:pt x="25" y="80"/>
                  </a:lnTo>
                  <a:lnTo>
                    <a:pt x="26" y="83"/>
                  </a:lnTo>
                  <a:lnTo>
                    <a:pt x="26" y="84"/>
                  </a:lnTo>
                  <a:lnTo>
                    <a:pt x="28" y="85"/>
                  </a:lnTo>
                  <a:lnTo>
                    <a:pt x="30" y="86"/>
                  </a:lnTo>
                  <a:lnTo>
                    <a:pt x="32" y="88"/>
                  </a:lnTo>
                  <a:lnTo>
                    <a:pt x="37" y="90"/>
                  </a:lnTo>
                  <a:lnTo>
                    <a:pt x="37" y="90"/>
                  </a:lnTo>
                  <a:lnTo>
                    <a:pt x="37" y="90"/>
                  </a:lnTo>
                  <a:lnTo>
                    <a:pt x="38" y="94"/>
                  </a:lnTo>
                  <a:lnTo>
                    <a:pt x="39" y="97"/>
                  </a:lnTo>
                  <a:lnTo>
                    <a:pt x="40" y="98"/>
                  </a:lnTo>
                  <a:lnTo>
                    <a:pt x="40" y="99"/>
                  </a:lnTo>
                  <a:lnTo>
                    <a:pt x="42" y="101"/>
                  </a:lnTo>
                  <a:lnTo>
                    <a:pt x="43" y="102"/>
                  </a:lnTo>
                  <a:lnTo>
                    <a:pt x="44" y="103"/>
                  </a:lnTo>
                  <a:lnTo>
                    <a:pt x="45" y="107"/>
                  </a:lnTo>
                  <a:lnTo>
                    <a:pt x="45" y="110"/>
                  </a:lnTo>
                  <a:lnTo>
                    <a:pt x="46" y="110"/>
                  </a:lnTo>
                  <a:lnTo>
                    <a:pt x="48" y="110"/>
                  </a:lnTo>
                  <a:lnTo>
                    <a:pt x="50" y="110"/>
                  </a:lnTo>
                  <a:lnTo>
                    <a:pt x="52" y="110"/>
                  </a:lnTo>
                  <a:lnTo>
                    <a:pt x="55" y="110"/>
                  </a:lnTo>
                  <a:lnTo>
                    <a:pt x="60" y="109"/>
                  </a:lnTo>
                  <a:lnTo>
                    <a:pt x="65" y="109"/>
                  </a:lnTo>
                  <a:lnTo>
                    <a:pt x="70" y="110"/>
                  </a:lnTo>
                  <a:lnTo>
                    <a:pt x="75" y="109"/>
                  </a:lnTo>
                  <a:lnTo>
                    <a:pt x="77" y="108"/>
                  </a:lnTo>
                  <a:lnTo>
                    <a:pt x="77" y="106"/>
                  </a:lnTo>
                  <a:lnTo>
                    <a:pt x="77" y="105"/>
                  </a:lnTo>
                  <a:lnTo>
                    <a:pt x="78" y="103"/>
                  </a:lnTo>
                  <a:lnTo>
                    <a:pt x="78" y="103"/>
                  </a:lnTo>
                  <a:lnTo>
                    <a:pt x="86" y="101"/>
                  </a:lnTo>
                  <a:lnTo>
                    <a:pt x="94" y="98"/>
                  </a:lnTo>
                  <a:lnTo>
                    <a:pt x="100" y="96"/>
                  </a:lnTo>
                  <a:lnTo>
                    <a:pt x="106" y="93"/>
                  </a:lnTo>
                  <a:lnTo>
                    <a:pt x="111" y="90"/>
                  </a:lnTo>
                  <a:lnTo>
                    <a:pt x="115" y="87"/>
                  </a:lnTo>
                  <a:lnTo>
                    <a:pt x="116" y="86"/>
                  </a:lnTo>
                  <a:lnTo>
                    <a:pt x="117" y="85"/>
                  </a:lnTo>
                  <a:lnTo>
                    <a:pt x="118" y="83"/>
                  </a:lnTo>
                  <a:lnTo>
                    <a:pt x="120" y="79"/>
                  </a:lnTo>
                  <a:lnTo>
                    <a:pt x="121" y="74"/>
                  </a:lnTo>
                  <a:lnTo>
                    <a:pt x="121" y="72"/>
                  </a:lnTo>
                  <a:lnTo>
                    <a:pt x="121" y="70"/>
                  </a:lnTo>
                  <a:lnTo>
                    <a:pt x="121" y="67"/>
                  </a:lnTo>
                  <a:lnTo>
                    <a:pt x="120" y="65"/>
                  </a:lnTo>
                  <a:lnTo>
                    <a:pt x="119" y="65"/>
                  </a:lnTo>
                  <a:lnTo>
                    <a:pt x="118" y="66"/>
                  </a:lnTo>
                  <a:lnTo>
                    <a:pt x="117" y="66"/>
                  </a:lnTo>
                  <a:lnTo>
                    <a:pt x="113" y="65"/>
                  </a:lnTo>
                  <a:lnTo>
                    <a:pt x="108" y="65"/>
                  </a:lnTo>
                  <a:lnTo>
                    <a:pt x="100" y="62"/>
                  </a:lnTo>
                  <a:lnTo>
                    <a:pt x="98" y="61"/>
                  </a:lnTo>
                  <a:lnTo>
                    <a:pt x="97" y="61"/>
                  </a:lnTo>
                  <a:lnTo>
                    <a:pt x="96" y="60"/>
                  </a:lnTo>
                  <a:lnTo>
                    <a:pt x="96" y="59"/>
                  </a:lnTo>
                  <a:lnTo>
                    <a:pt x="96" y="57"/>
                  </a:lnTo>
                  <a:lnTo>
                    <a:pt x="96" y="54"/>
                  </a:lnTo>
                  <a:lnTo>
                    <a:pt x="96" y="53"/>
                  </a:lnTo>
                  <a:lnTo>
                    <a:pt x="95" y="53"/>
                  </a:lnTo>
                  <a:lnTo>
                    <a:pt x="94" y="53"/>
                  </a:lnTo>
                  <a:lnTo>
                    <a:pt x="94" y="51"/>
                  </a:lnTo>
                  <a:lnTo>
                    <a:pt x="94" y="49"/>
                  </a:lnTo>
                  <a:lnTo>
                    <a:pt x="92" y="48"/>
                  </a:lnTo>
                  <a:lnTo>
                    <a:pt x="90" y="46"/>
                  </a:lnTo>
                  <a:lnTo>
                    <a:pt x="90" y="46"/>
                  </a:lnTo>
                  <a:lnTo>
                    <a:pt x="89" y="45"/>
                  </a:lnTo>
                  <a:lnTo>
                    <a:pt x="89" y="43"/>
                  </a:lnTo>
                  <a:lnTo>
                    <a:pt x="89" y="41"/>
                  </a:lnTo>
                  <a:lnTo>
                    <a:pt x="89" y="40"/>
                  </a:lnTo>
                  <a:lnTo>
                    <a:pt x="89" y="38"/>
                  </a:lnTo>
                  <a:lnTo>
                    <a:pt x="89" y="36"/>
                  </a:lnTo>
                  <a:lnTo>
                    <a:pt x="88" y="34"/>
                  </a:lnTo>
                  <a:lnTo>
                    <a:pt x="86" y="34"/>
                  </a:lnTo>
                  <a:lnTo>
                    <a:pt x="85" y="34"/>
                  </a:lnTo>
                  <a:lnTo>
                    <a:pt x="83" y="33"/>
                  </a:lnTo>
                  <a:lnTo>
                    <a:pt x="83" y="32"/>
                  </a:lnTo>
                  <a:lnTo>
                    <a:pt x="83" y="29"/>
                  </a:lnTo>
                  <a:lnTo>
                    <a:pt x="83" y="28"/>
                  </a:lnTo>
                  <a:lnTo>
                    <a:pt x="82" y="28"/>
                  </a:lnTo>
                  <a:lnTo>
                    <a:pt x="81" y="27"/>
                  </a:lnTo>
                  <a:lnTo>
                    <a:pt x="81" y="27"/>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40" name="Freeform 216"/>
            <p:cNvSpPr>
              <a:spLocks/>
            </p:cNvSpPr>
            <p:nvPr/>
          </p:nvSpPr>
          <p:spPr bwMode="auto">
            <a:xfrm>
              <a:off x="7924799" y="6364279"/>
              <a:ext cx="50800" cy="38100"/>
            </a:xfrm>
            <a:custGeom>
              <a:avLst/>
              <a:gdLst/>
              <a:ahLst/>
              <a:cxnLst>
                <a:cxn ang="0">
                  <a:pos x="2" y="7"/>
                </a:cxn>
                <a:cxn ang="0">
                  <a:pos x="2" y="7"/>
                </a:cxn>
                <a:cxn ang="0">
                  <a:pos x="0" y="7"/>
                </a:cxn>
                <a:cxn ang="0">
                  <a:pos x="0" y="9"/>
                </a:cxn>
                <a:cxn ang="0">
                  <a:pos x="0" y="11"/>
                </a:cxn>
                <a:cxn ang="0">
                  <a:pos x="1" y="11"/>
                </a:cxn>
                <a:cxn ang="0">
                  <a:pos x="2" y="11"/>
                </a:cxn>
                <a:cxn ang="0">
                  <a:pos x="2" y="12"/>
                </a:cxn>
                <a:cxn ang="0">
                  <a:pos x="2" y="15"/>
                </a:cxn>
                <a:cxn ang="0">
                  <a:pos x="3" y="17"/>
                </a:cxn>
                <a:cxn ang="0">
                  <a:pos x="3" y="18"/>
                </a:cxn>
                <a:cxn ang="0">
                  <a:pos x="3" y="19"/>
                </a:cxn>
                <a:cxn ang="0">
                  <a:pos x="4" y="19"/>
                </a:cxn>
                <a:cxn ang="0">
                  <a:pos x="6" y="20"/>
                </a:cxn>
                <a:cxn ang="0">
                  <a:pos x="14" y="22"/>
                </a:cxn>
                <a:cxn ang="0">
                  <a:pos x="19" y="23"/>
                </a:cxn>
                <a:cxn ang="0">
                  <a:pos x="23" y="24"/>
                </a:cxn>
                <a:cxn ang="0">
                  <a:pos x="25" y="24"/>
                </a:cxn>
                <a:cxn ang="0">
                  <a:pos x="25" y="23"/>
                </a:cxn>
                <a:cxn ang="0">
                  <a:pos x="26" y="23"/>
                </a:cxn>
                <a:cxn ang="0">
                  <a:pos x="28" y="19"/>
                </a:cxn>
                <a:cxn ang="0">
                  <a:pos x="28" y="17"/>
                </a:cxn>
                <a:cxn ang="0">
                  <a:pos x="28" y="15"/>
                </a:cxn>
                <a:cxn ang="0">
                  <a:pos x="28" y="13"/>
                </a:cxn>
                <a:cxn ang="0">
                  <a:pos x="27" y="11"/>
                </a:cxn>
                <a:cxn ang="0">
                  <a:pos x="28" y="11"/>
                </a:cxn>
                <a:cxn ang="0">
                  <a:pos x="28" y="9"/>
                </a:cxn>
                <a:cxn ang="0">
                  <a:pos x="29" y="8"/>
                </a:cxn>
                <a:cxn ang="0">
                  <a:pos x="30" y="8"/>
                </a:cxn>
                <a:cxn ang="0">
                  <a:pos x="32" y="7"/>
                </a:cxn>
                <a:cxn ang="0">
                  <a:pos x="31" y="4"/>
                </a:cxn>
                <a:cxn ang="0">
                  <a:pos x="31" y="4"/>
                </a:cxn>
                <a:cxn ang="0">
                  <a:pos x="31" y="1"/>
                </a:cxn>
                <a:cxn ang="0">
                  <a:pos x="28" y="0"/>
                </a:cxn>
                <a:cxn ang="0">
                  <a:pos x="26" y="3"/>
                </a:cxn>
                <a:cxn ang="0">
                  <a:pos x="24" y="4"/>
                </a:cxn>
                <a:cxn ang="0">
                  <a:pos x="21" y="7"/>
                </a:cxn>
                <a:cxn ang="0">
                  <a:pos x="20" y="10"/>
                </a:cxn>
                <a:cxn ang="0">
                  <a:pos x="17" y="12"/>
                </a:cxn>
                <a:cxn ang="0">
                  <a:pos x="15" y="15"/>
                </a:cxn>
                <a:cxn ang="0">
                  <a:pos x="14" y="15"/>
                </a:cxn>
                <a:cxn ang="0">
                  <a:pos x="14" y="15"/>
                </a:cxn>
                <a:cxn ang="0">
                  <a:pos x="14" y="14"/>
                </a:cxn>
                <a:cxn ang="0">
                  <a:pos x="13" y="13"/>
                </a:cxn>
                <a:cxn ang="0">
                  <a:pos x="11" y="14"/>
                </a:cxn>
                <a:cxn ang="0">
                  <a:pos x="8" y="15"/>
                </a:cxn>
                <a:cxn ang="0">
                  <a:pos x="7" y="15"/>
                </a:cxn>
                <a:cxn ang="0">
                  <a:pos x="6" y="15"/>
                </a:cxn>
                <a:cxn ang="0">
                  <a:pos x="5" y="14"/>
                </a:cxn>
                <a:cxn ang="0">
                  <a:pos x="4" y="11"/>
                </a:cxn>
                <a:cxn ang="0">
                  <a:pos x="3" y="11"/>
                </a:cxn>
                <a:cxn ang="0">
                  <a:pos x="2" y="9"/>
                </a:cxn>
                <a:cxn ang="0">
                  <a:pos x="2" y="8"/>
                </a:cxn>
                <a:cxn ang="0">
                  <a:pos x="2" y="8"/>
                </a:cxn>
                <a:cxn ang="0">
                  <a:pos x="2" y="7"/>
                </a:cxn>
                <a:cxn ang="0">
                  <a:pos x="2" y="7"/>
                </a:cxn>
              </a:cxnLst>
              <a:rect l="0" t="0" r="r" b="b"/>
              <a:pathLst>
                <a:path w="32" h="24">
                  <a:moveTo>
                    <a:pt x="2" y="7"/>
                  </a:moveTo>
                  <a:lnTo>
                    <a:pt x="2" y="7"/>
                  </a:lnTo>
                  <a:lnTo>
                    <a:pt x="0" y="7"/>
                  </a:lnTo>
                  <a:lnTo>
                    <a:pt x="0" y="9"/>
                  </a:lnTo>
                  <a:lnTo>
                    <a:pt x="0" y="11"/>
                  </a:lnTo>
                  <a:lnTo>
                    <a:pt x="1" y="11"/>
                  </a:lnTo>
                  <a:lnTo>
                    <a:pt x="2" y="11"/>
                  </a:lnTo>
                  <a:lnTo>
                    <a:pt x="2" y="12"/>
                  </a:lnTo>
                  <a:lnTo>
                    <a:pt x="2" y="15"/>
                  </a:lnTo>
                  <a:lnTo>
                    <a:pt x="3" y="17"/>
                  </a:lnTo>
                  <a:lnTo>
                    <a:pt x="3" y="18"/>
                  </a:lnTo>
                  <a:lnTo>
                    <a:pt x="3" y="19"/>
                  </a:lnTo>
                  <a:lnTo>
                    <a:pt x="4" y="19"/>
                  </a:lnTo>
                  <a:lnTo>
                    <a:pt x="6" y="20"/>
                  </a:lnTo>
                  <a:lnTo>
                    <a:pt x="14" y="22"/>
                  </a:lnTo>
                  <a:lnTo>
                    <a:pt x="19" y="23"/>
                  </a:lnTo>
                  <a:lnTo>
                    <a:pt x="23" y="24"/>
                  </a:lnTo>
                  <a:lnTo>
                    <a:pt x="25" y="24"/>
                  </a:lnTo>
                  <a:lnTo>
                    <a:pt x="25" y="23"/>
                  </a:lnTo>
                  <a:lnTo>
                    <a:pt x="26" y="23"/>
                  </a:lnTo>
                  <a:lnTo>
                    <a:pt x="28" y="19"/>
                  </a:lnTo>
                  <a:lnTo>
                    <a:pt x="28" y="17"/>
                  </a:lnTo>
                  <a:lnTo>
                    <a:pt x="28" y="15"/>
                  </a:lnTo>
                  <a:lnTo>
                    <a:pt x="28" y="13"/>
                  </a:lnTo>
                  <a:lnTo>
                    <a:pt x="27" y="11"/>
                  </a:lnTo>
                  <a:lnTo>
                    <a:pt x="28" y="11"/>
                  </a:lnTo>
                  <a:lnTo>
                    <a:pt x="28" y="9"/>
                  </a:lnTo>
                  <a:lnTo>
                    <a:pt x="29" y="8"/>
                  </a:lnTo>
                  <a:lnTo>
                    <a:pt x="30" y="8"/>
                  </a:lnTo>
                  <a:lnTo>
                    <a:pt x="32" y="7"/>
                  </a:lnTo>
                  <a:lnTo>
                    <a:pt x="31" y="4"/>
                  </a:lnTo>
                  <a:lnTo>
                    <a:pt x="31" y="4"/>
                  </a:lnTo>
                  <a:lnTo>
                    <a:pt x="31" y="1"/>
                  </a:lnTo>
                  <a:lnTo>
                    <a:pt x="28" y="0"/>
                  </a:lnTo>
                  <a:lnTo>
                    <a:pt x="26" y="3"/>
                  </a:lnTo>
                  <a:lnTo>
                    <a:pt x="24" y="4"/>
                  </a:lnTo>
                  <a:lnTo>
                    <a:pt x="21" y="7"/>
                  </a:lnTo>
                  <a:lnTo>
                    <a:pt x="20" y="10"/>
                  </a:lnTo>
                  <a:lnTo>
                    <a:pt x="17" y="12"/>
                  </a:lnTo>
                  <a:lnTo>
                    <a:pt x="15" y="15"/>
                  </a:lnTo>
                  <a:lnTo>
                    <a:pt x="14" y="15"/>
                  </a:lnTo>
                  <a:lnTo>
                    <a:pt x="14" y="15"/>
                  </a:lnTo>
                  <a:lnTo>
                    <a:pt x="14" y="14"/>
                  </a:lnTo>
                  <a:lnTo>
                    <a:pt x="13" y="13"/>
                  </a:lnTo>
                  <a:lnTo>
                    <a:pt x="11" y="14"/>
                  </a:lnTo>
                  <a:lnTo>
                    <a:pt x="8" y="15"/>
                  </a:lnTo>
                  <a:lnTo>
                    <a:pt x="7" y="15"/>
                  </a:lnTo>
                  <a:lnTo>
                    <a:pt x="6" y="15"/>
                  </a:lnTo>
                  <a:lnTo>
                    <a:pt x="5" y="14"/>
                  </a:lnTo>
                  <a:lnTo>
                    <a:pt x="4" y="11"/>
                  </a:lnTo>
                  <a:lnTo>
                    <a:pt x="3" y="11"/>
                  </a:lnTo>
                  <a:lnTo>
                    <a:pt x="2" y="9"/>
                  </a:lnTo>
                  <a:lnTo>
                    <a:pt x="2" y="8"/>
                  </a:lnTo>
                  <a:lnTo>
                    <a:pt x="2" y="8"/>
                  </a:lnTo>
                  <a:lnTo>
                    <a:pt x="2" y="7"/>
                  </a:lnTo>
                  <a:lnTo>
                    <a:pt x="2" y="7"/>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41" name="Freeform 217"/>
            <p:cNvSpPr>
              <a:spLocks/>
            </p:cNvSpPr>
            <p:nvPr/>
          </p:nvSpPr>
          <p:spPr bwMode="auto">
            <a:xfrm>
              <a:off x="7924799" y="6375392"/>
              <a:ext cx="82550" cy="100012"/>
            </a:xfrm>
            <a:custGeom>
              <a:avLst/>
              <a:gdLst/>
              <a:ahLst/>
              <a:cxnLst>
                <a:cxn ang="0">
                  <a:pos x="26" y="16"/>
                </a:cxn>
                <a:cxn ang="0">
                  <a:pos x="27" y="21"/>
                </a:cxn>
                <a:cxn ang="0">
                  <a:pos x="27" y="25"/>
                </a:cxn>
                <a:cxn ang="0">
                  <a:pos x="24" y="34"/>
                </a:cxn>
                <a:cxn ang="0">
                  <a:pos x="22" y="37"/>
                </a:cxn>
                <a:cxn ang="0">
                  <a:pos x="18" y="41"/>
                </a:cxn>
                <a:cxn ang="0">
                  <a:pos x="6" y="47"/>
                </a:cxn>
                <a:cxn ang="0">
                  <a:pos x="4" y="56"/>
                </a:cxn>
                <a:cxn ang="0">
                  <a:pos x="9" y="63"/>
                </a:cxn>
                <a:cxn ang="0">
                  <a:pos x="12" y="62"/>
                </a:cxn>
                <a:cxn ang="0">
                  <a:pos x="17" y="61"/>
                </a:cxn>
                <a:cxn ang="0">
                  <a:pos x="18" y="59"/>
                </a:cxn>
                <a:cxn ang="0">
                  <a:pos x="21" y="59"/>
                </a:cxn>
                <a:cxn ang="0">
                  <a:pos x="24" y="58"/>
                </a:cxn>
                <a:cxn ang="0">
                  <a:pos x="26" y="56"/>
                </a:cxn>
                <a:cxn ang="0">
                  <a:pos x="27" y="54"/>
                </a:cxn>
                <a:cxn ang="0">
                  <a:pos x="29" y="53"/>
                </a:cxn>
                <a:cxn ang="0">
                  <a:pos x="33" y="53"/>
                </a:cxn>
                <a:cxn ang="0">
                  <a:pos x="33" y="50"/>
                </a:cxn>
                <a:cxn ang="0">
                  <a:pos x="33" y="48"/>
                </a:cxn>
                <a:cxn ang="0">
                  <a:pos x="37" y="46"/>
                </a:cxn>
                <a:cxn ang="0">
                  <a:pos x="39" y="46"/>
                </a:cxn>
                <a:cxn ang="0">
                  <a:pos x="40" y="44"/>
                </a:cxn>
                <a:cxn ang="0">
                  <a:pos x="39" y="39"/>
                </a:cxn>
                <a:cxn ang="0">
                  <a:pos x="39" y="36"/>
                </a:cxn>
                <a:cxn ang="0">
                  <a:pos x="40" y="34"/>
                </a:cxn>
                <a:cxn ang="0">
                  <a:pos x="41" y="34"/>
                </a:cxn>
                <a:cxn ang="0">
                  <a:pos x="43" y="35"/>
                </a:cxn>
                <a:cxn ang="0">
                  <a:pos x="45" y="36"/>
                </a:cxn>
                <a:cxn ang="0">
                  <a:pos x="46" y="35"/>
                </a:cxn>
                <a:cxn ang="0">
                  <a:pos x="46" y="31"/>
                </a:cxn>
                <a:cxn ang="0">
                  <a:pos x="48" y="29"/>
                </a:cxn>
                <a:cxn ang="0">
                  <a:pos x="50" y="24"/>
                </a:cxn>
                <a:cxn ang="0">
                  <a:pos x="50" y="23"/>
                </a:cxn>
                <a:cxn ang="0">
                  <a:pos x="52" y="21"/>
                </a:cxn>
                <a:cxn ang="0">
                  <a:pos x="49" y="18"/>
                </a:cxn>
                <a:cxn ang="0">
                  <a:pos x="46" y="14"/>
                </a:cxn>
                <a:cxn ang="0">
                  <a:pos x="44" y="10"/>
                </a:cxn>
                <a:cxn ang="0">
                  <a:pos x="42" y="10"/>
                </a:cxn>
                <a:cxn ang="0">
                  <a:pos x="39" y="9"/>
                </a:cxn>
                <a:cxn ang="0">
                  <a:pos x="34" y="6"/>
                </a:cxn>
                <a:cxn ang="0">
                  <a:pos x="33" y="4"/>
                </a:cxn>
                <a:cxn ang="0">
                  <a:pos x="32" y="2"/>
                </a:cxn>
                <a:cxn ang="0">
                  <a:pos x="30" y="1"/>
                </a:cxn>
                <a:cxn ang="0">
                  <a:pos x="28" y="2"/>
                </a:cxn>
                <a:cxn ang="0">
                  <a:pos x="27" y="4"/>
                </a:cxn>
                <a:cxn ang="0">
                  <a:pos x="29" y="9"/>
                </a:cxn>
                <a:cxn ang="0">
                  <a:pos x="28" y="12"/>
                </a:cxn>
                <a:cxn ang="0">
                  <a:pos x="26" y="16"/>
                </a:cxn>
              </a:cxnLst>
              <a:rect l="0" t="0" r="r" b="b"/>
              <a:pathLst>
                <a:path w="52" h="63">
                  <a:moveTo>
                    <a:pt x="26" y="16"/>
                  </a:moveTo>
                  <a:lnTo>
                    <a:pt x="26" y="16"/>
                  </a:lnTo>
                  <a:lnTo>
                    <a:pt x="27" y="18"/>
                  </a:lnTo>
                  <a:lnTo>
                    <a:pt x="27" y="21"/>
                  </a:lnTo>
                  <a:lnTo>
                    <a:pt x="27" y="23"/>
                  </a:lnTo>
                  <a:lnTo>
                    <a:pt x="27" y="25"/>
                  </a:lnTo>
                  <a:lnTo>
                    <a:pt x="26" y="29"/>
                  </a:lnTo>
                  <a:lnTo>
                    <a:pt x="24" y="34"/>
                  </a:lnTo>
                  <a:lnTo>
                    <a:pt x="23" y="36"/>
                  </a:lnTo>
                  <a:lnTo>
                    <a:pt x="22" y="37"/>
                  </a:lnTo>
                  <a:lnTo>
                    <a:pt x="21" y="38"/>
                  </a:lnTo>
                  <a:lnTo>
                    <a:pt x="18" y="41"/>
                  </a:lnTo>
                  <a:lnTo>
                    <a:pt x="12" y="44"/>
                  </a:lnTo>
                  <a:lnTo>
                    <a:pt x="6" y="47"/>
                  </a:lnTo>
                  <a:lnTo>
                    <a:pt x="0" y="49"/>
                  </a:lnTo>
                  <a:lnTo>
                    <a:pt x="4" y="56"/>
                  </a:lnTo>
                  <a:lnTo>
                    <a:pt x="7" y="61"/>
                  </a:lnTo>
                  <a:lnTo>
                    <a:pt x="9" y="63"/>
                  </a:lnTo>
                  <a:lnTo>
                    <a:pt x="11" y="62"/>
                  </a:lnTo>
                  <a:lnTo>
                    <a:pt x="12" y="62"/>
                  </a:lnTo>
                  <a:lnTo>
                    <a:pt x="15" y="61"/>
                  </a:lnTo>
                  <a:lnTo>
                    <a:pt x="17" y="61"/>
                  </a:lnTo>
                  <a:lnTo>
                    <a:pt x="17" y="61"/>
                  </a:lnTo>
                  <a:lnTo>
                    <a:pt x="18" y="59"/>
                  </a:lnTo>
                  <a:lnTo>
                    <a:pt x="20" y="59"/>
                  </a:lnTo>
                  <a:lnTo>
                    <a:pt x="21" y="59"/>
                  </a:lnTo>
                  <a:lnTo>
                    <a:pt x="22" y="59"/>
                  </a:lnTo>
                  <a:lnTo>
                    <a:pt x="24" y="58"/>
                  </a:lnTo>
                  <a:lnTo>
                    <a:pt x="26" y="57"/>
                  </a:lnTo>
                  <a:lnTo>
                    <a:pt x="26" y="56"/>
                  </a:lnTo>
                  <a:lnTo>
                    <a:pt x="26" y="54"/>
                  </a:lnTo>
                  <a:lnTo>
                    <a:pt x="27" y="54"/>
                  </a:lnTo>
                  <a:lnTo>
                    <a:pt x="28" y="54"/>
                  </a:lnTo>
                  <a:lnTo>
                    <a:pt x="29" y="53"/>
                  </a:lnTo>
                  <a:lnTo>
                    <a:pt x="32" y="53"/>
                  </a:lnTo>
                  <a:lnTo>
                    <a:pt x="33" y="53"/>
                  </a:lnTo>
                  <a:lnTo>
                    <a:pt x="33" y="53"/>
                  </a:lnTo>
                  <a:lnTo>
                    <a:pt x="33" y="50"/>
                  </a:lnTo>
                  <a:lnTo>
                    <a:pt x="33" y="49"/>
                  </a:lnTo>
                  <a:lnTo>
                    <a:pt x="33" y="48"/>
                  </a:lnTo>
                  <a:lnTo>
                    <a:pt x="36" y="47"/>
                  </a:lnTo>
                  <a:lnTo>
                    <a:pt x="37" y="46"/>
                  </a:lnTo>
                  <a:lnTo>
                    <a:pt x="38" y="46"/>
                  </a:lnTo>
                  <a:lnTo>
                    <a:pt x="39" y="46"/>
                  </a:lnTo>
                  <a:lnTo>
                    <a:pt x="40" y="45"/>
                  </a:lnTo>
                  <a:lnTo>
                    <a:pt x="40" y="44"/>
                  </a:lnTo>
                  <a:lnTo>
                    <a:pt x="40" y="42"/>
                  </a:lnTo>
                  <a:lnTo>
                    <a:pt x="39" y="39"/>
                  </a:lnTo>
                  <a:lnTo>
                    <a:pt x="39" y="37"/>
                  </a:lnTo>
                  <a:lnTo>
                    <a:pt x="39" y="36"/>
                  </a:lnTo>
                  <a:lnTo>
                    <a:pt x="40" y="35"/>
                  </a:lnTo>
                  <a:lnTo>
                    <a:pt x="40" y="34"/>
                  </a:lnTo>
                  <a:lnTo>
                    <a:pt x="40" y="34"/>
                  </a:lnTo>
                  <a:lnTo>
                    <a:pt x="41" y="34"/>
                  </a:lnTo>
                  <a:lnTo>
                    <a:pt x="42" y="35"/>
                  </a:lnTo>
                  <a:lnTo>
                    <a:pt x="43" y="35"/>
                  </a:lnTo>
                  <a:lnTo>
                    <a:pt x="45" y="36"/>
                  </a:lnTo>
                  <a:lnTo>
                    <a:pt x="45" y="36"/>
                  </a:lnTo>
                  <a:lnTo>
                    <a:pt x="46" y="36"/>
                  </a:lnTo>
                  <a:lnTo>
                    <a:pt x="46" y="35"/>
                  </a:lnTo>
                  <a:lnTo>
                    <a:pt x="46" y="34"/>
                  </a:lnTo>
                  <a:lnTo>
                    <a:pt x="46" y="31"/>
                  </a:lnTo>
                  <a:lnTo>
                    <a:pt x="46" y="29"/>
                  </a:lnTo>
                  <a:lnTo>
                    <a:pt x="48" y="29"/>
                  </a:lnTo>
                  <a:lnTo>
                    <a:pt x="50" y="25"/>
                  </a:lnTo>
                  <a:lnTo>
                    <a:pt x="50" y="24"/>
                  </a:lnTo>
                  <a:lnTo>
                    <a:pt x="50" y="23"/>
                  </a:lnTo>
                  <a:lnTo>
                    <a:pt x="50" y="23"/>
                  </a:lnTo>
                  <a:lnTo>
                    <a:pt x="51" y="22"/>
                  </a:lnTo>
                  <a:lnTo>
                    <a:pt x="52" y="21"/>
                  </a:lnTo>
                  <a:lnTo>
                    <a:pt x="51" y="20"/>
                  </a:lnTo>
                  <a:lnTo>
                    <a:pt x="49" y="18"/>
                  </a:lnTo>
                  <a:lnTo>
                    <a:pt x="46" y="16"/>
                  </a:lnTo>
                  <a:lnTo>
                    <a:pt x="46" y="14"/>
                  </a:lnTo>
                  <a:lnTo>
                    <a:pt x="45" y="12"/>
                  </a:lnTo>
                  <a:lnTo>
                    <a:pt x="44" y="10"/>
                  </a:lnTo>
                  <a:lnTo>
                    <a:pt x="43" y="10"/>
                  </a:lnTo>
                  <a:lnTo>
                    <a:pt x="42" y="10"/>
                  </a:lnTo>
                  <a:lnTo>
                    <a:pt x="41" y="9"/>
                  </a:lnTo>
                  <a:lnTo>
                    <a:pt x="39" y="9"/>
                  </a:lnTo>
                  <a:lnTo>
                    <a:pt x="36" y="8"/>
                  </a:lnTo>
                  <a:lnTo>
                    <a:pt x="34" y="6"/>
                  </a:lnTo>
                  <a:lnTo>
                    <a:pt x="33" y="5"/>
                  </a:lnTo>
                  <a:lnTo>
                    <a:pt x="33" y="4"/>
                  </a:lnTo>
                  <a:lnTo>
                    <a:pt x="32" y="3"/>
                  </a:lnTo>
                  <a:lnTo>
                    <a:pt x="32" y="2"/>
                  </a:lnTo>
                  <a:lnTo>
                    <a:pt x="32" y="0"/>
                  </a:lnTo>
                  <a:lnTo>
                    <a:pt x="30" y="1"/>
                  </a:lnTo>
                  <a:lnTo>
                    <a:pt x="29" y="1"/>
                  </a:lnTo>
                  <a:lnTo>
                    <a:pt x="28" y="2"/>
                  </a:lnTo>
                  <a:lnTo>
                    <a:pt x="28" y="4"/>
                  </a:lnTo>
                  <a:lnTo>
                    <a:pt x="27" y="4"/>
                  </a:lnTo>
                  <a:lnTo>
                    <a:pt x="28" y="6"/>
                  </a:lnTo>
                  <a:lnTo>
                    <a:pt x="29" y="9"/>
                  </a:lnTo>
                  <a:lnTo>
                    <a:pt x="29" y="10"/>
                  </a:lnTo>
                  <a:lnTo>
                    <a:pt x="28" y="12"/>
                  </a:lnTo>
                  <a:lnTo>
                    <a:pt x="26" y="16"/>
                  </a:lnTo>
                  <a:lnTo>
                    <a:pt x="26" y="1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42" name="Freeform 218"/>
            <p:cNvSpPr>
              <a:spLocks/>
            </p:cNvSpPr>
            <p:nvPr/>
          </p:nvSpPr>
          <p:spPr bwMode="auto">
            <a:xfrm>
              <a:off x="7854950" y="6453179"/>
              <a:ext cx="84138" cy="68263"/>
            </a:xfrm>
            <a:custGeom>
              <a:avLst/>
              <a:gdLst/>
              <a:ahLst/>
              <a:cxnLst>
                <a:cxn ang="0">
                  <a:pos x="25" y="11"/>
                </a:cxn>
                <a:cxn ang="0">
                  <a:pos x="27" y="8"/>
                </a:cxn>
                <a:cxn ang="0">
                  <a:pos x="28" y="5"/>
                </a:cxn>
                <a:cxn ang="0">
                  <a:pos x="36" y="3"/>
                </a:cxn>
                <a:cxn ang="0">
                  <a:pos x="48" y="7"/>
                </a:cxn>
                <a:cxn ang="0">
                  <a:pos x="53" y="14"/>
                </a:cxn>
                <a:cxn ang="0">
                  <a:pos x="51" y="18"/>
                </a:cxn>
                <a:cxn ang="0">
                  <a:pos x="46" y="20"/>
                </a:cxn>
                <a:cxn ang="0">
                  <a:pos x="39" y="27"/>
                </a:cxn>
                <a:cxn ang="0">
                  <a:pos x="37" y="28"/>
                </a:cxn>
                <a:cxn ang="0">
                  <a:pos x="33" y="30"/>
                </a:cxn>
                <a:cxn ang="0">
                  <a:pos x="28" y="33"/>
                </a:cxn>
                <a:cxn ang="0">
                  <a:pos x="27" y="34"/>
                </a:cxn>
                <a:cxn ang="0">
                  <a:pos x="20" y="37"/>
                </a:cxn>
                <a:cxn ang="0">
                  <a:pos x="17" y="38"/>
                </a:cxn>
                <a:cxn ang="0">
                  <a:pos x="14" y="38"/>
                </a:cxn>
                <a:cxn ang="0">
                  <a:pos x="6" y="42"/>
                </a:cxn>
                <a:cxn ang="0">
                  <a:pos x="2" y="43"/>
                </a:cxn>
                <a:cxn ang="0">
                  <a:pos x="1" y="43"/>
                </a:cxn>
                <a:cxn ang="0">
                  <a:pos x="0" y="41"/>
                </a:cxn>
                <a:cxn ang="0">
                  <a:pos x="2" y="38"/>
                </a:cxn>
                <a:cxn ang="0">
                  <a:pos x="5" y="37"/>
                </a:cxn>
                <a:cxn ang="0">
                  <a:pos x="6" y="36"/>
                </a:cxn>
                <a:cxn ang="0">
                  <a:pos x="8" y="32"/>
                </a:cxn>
                <a:cxn ang="0">
                  <a:pos x="12" y="31"/>
                </a:cxn>
                <a:cxn ang="0">
                  <a:pos x="15" y="32"/>
                </a:cxn>
                <a:cxn ang="0">
                  <a:pos x="17" y="31"/>
                </a:cxn>
                <a:cxn ang="0">
                  <a:pos x="18" y="29"/>
                </a:cxn>
                <a:cxn ang="0">
                  <a:pos x="17" y="28"/>
                </a:cxn>
                <a:cxn ang="0">
                  <a:pos x="14" y="29"/>
                </a:cxn>
                <a:cxn ang="0">
                  <a:pos x="13" y="26"/>
                </a:cxn>
                <a:cxn ang="0">
                  <a:pos x="14" y="25"/>
                </a:cxn>
                <a:cxn ang="0">
                  <a:pos x="17" y="22"/>
                </a:cxn>
                <a:cxn ang="0">
                  <a:pos x="21" y="16"/>
                </a:cxn>
                <a:cxn ang="0">
                  <a:pos x="25" y="11"/>
                </a:cxn>
              </a:cxnLst>
              <a:rect l="0" t="0" r="r" b="b"/>
              <a:pathLst>
                <a:path w="53" h="43">
                  <a:moveTo>
                    <a:pt x="25" y="11"/>
                  </a:moveTo>
                  <a:lnTo>
                    <a:pt x="25" y="11"/>
                  </a:lnTo>
                  <a:lnTo>
                    <a:pt x="27" y="10"/>
                  </a:lnTo>
                  <a:lnTo>
                    <a:pt x="27" y="8"/>
                  </a:lnTo>
                  <a:lnTo>
                    <a:pt x="28" y="7"/>
                  </a:lnTo>
                  <a:lnTo>
                    <a:pt x="28" y="5"/>
                  </a:lnTo>
                  <a:lnTo>
                    <a:pt x="28" y="5"/>
                  </a:lnTo>
                  <a:lnTo>
                    <a:pt x="36" y="3"/>
                  </a:lnTo>
                  <a:lnTo>
                    <a:pt x="44" y="0"/>
                  </a:lnTo>
                  <a:lnTo>
                    <a:pt x="48" y="7"/>
                  </a:lnTo>
                  <a:lnTo>
                    <a:pt x="51" y="12"/>
                  </a:lnTo>
                  <a:lnTo>
                    <a:pt x="53" y="14"/>
                  </a:lnTo>
                  <a:lnTo>
                    <a:pt x="52" y="17"/>
                  </a:lnTo>
                  <a:lnTo>
                    <a:pt x="51" y="18"/>
                  </a:lnTo>
                  <a:lnTo>
                    <a:pt x="49" y="18"/>
                  </a:lnTo>
                  <a:lnTo>
                    <a:pt x="46" y="20"/>
                  </a:lnTo>
                  <a:lnTo>
                    <a:pt x="44" y="22"/>
                  </a:lnTo>
                  <a:lnTo>
                    <a:pt x="39" y="27"/>
                  </a:lnTo>
                  <a:lnTo>
                    <a:pt x="38" y="28"/>
                  </a:lnTo>
                  <a:lnTo>
                    <a:pt x="37" y="28"/>
                  </a:lnTo>
                  <a:lnTo>
                    <a:pt x="34" y="29"/>
                  </a:lnTo>
                  <a:lnTo>
                    <a:pt x="33" y="30"/>
                  </a:lnTo>
                  <a:lnTo>
                    <a:pt x="32" y="31"/>
                  </a:lnTo>
                  <a:lnTo>
                    <a:pt x="28" y="33"/>
                  </a:lnTo>
                  <a:lnTo>
                    <a:pt x="27" y="34"/>
                  </a:lnTo>
                  <a:lnTo>
                    <a:pt x="27" y="34"/>
                  </a:lnTo>
                  <a:lnTo>
                    <a:pt x="24" y="35"/>
                  </a:lnTo>
                  <a:lnTo>
                    <a:pt x="20" y="37"/>
                  </a:lnTo>
                  <a:lnTo>
                    <a:pt x="19" y="38"/>
                  </a:lnTo>
                  <a:lnTo>
                    <a:pt x="17" y="38"/>
                  </a:lnTo>
                  <a:lnTo>
                    <a:pt x="16" y="38"/>
                  </a:lnTo>
                  <a:lnTo>
                    <a:pt x="14" y="38"/>
                  </a:lnTo>
                  <a:lnTo>
                    <a:pt x="8" y="40"/>
                  </a:lnTo>
                  <a:lnTo>
                    <a:pt x="6" y="42"/>
                  </a:lnTo>
                  <a:lnTo>
                    <a:pt x="3" y="43"/>
                  </a:lnTo>
                  <a:lnTo>
                    <a:pt x="2" y="43"/>
                  </a:lnTo>
                  <a:lnTo>
                    <a:pt x="2" y="43"/>
                  </a:lnTo>
                  <a:lnTo>
                    <a:pt x="1" y="43"/>
                  </a:lnTo>
                  <a:lnTo>
                    <a:pt x="0" y="42"/>
                  </a:lnTo>
                  <a:lnTo>
                    <a:pt x="0" y="41"/>
                  </a:lnTo>
                  <a:lnTo>
                    <a:pt x="2" y="38"/>
                  </a:lnTo>
                  <a:lnTo>
                    <a:pt x="2" y="38"/>
                  </a:lnTo>
                  <a:lnTo>
                    <a:pt x="4" y="37"/>
                  </a:lnTo>
                  <a:lnTo>
                    <a:pt x="5" y="37"/>
                  </a:lnTo>
                  <a:lnTo>
                    <a:pt x="5" y="37"/>
                  </a:lnTo>
                  <a:lnTo>
                    <a:pt x="6" y="36"/>
                  </a:lnTo>
                  <a:lnTo>
                    <a:pt x="7" y="34"/>
                  </a:lnTo>
                  <a:lnTo>
                    <a:pt x="8" y="32"/>
                  </a:lnTo>
                  <a:lnTo>
                    <a:pt x="9" y="31"/>
                  </a:lnTo>
                  <a:lnTo>
                    <a:pt x="12" y="31"/>
                  </a:lnTo>
                  <a:lnTo>
                    <a:pt x="14" y="32"/>
                  </a:lnTo>
                  <a:lnTo>
                    <a:pt x="15" y="32"/>
                  </a:lnTo>
                  <a:lnTo>
                    <a:pt x="16" y="32"/>
                  </a:lnTo>
                  <a:lnTo>
                    <a:pt x="17" y="31"/>
                  </a:lnTo>
                  <a:lnTo>
                    <a:pt x="17" y="31"/>
                  </a:lnTo>
                  <a:lnTo>
                    <a:pt x="18" y="29"/>
                  </a:lnTo>
                  <a:lnTo>
                    <a:pt x="18" y="28"/>
                  </a:lnTo>
                  <a:lnTo>
                    <a:pt x="17" y="28"/>
                  </a:lnTo>
                  <a:lnTo>
                    <a:pt x="15" y="29"/>
                  </a:lnTo>
                  <a:lnTo>
                    <a:pt x="14" y="29"/>
                  </a:lnTo>
                  <a:lnTo>
                    <a:pt x="13" y="28"/>
                  </a:lnTo>
                  <a:lnTo>
                    <a:pt x="13" y="26"/>
                  </a:lnTo>
                  <a:lnTo>
                    <a:pt x="13" y="26"/>
                  </a:lnTo>
                  <a:lnTo>
                    <a:pt x="14" y="25"/>
                  </a:lnTo>
                  <a:lnTo>
                    <a:pt x="15" y="24"/>
                  </a:lnTo>
                  <a:lnTo>
                    <a:pt x="17" y="22"/>
                  </a:lnTo>
                  <a:lnTo>
                    <a:pt x="18" y="21"/>
                  </a:lnTo>
                  <a:lnTo>
                    <a:pt x="21" y="16"/>
                  </a:lnTo>
                  <a:lnTo>
                    <a:pt x="25" y="11"/>
                  </a:lnTo>
                  <a:lnTo>
                    <a:pt x="25" y="1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43" name="Freeform 219"/>
            <p:cNvSpPr>
              <a:spLocks/>
            </p:cNvSpPr>
            <p:nvPr/>
          </p:nvSpPr>
          <p:spPr bwMode="auto">
            <a:xfrm>
              <a:off x="7847012" y="6470642"/>
              <a:ext cx="47625" cy="46038"/>
            </a:xfrm>
            <a:custGeom>
              <a:avLst/>
              <a:gdLst/>
              <a:ahLst/>
              <a:cxnLst>
                <a:cxn ang="0">
                  <a:pos x="30" y="0"/>
                </a:cxn>
                <a:cxn ang="0">
                  <a:pos x="30" y="0"/>
                </a:cxn>
                <a:cxn ang="0">
                  <a:pos x="25" y="1"/>
                </a:cxn>
                <a:cxn ang="0">
                  <a:pos x="20" y="0"/>
                </a:cxn>
                <a:cxn ang="0">
                  <a:pos x="15" y="0"/>
                </a:cxn>
                <a:cxn ang="0">
                  <a:pos x="10" y="1"/>
                </a:cxn>
                <a:cxn ang="0">
                  <a:pos x="7" y="1"/>
                </a:cxn>
                <a:cxn ang="0">
                  <a:pos x="5" y="1"/>
                </a:cxn>
                <a:cxn ang="0">
                  <a:pos x="3" y="1"/>
                </a:cxn>
                <a:cxn ang="0">
                  <a:pos x="1" y="1"/>
                </a:cxn>
                <a:cxn ang="0">
                  <a:pos x="0" y="1"/>
                </a:cxn>
                <a:cxn ang="0">
                  <a:pos x="2" y="4"/>
                </a:cxn>
                <a:cxn ang="0">
                  <a:pos x="3" y="5"/>
                </a:cxn>
                <a:cxn ang="0">
                  <a:pos x="3" y="6"/>
                </a:cxn>
                <a:cxn ang="0">
                  <a:pos x="2" y="7"/>
                </a:cxn>
                <a:cxn ang="0">
                  <a:pos x="1" y="9"/>
                </a:cxn>
                <a:cxn ang="0">
                  <a:pos x="1" y="11"/>
                </a:cxn>
                <a:cxn ang="0">
                  <a:pos x="1" y="13"/>
                </a:cxn>
                <a:cxn ang="0">
                  <a:pos x="1" y="13"/>
                </a:cxn>
                <a:cxn ang="0">
                  <a:pos x="3" y="15"/>
                </a:cxn>
                <a:cxn ang="0">
                  <a:pos x="3" y="18"/>
                </a:cxn>
                <a:cxn ang="0">
                  <a:pos x="4" y="22"/>
                </a:cxn>
                <a:cxn ang="0">
                  <a:pos x="4" y="25"/>
                </a:cxn>
                <a:cxn ang="0">
                  <a:pos x="5" y="26"/>
                </a:cxn>
                <a:cxn ang="0">
                  <a:pos x="5" y="27"/>
                </a:cxn>
                <a:cxn ang="0">
                  <a:pos x="5" y="29"/>
                </a:cxn>
                <a:cxn ang="0">
                  <a:pos x="6" y="27"/>
                </a:cxn>
                <a:cxn ang="0">
                  <a:pos x="7" y="26"/>
                </a:cxn>
                <a:cxn ang="0">
                  <a:pos x="9" y="26"/>
                </a:cxn>
                <a:cxn ang="0">
                  <a:pos x="10" y="26"/>
                </a:cxn>
                <a:cxn ang="0">
                  <a:pos x="10" y="26"/>
                </a:cxn>
                <a:cxn ang="0">
                  <a:pos x="11" y="25"/>
                </a:cxn>
                <a:cxn ang="0">
                  <a:pos x="12" y="22"/>
                </a:cxn>
                <a:cxn ang="0">
                  <a:pos x="13" y="21"/>
                </a:cxn>
                <a:cxn ang="0">
                  <a:pos x="14" y="20"/>
                </a:cxn>
                <a:cxn ang="0">
                  <a:pos x="17" y="20"/>
                </a:cxn>
                <a:cxn ang="0">
                  <a:pos x="19" y="20"/>
                </a:cxn>
                <a:cxn ang="0">
                  <a:pos x="20" y="20"/>
                </a:cxn>
                <a:cxn ang="0">
                  <a:pos x="21" y="20"/>
                </a:cxn>
                <a:cxn ang="0">
                  <a:pos x="22" y="20"/>
                </a:cxn>
                <a:cxn ang="0">
                  <a:pos x="22" y="20"/>
                </a:cxn>
                <a:cxn ang="0">
                  <a:pos x="23" y="18"/>
                </a:cxn>
                <a:cxn ang="0">
                  <a:pos x="23" y="17"/>
                </a:cxn>
                <a:cxn ang="0">
                  <a:pos x="22" y="17"/>
                </a:cxn>
                <a:cxn ang="0">
                  <a:pos x="20" y="17"/>
                </a:cxn>
                <a:cxn ang="0">
                  <a:pos x="19" y="17"/>
                </a:cxn>
                <a:cxn ang="0">
                  <a:pos x="18" y="17"/>
                </a:cxn>
                <a:cxn ang="0">
                  <a:pos x="18" y="15"/>
                </a:cxn>
                <a:cxn ang="0">
                  <a:pos x="18" y="14"/>
                </a:cxn>
                <a:cxn ang="0">
                  <a:pos x="19" y="13"/>
                </a:cxn>
                <a:cxn ang="0">
                  <a:pos x="20" y="13"/>
                </a:cxn>
                <a:cxn ang="0">
                  <a:pos x="22" y="11"/>
                </a:cxn>
                <a:cxn ang="0">
                  <a:pos x="23" y="9"/>
                </a:cxn>
                <a:cxn ang="0">
                  <a:pos x="26" y="5"/>
                </a:cxn>
                <a:cxn ang="0">
                  <a:pos x="30" y="0"/>
                </a:cxn>
                <a:cxn ang="0">
                  <a:pos x="30" y="0"/>
                </a:cxn>
              </a:cxnLst>
              <a:rect l="0" t="0" r="r" b="b"/>
              <a:pathLst>
                <a:path w="30" h="29">
                  <a:moveTo>
                    <a:pt x="30" y="0"/>
                  </a:moveTo>
                  <a:lnTo>
                    <a:pt x="30" y="0"/>
                  </a:lnTo>
                  <a:lnTo>
                    <a:pt x="25" y="1"/>
                  </a:lnTo>
                  <a:lnTo>
                    <a:pt x="20" y="0"/>
                  </a:lnTo>
                  <a:lnTo>
                    <a:pt x="15" y="0"/>
                  </a:lnTo>
                  <a:lnTo>
                    <a:pt x="10" y="1"/>
                  </a:lnTo>
                  <a:lnTo>
                    <a:pt x="7" y="1"/>
                  </a:lnTo>
                  <a:lnTo>
                    <a:pt x="5" y="1"/>
                  </a:lnTo>
                  <a:lnTo>
                    <a:pt x="3" y="1"/>
                  </a:lnTo>
                  <a:lnTo>
                    <a:pt x="1" y="1"/>
                  </a:lnTo>
                  <a:lnTo>
                    <a:pt x="0" y="1"/>
                  </a:lnTo>
                  <a:lnTo>
                    <a:pt x="2" y="4"/>
                  </a:lnTo>
                  <a:lnTo>
                    <a:pt x="3" y="5"/>
                  </a:lnTo>
                  <a:lnTo>
                    <a:pt x="3" y="6"/>
                  </a:lnTo>
                  <a:lnTo>
                    <a:pt x="2" y="7"/>
                  </a:lnTo>
                  <a:lnTo>
                    <a:pt x="1" y="9"/>
                  </a:lnTo>
                  <a:lnTo>
                    <a:pt x="1" y="11"/>
                  </a:lnTo>
                  <a:lnTo>
                    <a:pt x="1" y="13"/>
                  </a:lnTo>
                  <a:lnTo>
                    <a:pt x="1" y="13"/>
                  </a:lnTo>
                  <a:lnTo>
                    <a:pt x="3" y="15"/>
                  </a:lnTo>
                  <a:lnTo>
                    <a:pt x="3" y="18"/>
                  </a:lnTo>
                  <a:lnTo>
                    <a:pt x="4" y="22"/>
                  </a:lnTo>
                  <a:lnTo>
                    <a:pt x="4" y="25"/>
                  </a:lnTo>
                  <a:lnTo>
                    <a:pt x="5" y="26"/>
                  </a:lnTo>
                  <a:lnTo>
                    <a:pt x="5" y="27"/>
                  </a:lnTo>
                  <a:lnTo>
                    <a:pt x="5" y="29"/>
                  </a:lnTo>
                  <a:lnTo>
                    <a:pt x="6" y="27"/>
                  </a:lnTo>
                  <a:lnTo>
                    <a:pt x="7" y="26"/>
                  </a:lnTo>
                  <a:lnTo>
                    <a:pt x="9" y="26"/>
                  </a:lnTo>
                  <a:lnTo>
                    <a:pt x="10" y="26"/>
                  </a:lnTo>
                  <a:lnTo>
                    <a:pt x="10" y="26"/>
                  </a:lnTo>
                  <a:lnTo>
                    <a:pt x="11" y="25"/>
                  </a:lnTo>
                  <a:lnTo>
                    <a:pt x="12" y="22"/>
                  </a:lnTo>
                  <a:lnTo>
                    <a:pt x="13" y="21"/>
                  </a:lnTo>
                  <a:lnTo>
                    <a:pt x="14" y="20"/>
                  </a:lnTo>
                  <a:lnTo>
                    <a:pt x="17" y="20"/>
                  </a:lnTo>
                  <a:lnTo>
                    <a:pt x="19" y="20"/>
                  </a:lnTo>
                  <a:lnTo>
                    <a:pt x="20" y="20"/>
                  </a:lnTo>
                  <a:lnTo>
                    <a:pt x="21" y="20"/>
                  </a:lnTo>
                  <a:lnTo>
                    <a:pt x="22" y="20"/>
                  </a:lnTo>
                  <a:lnTo>
                    <a:pt x="22" y="20"/>
                  </a:lnTo>
                  <a:lnTo>
                    <a:pt x="23" y="18"/>
                  </a:lnTo>
                  <a:lnTo>
                    <a:pt x="23" y="17"/>
                  </a:lnTo>
                  <a:lnTo>
                    <a:pt x="22" y="17"/>
                  </a:lnTo>
                  <a:lnTo>
                    <a:pt x="20" y="17"/>
                  </a:lnTo>
                  <a:lnTo>
                    <a:pt x="19" y="17"/>
                  </a:lnTo>
                  <a:lnTo>
                    <a:pt x="18" y="17"/>
                  </a:lnTo>
                  <a:lnTo>
                    <a:pt x="18" y="15"/>
                  </a:lnTo>
                  <a:lnTo>
                    <a:pt x="18" y="14"/>
                  </a:lnTo>
                  <a:lnTo>
                    <a:pt x="19" y="13"/>
                  </a:lnTo>
                  <a:lnTo>
                    <a:pt x="20" y="13"/>
                  </a:lnTo>
                  <a:lnTo>
                    <a:pt x="22" y="11"/>
                  </a:lnTo>
                  <a:lnTo>
                    <a:pt x="23" y="9"/>
                  </a:lnTo>
                  <a:lnTo>
                    <a:pt x="26" y="5"/>
                  </a:lnTo>
                  <a:lnTo>
                    <a:pt x="30" y="0"/>
                  </a:lnTo>
                  <a:lnTo>
                    <a:pt x="30"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44" name="Freeform 220"/>
            <p:cNvSpPr>
              <a:spLocks/>
            </p:cNvSpPr>
            <p:nvPr/>
          </p:nvSpPr>
          <p:spPr bwMode="auto">
            <a:xfrm>
              <a:off x="7780337" y="6221404"/>
              <a:ext cx="65088" cy="66675"/>
            </a:xfrm>
            <a:custGeom>
              <a:avLst/>
              <a:gdLst/>
              <a:ahLst/>
              <a:cxnLst>
                <a:cxn ang="0">
                  <a:pos x="41" y="3"/>
                </a:cxn>
                <a:cxn ang="0">
                  <a:pos x="38" y="4"/>
                </a:cxn>
                <a:cxn ang="0">
                  <a:pos x="36" y="8"/>
                </a:cxn>
                <a:cxn ang="0">
                  <a:pos x="35" y="13"/>
                </a:cxn>
                <a:cxn ang="0">
                  <a:pos x="31" y="21"/>
                </a:cxn>
                <a:cxn ang="0">
                  <a:pos x="27" y="27"/>
                </a:cxn>
                <a:cxn ang="0">
                  <a:pos x="15" y="35"/>
                </a:cxn>
                <a:cxn ang="0">
                  <a:pos x="11" y="39"/>
                </a:cxn>
                <a:cxn ang="0">
                  <a:pos x="7" y="42"/>
                </a:cxn>
                <a:cxn ang="0">
                  <a:pos x="5" y="41"/>
                </a:cxn>
                <a:cxn ang="0">
                  <a:pos x="1" y="37"/>
                </a:cxn>
                <a:cxn ang="0">
                  <a:pos x="4" y="32"/>
                </a:cxn>
                <a:cxn ang="0">
                  <a:pos x="6" y="27"/>
                </a:cxn>
                <a:cxn ang="0">
                  <a:pos x="6" y="25"/>
                </a:cxn>
                <a:cxn ang="0">
                  <a:pos x="4" y="23"/>
                </a:cxn>
                <a:cxn ang="0">
                  <a:pos x="2" y="23"/>
                </a:cxn>
                <a:cxn ang="0">
                  <a:pos x="0" y="22"/>
                </a:cxn>
                <a:cxn ang="0">
                  <a:pos x="0" y="19"/>
                </a:cxn>
                <a:cxn ang="0">
                  <a:pos x="2" y="14"/>
                </a:cxn>
                <a:cxn ang="0">
                  <a:pos x="5" y="13"/>
                </a:cxn>
                <a:cxn ang="0">
                  <a:pos x="6" y="12"/>
                </a:cxn>
                <a:cxn ang="0">
                  <a:pos x="7" y="6"/>
                </a:cxn>
                <a:cxn ang="0">
                  <a:pos x="9" y="5"/>
                </a:cxn>
                <a:cxn ang="0">
                  <a:pos x="10" y="5"/>
                </a:cxn>
                <a:cxn ang="0">
                  <a:pos x="14" y="7"/>
                </a:cxn>
                <a:cxn ang="0">
                  <a:pos x="17" y="6"/>
                </a:cxn>
                <a:cxn ang="0">
                  <a:pos x="19" y="4"/>
                </a:cxn>
                <a:cxn ang="0">
                  <a:pos x="22" y="4"/>
                </a:cxn>
                <a:cxn ang="0">
                  <a:pos x="27" y="5"/>
                </a:cxn>
                <a:cxn ang="0">
                  <a:pos x="30" y="3"/>
                </a:cxn>
                <a:cxn ang="0">
                  <a:pos x="32" y="2"/>
                </a:cxn>
                <a:cxn ang="0">
                  <a:pos x="36" y="0"/>
                </a:cxn>
                <a:cxn ang="0">
                  <a:pos x="39" y="0"/>
                </a:cxn>
                <a:cxn ang="0">
                  <a:pos x="41" y="3"/>
                </a:cxn>
              </a:cxnLst>
              <a:rect l="0" t="0" r="r" b="b"/>
              <a:pathLst>
                <a:path w="41" h="42">
                  <a:moveTo>
                    <a:pt x="41" y="3"/>
                  </a:moveTo>
                  <a:lnTo>
                    <a:pt x="41" y="3"/>
                  </a:lnTo>
                  <a:lnTo>
                    <a:pt x="39" y="3"/>
                  </a:lnTo>
                  <a:lnTo>
                    <a:pt x="38" y="4"/>
                  </a:lnTo>
                  <a:lnTo>
                    <a:pt x="36" y="6"/>
                  </a:lnTo>
                  <a:lnTo>
                    <a:pt x="36" y="8"/>
                  </a:lnTo>
                  <a:lnTo>
                    <a:pt x="36" y="9"/>
                  </a:lnTo>
                  <a:lnTo>
                    <a:pt x="35" y="13"/>
                  </a:lnTo>
                  <a:lnTo>
                    <a:pt x="33" y="18"/>
                  </a:lnTo>
                  <a:lnTo>
                    <a:pt x="31" y="21"/>
                  </a:lnTo>
                  <a:lnTo>
                    <a:pt x="29" y="25"/>
                  </a:lnTo>
                  <a:lnTo>
                    <a:pt x="27" y="27"/>
                  </a:lnTo>
                  <a:lnTo>
                    <a:pt x="23" y="30"/>
                  </a:lnTo>
                  <a:lnTo>
                    <a:pt x="15" y="35"/>
                  </a:lnTo>
                  <a:lnTo>
                    <a:pt x="13" y="37"/>
                  </a:lnTo>
                  <a:lnTo>
                    <a:pt x="11" y="39"/>
                  </a:lnTo>
                  <a:lnTo>
                    <a:pt x="9" y="40"/>
                  </a:lnTo>
                  <a:lnTo>
                    <a:pt x="7" y="42"/>
                  </a:lnTo>
                  <a:lnTo>
                    <a:pt x="6" y="42"/>
                  </a:lnTo>
                  <a:lnTo>
                    <a:pt x="5" y="41"/>
                  </a:lnTo>
                  <a:lnTo>
                    <a:pt x="1" y="38"/>
                  </a:lnTo>
                  <a:lnTo>
                    <a:pt x="1" y="37"/>
                  </a:lnTo>
                  <a:lnTo>
                    <a:pt x="2" y="34"/>
                  </a:lnTo>
                  <a:lnTo>
                    <a:pt x="4" y="32"/>
                  </a:lnTo>
                  <a:lnTo>
                    <a:pt x="6" y="28"/>
                  </a:lnTo>
                  <a:lnTo>
                    <a:pt x="6" y="27"/>
                  </a:lnTo>
                  <a:lnTo>
                    <a:pt x="7" y="26"/>
                  </a:lnTo>
                  <a:lnTo>
                    <a:pt x="6" y="25"/>
                  </a:lnTo>
                  <a:lnTo>
                    <a:pt x="5" y="24"/>
                  </a:lnTo>
                  <a:lnTo>
                    <a:pt x="4" y="23"/>
                  </a:lnTo>
                  <a:lnTo>
                    <a:pt x="3" y="23"/>
                  </a:lnTo>
                  <a:lnTo>
                    <a:pt x="2" y="23"/>
                  </a:lnTo>
                  <a:lnTo>
                    <a:pt x="1" y="24"/>
                  </a:lnTo>
                  <a:lnTo>
                    <a:pt x="0" y="22"/>
                  </a:lnTo>
                  <a:lnTo>
                    <a:pt x="0" y="20"/>
                  </a:lnTo>
                  <a:lnTo>
                    <a:pt x="0" y="19"/>
                  </a:lnTo>
                  <a:lnTo>
                    <a:pt x="2" y="16"/>
                  </a:lnTo>
                  <a:lnTo>
                    <a:pt x="2" y="14"/>
                  </a:lnTo>
                  <a:lnTo>
                    <a:pt x="4" y="14"/>
                  </a:lnTo>
                  <a:lnTo>
                    <a:pt x="5" y="13"/>
                  </a:lnTo>
                  <a:lnTo>
                    <a:pt x="5" y="12"/>
                  </a:lnTo>
                  <a:lnTo>
                    <a:pt x="6" y="12"/>
                  </a:lnTo>
                  <a:lnTo>
                    <a:pt x="7" y="9"/>
                  </a:lnTo>
                  <a:lnTo>
                    <a:pt x="7" y="6"/>
                  </a:lnTo>
                  <a:lnTo>
                    <a:pt x="8" y="6"/>
                  </a:lnTo>
                  <a:lnTo>
                    <a:pt x="9" y="5"/>
                  </a:lnTo>
                  <a:lnTo>
                    <a:pt x="9" y="5"/>
                  </a:lnTo>
                  <a:lnTo>
                    <a:pt x="10" y="5"/>
                  </a:lnTo>
                  <a:lnTo>
                    <a:pt x="12" y="6"/>
                  </a:lnTo>
                  <a:lnTo>
                    <a:pt x="14" y="7"/>
                  </a:lnTo>
                  <a:lnTo>
                    <a:pt x="15" y="7"/>
                  </a:lnTo>
                  <a:lnTo>
                    <a:pt x="17" y="6"/>
                  </a:lnTo>
                  <a:lnTo>
                    <a:pt x="17" y="6"/>
                  </a:lnTo>
                  <a:lnTo>
                    <a:pt x="19" y="4"/>
                  </a:lnTo>
                  <a:lnTo>
                    <a:pt x="21" y="4"/>
                  </a:lnTo>
                  <a:lnTo>
                    <a:pt x="22" y="4"/>
                  </a:lnTo>
                  <a:lnTo>
                    <a:pt x="24" y="5"/>
                  </a:lnTo>
                  <a:lnTo>
                    <a:pt x="27" y="5"/>
                  </a:lnTo>
                  <a:lnTo>
                    <a:pt x="29" y="4"/>
                  </a:lnTo>
                  <a:lnTo>
                    <a:pt x="30" y="3"/>
                  </a:lnTo>
                  <a:lnTo>
                    <a:pt x="30" y="3"/>
                  </a:lnTo>
                  <a:lnTo>
                    <a:pt x="32" y="2"/>
                  </a:lnTo>
                  <a:lnTo>
                    <a:pt x="34" y="1"/>
                  </a:lnTo>
                  <a:lnTo>
                    <a:pt x="36" y="0"/>
                  </a:lnTo>
                  <a:lnTo>
                    <a:pt x="37" y="0"/>
                  </a:lnTo>
                  <a:lnTo>
                    <a:pt x="39" y="0"/>
                  </a:lnTo>
                  <a:lnTo>
                    <a:pt x="41" y="3"/>
                  </a:lnTo>
                  <a:lnTo>
                    <a:pt x="41"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45" name="Freeform 221"/>
            <p:cNvSpPr>
              <a:spLocks/>
            </p:cNvSpPr>
            <p:nvPr/>
          </p:nvSpPr>
          <p:spPr bwMode="auto">
            <a:xfrm>
              <a:off x="7777161" y="6257916"/>
              <a:ext cx="14288" cy="22225"/>
            </a:xfrm>
            <a:custGeom>
              <a:avLst/>
              <a:gdLst/>
              <a:ahLst/>
              <a:cxnLst>
                <a:cxn ang="0">
                  <a:pos x="3" y="1"/>
                </a:cxn>
                <a:cxn ang="0">
                  <a:pos x="3" y="1"/>
                </a:cxn>
                <a:cxn ang="0">
                  <a:pos x="4" y="0"/>
                </a:cxn>
                <a:cxn ang="0">
                  <a:pos x="5" y="0"/>
                </a:cxn>
                <a:cxn ang="0">
                  <a:pos x="6" y="0"/>
                </a:cxn>
                <a:cxn ang="0">
                  <a:pos x="7" y="1"/>
                </a:cxn>
                <a:cxn ang="0">
                  <a:pos x="8" y="2"/>
                </a:cxn>
                <a:cxn ang="0">
                  <a:pos x="9" y="3"/>
                </a:cxn>
                <a:cxn ang="0">
                  <a:pos x="8" y="4"/>
                </a:cxn>
                <a:cxn ang="0">
                  <a:pos x="8" y="5"/>
                </a:cxn>
                <a:cxn ang="0">
                  <a:pos x="6" y="9"/>
                </a:cxn>
                <a:cxn ang="0">
                  <a:pos x="4" y="11"/>
                </a:cxn>
                <a:cxn ang="0">
                  <a:pos x="4" y="14"/>
                </a:cxn>
                <a:cxn ang="0">
                  <a:pos x="0" y="13"/>
                </a:cxn>
                <a:cxn ang="0">
                  <a:pos x="2" y="7"/>
                </a:cxn>
                <a:cxn ang="0">
                  <a:pos x="3" y="5"/>
                </a:cxn>
                <a:cxn ang="0">
                  <a:pos x="4" y="2"/>
                </a:cxn>
                <a:cxn ang="0">
                  <a:pos x="3" y="2"/>
                </a:cxn>
                <a:cxn ang="0">
                  <a:pos x="3" y="1"/>
                </a:cxn>
                <a:cxn ang="0">
                  <a:pos x="3" y="1"/>
                </a:cxn>
              </a:cxnLst>
              <a:rect l="0" t="0" r="r" b="b"/>
              <a:pathLst>
                <a:path w="9" h="14">
                  <a:moveTo>
                    <a:pt x="3" y="1"/>
                  </a:moveTo>
                  <a:lnTo>
                    <a:pt x="3" y="1"/>
                  </a:lnTo>
                  <a:lnTo>
                    <a:pt x="4" y="0"/>
                  </a:lnTo>
                  <a:lnTo>
                    <a:pt x="5" y="0"/>
                  </a:lnTo>
                  <a:lnTo>
                    <a:pt x="6" y="0"/>
                  </a:lnTo>
                  <a:lnTo>
                    <a:pt x="7" y="1"/>
                  </a:lnTo>
                  <a:lnTo>
                    <a:pt x="8" y="2"/>
                  </a:lnTo>
                  <a:lnTo>
                    <a:pt x="9" y="3"/>
                  </a:lnTo>
                  <a:lnTo>
                    <a:pt x="8" y="4"/>
                  </a:lnTo>
                  <a:lnTo>
                    <a:pt x="8" y="5"/>
                  </a:lnTo>
                  <a:lnTo>
                    <a:pt x="6" y="9"/>
                  </a:lnTo>
                  <a:lnTo>
                    <a:pt x="4" y="11"/>
                  </a:lnTo>
                  <a:lnTo>
                    <a:pt x="4" y="14"/>
                  </a:lnTo>
                  <a:lnTo>
                    <a:pt x="0" y="13"/>
                  </a:lnTo>
                  <a:lnTo>
                    <a:pt x="2" y="7"/>
                  </a:lnTo>
                  <a:lnTo>
                    <a:pt x="3" y="5"/>
                  </a:lnTo>
                  <a:lnTo>
                    <a:pt x="4" y="2"/>
                  </a:lnTo>
                  <a:lnTo>
                    <a:pt x="3" y="2"/>
                  </a:lnTo>
                  <a:lnTo>
                    <a:pt x="3" y="1"/>
                  </a:lnTo>
                  <a:lnTo>
                    <a:pt x="3"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46" name="Freeform 222"/>
            <p:cNvSpPr>
              <a:spLocks/>
            </p:cNvSpPr>
            <p:nvPr/>
          </p:nvSpPr>
          <p:spPr bwMode="auto">
            <a:xfrm>
              <a:off x="7766050" y="6278554"/>
              <a:ext cx="17463" cy="44450"/>
            </a:xfrm>
            <a:custGeom>
              <a:avLst/>
              <a:gdLst/>
              <a:ahLst/>
              <a:cxnLst>
                <a:cxn ang="0">
                  <a:pos x="6" y="28"/>
                </a:cxn>
                <a:cxn ang="0">
                  <a:pos x="6" y="28"/>
                </a:cxn>
                <a:cxn ang="0">
                  <a:pos x="4" y="24"/>
                </a:cxn>
                <a:cxn ang="0">
                  <a:pos x="1" y="20"/>
                </a:cxn>
                <a:cxn ang="0">
                  <a:pos x="0" y="17"/>
                </a:cxn>
                <a:cxn ang="0">
                  <a:pos x="0" y="15"/>
                </a:cxn>
                <a:cxn ang="0">
                  <a:pos x="0" y="14"/>
                </a:cxn>
                <a:cxn ang="0">
                  <a:pos x="0" y="14"/>
                </a:cxn>
                <a:cxn ang="0">
                  <a:pos x="1" y="14"/>
                </a:cxn>
                <a:cxn ang="0">
                  <a:pos x="2" y="12"/>
                </a:cxn>
                <a:cxn ang="0">
                  <a:pos x="4" y="9"/>
                </a:cxn>
                <a:cxn ang="0">
                  <a:pos x="6" y="5"/>
                </a:cxn>
                <a:cxn ang="0">
                  <a:pos x="7" y="1"/>
                </a:cxn>
                <a:cxn ang="0">
                  <a:pos x="7" y="0"/>
                </a:cxn>
                <a:cxn ang="0">
                  <a:pos x="11" y="1"/>
                </a:cxn>
                <a:cxn ang="0">
                  <a:pos x="10" y="2"/>
                </a:cxn>
                <a:cxn ang="0">
                  <a:pos x="10" y="5"/>
                </a:cxn>
                <a:cxn ang="0">
                  <a:pos x="9" y="6"/>
                </a:cxn>
                <a:cxn ang="0">
                  <a:pos x="8" y="6"/>
                </a:cxn>
                <a:cxn ang="0">
                  <a:pos x="8" y="7"/>
                </a:cxn>
                <a:cxn ang="0">
                  <a:pos x="7" y="7"/>
                </a:cxn>
                <a:cxn ang="0">
                  <a:pos x="7" y="8"/>
                </a:cxn>
                <a:cxn ang="0">
                  <a:pos x="7" y="10"/>
                </a:cxn>
                <a:cxn ang="0">
                  <a:pos x="5" y="13"/>
                </a:cxn>
                <a:cxn ang="0">
                  <a:pos x="4" y="14"/>
                </a:cxn>
                <a:cxn ang="0">
                  <a:pos x="5" y="14"/>
                </a:cxn>
                <a:cxn ang="0">
                  <a:pos x="5" y="14"/>
                </a:cxn>
                <a:cxn ang="0">
                  <a:pos x="6" y="14"/>
                </a:cxn>
                <a:cxn ang="0">
                  <a:pos x="7" y="14"/>
                </a:cxn>
                <a:cxn ang="0">
                  <a:pos x="7" y="14"/>
                </a:cxn>
                <a:cxn ang="0">
                  <a:pos x="8" y="14"/>
                </a:cxn>
                <a:cxn ang="0">
                  <a:pos x="8" y="16"/>
                </a:cxn>
                <a:cxn ang="0">
                  <a:pos x="8" y="17"/>
                </a:cxn>
                <a:cxn ang="0">
                  <a:pos x="8" y="18"/>
                </a:cxn>
                <a:cxn ang="0">
                  <a:pos x="7" y="20"/>
                </a:cxn>
                <a:cxn ang="0">
                  <a:pos x="7" y="22"/>
                </a:cxn>
                <a:cxn ang="0">
                  <a:pos x="7" y="26"/>
                </a:cxn>
                <a:cxn ang="0">
                  <a:pos x="6" y="28"/>
                </a:cxn>
                <a:cxn ang="0">
                  <a:pos x="6" y="28"/>
                </a:cxn>
              </a:cxnLst>
              <a:rect l="0" t="0" r="r" b="b"/>
              <a:pathLst>
                <a:path w="11" h="28">
                  <a:moveTo>
                    <a:pt x="6" y="28"/>
                  </a:moveTo>
                  <a:lnTo>
                    <a:pt x="6" y="28"/>
                  </a:lnTo>
                  <a:lnTo>
                    <a:pt x="4" y="24"/>
                  </a:lnTo>
                  <a:lnTo>
                    <a:pt x="1" y="20"/>
                  </a:lnTo>
                  <a:lnTo>
                    <a:pt x="0" y="17"/>
                  </a:lnTo>
                  <a:lnTo>
                    <a:pt x="0" y="15"/>
                  </a:lnTo>
                  <a:lnTo>
                    <a:pt x="0" y="14"/>
                  </a:lnTo>
                  <a:lnTo>
                    <a:pt x="0" y="14"/>
                  </a:lnTo>
                  <a:lnTo>
                    <a:pt x="1" y="14"/>
                  </a:lnTo>
                  <a:lnTo>
                    <a:pt x="2" y="12"/>
                  </a:lnTo>
                  <a:lnTo>
                    <a:pt x="4" y="9"/>
                  </a:lnTo>
                  <a:lnTo>
                    <a:pt x="6" y="5"/>
                  </a:lnTo>
                  <a:lnTo>
                    <a:pt x="7" y="1"/>
                  </a:lnTo>
                  <a:lnTo>
                    <a:pt x="7" y="0"/>
                  </a:lnTo>
                  <a:lnTo>
                    <a:pt x="11" y="1"/>
                  </a:lnTo>
                  <a:lnTo>
                    <a:pt x="10" y="2"/>
                  </a:lnTo>
                  <a:lnTo>
                    <a:pt x="10" y="5"/>
                  </a:lnTo>
                  <a:lnTo>
                    <a:pt x="9" y="6"/>
                  </a:lnTo>
                  <a:lnTo>
                    <a:pt x="8" y="6"/>
                  </a:lnTo>
                  <a:lnTo>
                    <a:pt x="8" y="7"/>
                  </a:lnTo>
                  <a:lnTo>
                    <a:pt x="7" y="7"/>
                  </a:lnTo>
                  <a:lnTo>
                    <a:pt x="7" y="8"/>
                  </a:lnTo>
                  <a:lnTo>
                    <a:pt x="7" y="10"/>
                  </a:lnTo>
                  <a:lnTo>
                    <a:pt x="5" y="13"/>
                  </a:lnTo>
                  <a:lnTo>
                    <a:pt x="4" y="14"/>
                  </a:lnTo>
                  <a:lnTo>
                    <a:pt x="5" y="14"/>
                  </a:lnTo>
                  <a:lnTo>
                    <a:pt x="5" y="14"/>
                  </a:lnTo>
                  <a:lnTo>
                    <a:pt x="6" y="14"/>
                  </a:lnTo>
                  <a:lnTo>
                    <a:pt x="7" y="14"/>
                  </a:lnTo>
                  <a:lnTo>
                    <a:pt x="7" y="14"/>
                  </a:lnTo>
                  <a:lnTo>
                    <a:pt x="8" y="14"/>
                  </a:lnTo>
                  <a:lnTo>
                    <a:pt x="8" y="16"/>
                  </a:lnTo>
                  <a:lnTo>
                    <a:pt x="8" y="17"/>
                  </a:lnTo>
                  <a:lnTo>
                    <a:pt x="8" y="18"/>
                  </a:lnTo>
                  <a:lnTo>
                    <a:pt x="7" y="20"/>
                  </a:lnTo>
                  <a:lnTo>
                    <a:pt x="7" y="22"/>
                  </a:lnTo>
                  <a:lnTo>
                    <a:pt x="7" y="26"/>
                  </a:lnTo>
                  <a:lnTo>
                    <a:pt x="6" y="28"/>
                  </a:lnTo>
                  <a:lnTo>
                    <a:pt x="6" y="28"/>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47" name="Freeform 223"/>
            <p:cNvSpPr>
              <a:spLocks/>
            </p:cNvSpPr>
            <p:nvPr/>
          </p:nvSpPr>
          <p:spPr bwMode="auto">
            <a:xfrm>
              <a:off x="7772399" y="6281730"/>
              <a:ext cx="34925" cy="42862"/>
            </a:xfrm>
            <a:custGeom>
              <a:avLst/>
              <a:gdLst/>
              <a:ahLst/>
              <a:cxnLst>
                <a:cxn ang="0">
                  <a:pos x="6" y="0"/>
                </a:cxn>
                <a:cxn ang="0">
                  <a:pos x="6" y="0"/>
                </a:cxn>
                <a:cxn ang="0">
                  <a:pos x="5" y="3"/>
                </a:cxn>
                <a:cxn ang="0">
                  <a:pos x="5" y="4"/>
                </a:cxn>
                <a:cxn ang="0">
                  <a:pos x="4" y="4"/>
                </a:cxn>
                <a:cxn ang="0">
                  <a:pos x="3" y="5"/>
                </a:cxn>
                <a:cxn ang="0">
                  <a:pos x="3" y="5"/>
                </a:cxn>
                <a:cxn ang="0">
                  <a:pos x="3" y="6"/>
                </a:cxn>
                <a:cxn ang="0">
                  <a:pos x="2" y="8"/>
                </a:cxn>
                <a:cxn ang="0">
                  <a:pos x="0" y="11"/>
                </a:cxn>
                <a:cxn ang="0">
                  <a:pos x="0" y="12"/>
                </a:cxn>
                <a:cxn ang="0">
                  <a:pos x="0" y="12"/>
                </a:cxn>
                <a:cxn ang="0">
                  <a:pos x="1" y="12"/>
                </a:cxn>
                <a:cxn ang="0">
                  <a:pos x="2" y="12"/>
                </a:cxn>
                <a:cxn ang="0">
                  <a:pos x="3" y="12"/>
                </a:cxn>
                <a:cxn ang="0">
                  <a:pos x="3" y="12"/>
                </a:cxn>
                <a:cxn ang="0">
                  <a:pos x="3" y="12"/>
                </a:cxn>
                <a:cxn ang="0">
                  <a:pos x="4" y="14"/>
                </a:cxn>
                <a:cxn ang="0">
                  <a:pos x="4" y="15"/>
                </a:cxn>
                <a:cxn ang="0">
                  <a:pos x="4" y="16"/>
                </a:cxn>
                <a:cxn ang="0">
                  <a:pos x="3" y="18"/>
                </a:cxn>
                <a:cxn ang="0">
                  <a:pos x="3" y="20"/>
                </a:cxn>
                <a:cxn ang="0">
                  <a:pos x="2" y="24"/>
                </a:cxn>
                <a:cxn ang="0">
                  <a:pos x="1" y="26"/>
                </a:cxn>
                <a:cxn ang="0">
                  <a:pos x="3" y="26"/>
                </a:cxn>
                <a:cxn ang="0">
                  <a:pos x="4" y="26"/>
                </a:cxn>
                <a:cxn ang="0">
                  <a:pos x="7" y="27"/>
                </a:cxn>
                <a:cxn ang="0">
                  <a:pos x="9" y="27"/>
                </a:cxn>
                <a:cxn ang="0">
                  <a:pos x="9" y="27"/>
                </a:cxn>
                <a:cxn ang="0">
                  <a:pos x="13" y="24"/>
                </a:cxn>
                <a:cxn ang="0">
                  <a:pos x="16" y="20"/>
                </a:cxn>
                <a:cxn ang="0">
                  <a:pos x="13" y="17"/>
                </a:cxn>
                <a:cxn ang="0">
                  <a:pos x="10" y="15"/>
                </a:cxn>
                <a:cxn ang="0">
                  <a:pos x="10" y="14"/>
                </a:cxn>
                <a:cxn ang="0">
                  <a:pos x="10" y="14"/>
                </a:cxn>
                <a:cxn ang="0">
                  <a:pos x="10" y="12"/>
                </a:cxn>
                <a:cxn ang="0">
                  <a:pos x="11" y="12"/>
                </a:cxn>
                <a:cxn ang="0">
                  <a:pos x="15" y="12"/>
                </a:cxn>
                <a:cxn ang="0">
                  <a:pos x="18" y="11"/>
                </a:cxn>
                <a:cxn ang="0">
                  <a:pos x="22" y="10"/>
                </a:cxn>
                <a:cxn ang="0">
                  <a:pos x="19" y="6"/>
                </a:cxn>
                <a:cxn ang="0">
                  <a:pos x="18" y="3"/>
                </a:cxn>
                <a:cxn ang="0">
                  <a:pos x="16" y="1"/>
                </a:cxn>
                <a:cxn ang="0">
                  <a:pos x="14" y="2"/>
                </a:cxn>
                <a:cxn ang="0">
                  <a:pos x="12" y="4"/>
                </a:cxn>
                <a:cxn ang="0">
                  <a:pos x="11" y="4"/>
                </a:cxn>
                <a:cxn ang="0">
                  <a:pos x="9" y="3"/>
                </a:cxn>
                <a:cxn ang="0">
                  <a:pos x="6" y="0"/>
                </a:cxn>
                <a:cxn ang="0">
                  <a:pos x="6" y="0"/>
                </a:cxn>
              </a:cxnLst>
              <a:rect l="0" t="0" r="r" b="b"/>
              <a:pathLst>
                <a:path w="22" h="27">
                  <a:moveTo>
                    <a:pt x="6" y="0"/>
                  </a:moveTo>
                  <a:lnTo>
                    <a:pt x="6" y="0"/>
                  </a:lnTo>
                  <a:lnTo>
                    <a:pt x="5" y="3"/>
                  </a:lnTo>
                  <a:lnTo>
                    <a:pt x="5" y="4"/>
                  </a:lnTo>
                  <a:lnTo>
                    <a:pt x="4" y="4"/>
                  </a:lnTo>
                  <a:lnTo>
                    <a:pt x="3" y="5"/>
                  </a:lnTo>
                  <a:lnTo>
                    <a:pt x="3" y="5"/>
                  </a:lnTo>
                  <a:lnTo>
                    <a:pt x="3" y="6"/>
                  </a:lnTo>
                  <a:lnTo>
                    <a:pt x="2" y="8"/>
                  </a:lnTo>
                  <a:lnTo>
                    <a:pt x="0" y="11"/>
                  </a:lnTo>
                  <a:lnTo>
                    <a:pt x="0" y="12"/>
                  </a:lnTo>
                  <a:lnTo>
                    <a:pt x="0" y="12"/>
                  </a:lnTo>
                  <a:lnTo>
                    <a:pt x="1" y="12"/>
                  </a:lnTo>
                  <a:lnTo>
                    <a:pt x="2" y="12"/>
                  </a:lnTo>
                  <a:lnTo>
                    <a:pt x="3" y="12"/>
                  </a:lnTo>
                  <a:lnTo>
                    <a:pt x="3" y="12"/>
                  </a:lnTo>
                  <a:lnTo>
                    <a:pt x="3" y="12"/>
                  </a:lnTo>
                  <a:lnTo>
                    <a:pt x="4" y="14"/>
                  </a:lnTo>
                  <a:lnTo>
                    <a:pt x="4" y="15"/>
                  </a:lnTo>
                  <a:lnTo>
                    <a:pt x="4" y="16"/>
                  </a:lnTo>
                  <a:lnTo>
                    <a:pt x="3" y="18"/>
                  </a:lnTo>
                  <a:lnTo>
                    <a:pt x="3" y="20"/>
                  </a:lnTo>
                  <a:lnTo>
                    <a:pt x="2" y="24"/>
                  </a:lnTo>
                  <a:lnTo>
                    <a:pt x="1" y="26"/>
                  </a:lnTo>
                  <a:lnTo>
                    <a:pt x="3" y="26"/>
                  </a:lnTo>
                  <a:lnTo>
                    <a:pt x="4" y="26"/>
                  </a:lnTo>
                  <a:lnTo>
                    <a:pt x="7" y="27"/>
                  </a:lnTo>
                  <a:lnTo>
                    <a:pt x="9" y="27"/>
                  </a:lnTo>
                  <a:lnTo>
                    <a:pt x="9" y="27"/>
                  </a:lnTo>
                  <a:lnTo>
                    <a:pt x="13" y="24"/>
                  </a:lnTo>
                  <a:lnTo>
                    <a:pt x="16" y="20"/>
                  </a:lnTo>
                  <a:lnTo>
                    <a:pt x="13" y="17"/>
                  </a:lnTo>
                  <a:lnTo>
                    <a:pt x="10" y="15"/>
                  </a:lnTo>
                  <a:lnTo>
                    <a:pt x="10" y="14"/>
                  </a:lnTo>
                  <a:lnTo>
                    <a:pt x="10" y="14"/>
                  </a:lnTo>
                  <a:lnTo>
                    <a:pt x="10" y="12"/>
                  </a:lnTo>
                  <a:lnTo>
                    <a:pt x="11" y="12"/>
                  </a:lnTo>
                  <a:lnTo>
                    <a:pt x="15" y="12"/>
                  </a:lnTo>
                  <a:lnTo>
                    <a:pt x="18" y="11"/>
                  </a:lnTo>
                  <a:lnTo>
                    <a:pt x="22" y="10"/>
                  </a:lnTo>
                  <a:lnTo>
                    <a:pt x="19" y="6"/>
                  </a:lnTo>
                  <a:lnTo>
                    <a:pt x="18" y="3"/>
                  </a:lnTo>
                  <a:lnTo>
                    <a:pt x="16" y="1"/>
                  </a:lnTo>
                  <a:lnTo>
                    <a:pt x="14" y="2"/>
                  </a:lnTo>
                  <a:lnTo>
                    <a:pt x="12" y="4"/>
                  </a:lnTo>
                  <a:lnTo>
                    <a:pt x="11" y="4"/>
                  </a:lnTo>
                  <a:lnTo>
                    <a:pt x="9" y="3"/>
                  </a:lnTo>
                  <a:lnTo>
                    <a:pt x="6" y="0"/>
                  </a:lnTo>
                  <a:lnTo>
                    <a:pt x="6"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48" name="Freeform 224"/>
            <p:cNvSpPr>
              <a:spLocks/>
            </p:cNvSpPr>
            <p:nvPr/>
          </p:nvSpPr>
          <p:spPr bwMode="auto">
            <a:xfrm>
              <a:off x="7680324" y="6294429"/>
              <a:ext cx="103188" cy="120650"/>
            </a:xfrm>
            <a:custGeom>
              <a:avLst/>
              <a:gdLst/>
              <a:ahLst/>
              <a:cxnLst>
                <a:cxn ang="0">
                  <a:pos x="4" y="20"/>
                </a:cxn>
                <a:cxn ang="0">
                  <a:pos x="1" y="17"/>
                </a:cxn>
                <a:cxn ang="0">
                  <a:pos x="1" y="15"/>
                </a:cxn>
                <a:cxn ang="0">
                  <a:pos x="3" y="8"/>
                </a:cxn>
                <a:cxn ang="0">
                  <a:pos x="3" y="7"/>
                </a:cxn>
                <a:cxn ang="0">
                  <a:pos x="0" y="4"/>
                </a:cxn>
                <a:cxn ang="0">
                  <a:pos x="2" y="0"/>
                </a:cxn>
                <a:cxn ang="0">
                  <a:pos x="4" y="2"/>
                </a:cxn>
                <a:cxn ang="0">
                  <a:pos x="8" y="2"/>
                </a:cxn>
                <a:cxn ang="0">
                  <a:pos x="10" y="3"/>
                </a:cxn>
                <a:cxn ang="0">
                  <a:pos x="16" y="5"/>
                </a:cxn>
                <a:cxn ang="0">
                  <a:pos x="23" y="6"/>
                </a:cxn>
                <a:cxn ang="0">
                  <a:pos x="29" y="8"/>
                </a:cxn>
                <a:cxn ang="0">
                  <a:pos x="29" y="7"/>
                </a:cxn>
                <a:cxn ang="0">
                  <a:pos x="33" y="4"/>
                </a:cxn>
                <a:cxn ang="0">
                  <a:pos x="35" y="3"/>
                </a:cxn>
                <a:cxn ang="0">
                  <a:pos x="36" y="2"/>
                </a:cxn>
                <a:cxn ang="0">
                  <a:pos x="39" y="3"/>
                </a:cxn>
                <a:cxn ang="0">
                  <a:pos x="41" y="4"/>
                </a:cxn>
                <a:cxn ang="0">
                  <a:pos x="42" y="4"/>
                </a:cxn>
                <a:cxn ang="0">
                  <a:pos x="44" y="4"/>
                </a:cxn>
                <a:cxn ang="0">
                  <a:pos x="47" y="4"/>
                </a:cxn>
                <a:cxn ang="0">
                  <a:pos x="51" y="4"/>
                </a:cxn>
                <a:cxn ang="0">
                  <a:pos x="52" y="4"/>
                </a:cxn>
                <a:cxn ang="0">
                  <a:pos x="54" y="5"/>
                </a:cxn>
                <a:cxn ang="0">
                  <a:pos x="55" y="10"/>
                </a:cxn>
                <a:cxn ang="0">
                  <a:pos x="59" y="18"/>
                </a:cxn>
                <a:cxn ang="0">
                  <a:pos x="58" y="20"/>
                </a:cxn>
                <a:cxn ang="0">
                  <a:pos x="56" y="27"/>
                </a:cxn>
                <a:cxn ang="0">
                  <a:pos x="55" y="29"/>
                </a:cxn>
                <a:cxn ang="0">
                  <a:pos x="54" y="29"/>
                </a:cxn>
                <a:cxn ang="0">
                  <a:pos x="53" y="26"/>
                </a:cxn>
                <a:cxn ang="0">
                  <a:pos x="48" y="22"/>
                </a:cxn>
                <a:cxn ang="0">
                  <a:pos x="48" y="19"/>
                </a:cxn>
                <a:cxn ang="0">
                  <a:pos x="47" y="20"/>
                </a:cxn>
                <a:cxn ang="0">
                  <a:pos x="47" y="23"/>
                </a:cxn>
                <a:cxn ang="0">
                  <a:pos x="48" y="26"/>
                </a:cxn>
                <a:cxn ang="0">
                  <a:pos x="51" y="29"/>
                </a:cxn>
                <a:cxn ang="0">
                  <a:pos x="54" y="39"/>
                </a:cxn>
                <a:cxn ang="0">
                  <a:pos x="57" y="44"/>
                </a:cxn>
                <a:cxn ang="0">
                  <a:pos x="58" y="48"/>
                </a:cxn>
                <a:cxn ang="0">
                  <a:pos x="60" y="50"/>
                </a:cxn>
                <a:cxn ang="0">
                  <a:pos x="61" y="55"/>
                </a:cxn>
                <a:cxn ang="0">
                  <a:pos x="62" y="57"/>
                </a:cxn>
                <a:cxn ang="0">
                  <a:pos x="64" y="59"/>
                </a:cxn>
                <a:cxn ang="0">
                  <a:pos x="64" y="61"/>
                </a:cxn>
                <a:cxn ang="0">
                  <a:pos x="65" y="63"/>
                </a:cxn>
                <a:cxn ang="0">
                  <a:pos x="60" y="67"/>
                </a:cxn>
                <a:cxn ang="0">
                  <a:pos x="57" y="67"/>
                </a:cxn>
                <a:cxn ang="0">
                  <a:pos x="55" y="70"/>
                </a:cxn>
                <a:cxn ang="0">
                  <a:pos x="54" y="73"/>
                </a:cxn>
                <a:cxn ang="0">
                  <a:pos x="53" y="73"/>
                </a:cxn>
                <a:cxn ang="0">
                  <a:pos x="53" y="75"/>
                </a:cxn>
                <a:cxn ang="0">
                  <a:pos x="51" y="76"/>
                </a:cxn>
                <a:cxn ang="0">
                  <a:pos x="48" y="74"/>
                </a:cxn>
                <a:cxn ang="0">
                  <a:pos x="3" y="74"/>
                </a:cxn>
              </a:cxnLst>
              <a:rect l="0" t="0" r="r" b="b"/>
              <a:pathLst>
                <a:path w="65" h="76">
                  <a:moveTo>
                    <a:pt x="3" y="74"/>
                  </a:moveTo>
                  <a:lnTo>
                    <a:pt x="4" y="20"/>
                  </a:lnTo>
                  <a:lnTo>
                    <a:pt x="2" y="19"/>
                  </a:lnTo>
                  <a:lnTo>
                    <a:pt x="1" y="17"/>
                  </a:lnTo>
                  <a:lnTo>
                    <a:pt x="1" y="16"/>
                  </a:lnTo>
                  <a:lnTo>
                    <a:pt x="1" y="15"/>
                  </a:lnTo>
                  <a:lnTo>
                    <a:pt x="2" y="11"/>
                  </a:lnTo>
                  <a:lnTo>
                    <a:pt x="3" y="8"/>
                  </a:lnTo>
                  <a:lnTo>
                    <a:pt x="3" y="7"/>
                  </a:lnTo>
                  <a:lnTo>
                    <a:pt x="3" y="7"/>
                  </a:lnTo>
                  <a:lnTo>
                    <a:pt x="1" y="4"/>
                  </a:lnTo>
                  <a:lnTo>
                    <a:pt x="0" y="4"/>
                  </a:lnTo>
                  <a:lnTo>
                    <a:pt x="0" y="2"/>
                  </a:lnTo>
                  <a:lnTo>
                    <a:pt x="2" y="0"/>
                  </a:lnTo>
                  <a:lnTo>
                    <a:pt x="4" y="2"/>
                  </a:lnTo>
                  <a:lnTo>
                    <a:pt x="4" y="2"/>
                  </a:lnTo>
                  <a:lnTo>
                    <a:pt x="6" y="2"/>
                  </a:lnTo>
                  <a:lnTo>
                    <a:pt x="8" y="2"/>
                  </a:lnTo>
                  <a:lnTo>
                    <a:pt x="9" y="3"/>
                  </a:lnTo>
                  <a:lnTo>
                    <a:pt x="10" y="3"/>
                  </a:lnTo>
                  <a:lnTo>
                    <a:pt x="13" y="4"/>
                  </a:lnTo>
                  <a:lnTo>
                    <a:pt x="16" y="5"/>
                  </a:lnTo>
                  <a:lnTo>
                    <a:pt x="17" y="6"/>
                  </a:lnTo>
                  <a:lnTo>
                    <a:pt x="23" y="6"/>
                  </a:lnTo>
                  <a:lnTo>
                    <a:pt x="25" y="7"/>
                  </a:lnTo>
                  <a:lnTo>
                    <a:pt x="29" y="8"/>
                  </a:lnTo>
                  <a:lnTo>
                    <a:pt x="29" y="8"/>
                  </a:lnTo>
                  <a:lnTo>
                    <a:pt x="29" y="7"/>
                  </a:lnTo>
                  <a:lnTo>
                    <a:pt x="31" y="5"/>
                  </a:lnTo>
                  <a:lnTo>
                    <a:pt x="33" y="4"/>
                  </a:lnTo>
                  <a:lnTo>
                    <a:pt x="34" y="4"/>
                  </a:lnTo>
                  <a:lnTo>
                    <a:pt x="35" y="3"/>
                  </a:lnTo>
                  <a:lnTo>
                    <a:pt x="35" y="3"/>
                  </a:lnTo>
                  <a:lnTo>
                    <a:pt x="36" y="2"/>
                  </a:lnTo>
                  <a:lnTo>
                    <a:pt x="37" y="2"/>
                  </a:lnTo>
                  <a:lnTo>
                    <a:pt x="39" y="3"/>
                  </a:lnTo>
                  <a:lnTo>
                    <a:pt x="41" y="3"/>
                  </a:lnTo>
                  <a:lnTo>
                    <a:pt x="41" y="4"/>
                  </a:lnTo>
                  <a:lnTo>
                    <a:pt x="42" y="4"/>
                  </a:lnTo>
                  <a:lnTo>
                    <a:pt x="42" y="4"/>
                  </a:lnTo>
                  <a:lnTo>
                    <a:pt x="43" y="4"/>
                  </a:lnTo>
                  <a:lnTo>
                    <a:pt x="44" y="4"/>
                  </a:lnTo>
                  <a:lnTo>
                    <a:pt x="45" y="4"/>
                  </a:lnTo>
                  <a:lnTo>
                    <a:pt x="47" y="4"/>
                  </a:lnTo>
                  <a:lnTo>
                    <a:pt x="48" y="4"/>
                  </a:lnTo>
                  <a:lnTo>
                    <a:pt x="51" y="4"/>
                  </a:lnTo>
                  <a:lnTo>
                    <a:pt x="51" y="4"/>
                  </a:lnTo>
                  <a:lnTo>
                    <a:pt x="52" y="4"/>
                  </a:lnTo>
                  <a:lnTo>
                    <a:pt x="54" y="4"/>
                  </a:lnTo>
                  <a:lnTo>
                    <a:pt x="54" y="5"/>
                  </a:lnTo>
                  <a:lnTo>
                    <a:pt x="54" y="7"/>
                  </a:lnTo>
                  <a:lnTo>
                    <a:pt x="55" y="10"/>
                  </a:lnTo>
                  <a:lnTo>
                    <a:pt x="57" y="14"/>
                  </a:lnTo>
                  <a:lnTo>
                    <a:pt x="59" y="18"/>
                  </a:lnTo>
                  <a:lnTo>
                    <a:pt x="58" y="19"/>
                  </a:lnTo>
                  <a:lnTo>
                    <a:pt x="58" y="20"/>
                  </a:lnTo>
                  <a:lnTo>
                    <a:pt x="57" y="23"/>
                  </a:lnTo>
                  <a:lnTo>
                    <a:pt x="56" y="27"/>
                  </a:lnTo>
                  <a:lnTo>
                    <a:pt x="56" y="29"/>
                  </a:lnTo>
                  <a:lnTo>
                    <a:pt x="55" y="29"/>
                  </a:lnTo>
                  <a:lnTo>
                    <a:pt x="55" y="30"/>
                  </a:lnTo>
                  <a:lnTo>
                    <a:pt x="54" y="29"/>
                  </a:lnTo>
                  <a:lnTo>
                    <a:pt x="54" y="28"/>
                  </a:lnTo>
                  <a:lnTo>
                    <a:pt x="53" y="26"/>
                  </a:lnTo>
                  <a:lnTo>
                    <a:pt x="49" y="23"/>
                  </a:lnTo>
                  <a:lnTo>
                    <a:pt x="48" y="22"/>
                  </a:lnTo>
                  <a:lnTo>
                    <a:pt x="48" y="19"/>
                  </a:lnTo>
                  <a:lnTo>
                    <a:pt x="48" y="19"/>
                  </a:lnTo>
                  <a:lnTo>
                    <a:pt x="48" y="19"/>
                  </a:lnTo>
                  <a:lnTo>
                    <a:pt x="47" y="20"/>
                  </a:lnTo>
                  <a:lnTo>
                    <a:pt x="47" y="23"/>
                  </a:lnTo>
                  <a:lnTo>
                    <a:pt x="47" y="23"/>
                  </a:lnTo>
                  <a:lnTo>
                    <a:pt x="47" y="23"/>
                  </a:lnTo>
                  <a:lnTo>
                    <a:pt x="48" y="26"/>
                  </a:lnTo>
                  <a:lnTo>
                    <a:pt x="49" y="28"/>
                  </a:lnTo>
                  <a:lnTo>
                    <a:pt x="51" y="29"/>
                  </a:lnTo>
                  <a:lnTo>
                    <a:pt x="51" y="32"/>
                  </a:lnTo>
                  <a:lnTo>
                    <a:pt x="54" y="39"/>
                  </a:lnTo>
                  <a:lnTo>
                    <a:pt x="55" y="42"/>
                  </a:lnTo>
                  <a:lnTo>
                    <a:pt x="57" y="44"/>
                  </a:lnTo>
                  <a:lnTo>
                    <a:pt x="58" y="45"/>
                  </a:lnTo>
                  <a:lnTo>
                    <a:pt x="58" y="48"/>
                  </a:lnTo>
                  <a:lnTo>
                    <a:pt x="59" y="48"/>
                  </a:lnTo>
                  <a:lnTo>
                    <a:pt x="60" y="50"/>
                  </a:lnTo>
                  <a:lnTo>
                    <a:pt x="61" y="53"/>
                  </a:lnTo>
                  <a:lnTo>
                    <a:pt x="61" y="55"/>
                  </a:lnTo>
                  <a:lnTo>
                    <a:pt x="61" y="55"/>
                  </a:lnTo>
                  <a:lnTo>
                    <a:pt x="62" y="57"/>
                  </a:lnTo>
                  <a:lnTo>
                    <a:pt x="64" y="58"/>
                  </a:lnTo>
                  <a:lnTo>
                    <a:pt x="64" y="59"/>
                  </a:lnTo>
                  <a:lnTo>
                    <a:pt x="64" y="59"/>
                  </a:lnTo>
                  <a:lnTo>
                    <a:pt x="64" y="61"/>
                  </a:lnTo>
                  <a:lnTo>
                    <a:pt x="64" y="61"/>
                  </a:lnTo>
                  <a:lnTo>
                    <a:pt x="65" y="63"/>
                  </a:lnTo>
                  <a:lnTo>
                    <a:pt x="64" y="67"/>
                  </a:lnTo>
                  <a:lnTo>
                    <a:pt x="60" y="67"/>
                  </a:lnTo>
                  <a:lnTo>
                    <a:pt x="58" y="67"/>
                  </a:lnTo>
                  <a:lnTo>
                    <a:pt x="57" y="67"/>
                  </a:lnTo>
                  <a:lnTo>
                    <a:pt x="57" y="67"/>
                  </a:lnTo>
                  <a:lnTo>
                    <a:pt x="55" y="70"/>
                  </a:lnTo>
                  <a:lnTo>
                    <a:pt x="55" y="72"/>
                  </a:lnTo>
                  <a:lnTo>
                    <a:pt x="54" y="73"/>
                  </a:lnTo>
                  <a:lnTo>
                    <a:pt x="54" y="73"/>
                  </a:lnTo>
                  <a:lnTo>
                    <a:pt x="53" y="73"/>
                  </a:lnTo>
                  <a:lnTo>
                    <a:pt x="53" y="74"/>
                  </a:lnTo>
                  <a:lnTo>
                    <a:pt x="53" y="75"/>
                  </a:lnTo>
                  <a:lnTo>
                    <a:pt x="52" y="75"/>
                  </a:lnTo>
                  <a:lnTo>
                    <a:pt x="51" y="76"/>
                  </a:lnTo>
                  <a:lnTo>
                    <a:pt x="49" y="75"/>
                  </a:lnTo>
                  <a:lnTo>
                    <a:pt x="48" y="74"/>
                  </a:lnTo>
                  <a:lnTo>
                    <a:pt x="48" y="74"/>
                  </a:lnTo>
                  <a:lnTo>
                    <a:pt x="3" y="74"/>
                  </a:lnTo>
                  <a:lnTo>
                    <a:pt x="3" y="7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49" name="Freeform 225"/>
            <p:cNvSpPr>
              <a:spLocks/>
            </p:cNvSpPr>
            <p:nvPr/>
          </p:nvSpPr>
          <p:spPr bwMode="auto">
            <a:xfrm>
              <a:off x="7529511" y="6280142"/>
              <a:ext cx="155575" cy="161925"/>
            </a:xfrm>
            <a:custGeom>
              <a:avLst/>
              <a:gdLst/>
              <a:ahLst/>
              <a:cxnLst>
                <a:cxn ang="0">
                  <a:pos x="95" y="11"/>
                </a:cxn>
                <a:cxn ang="0">
                  <a:pos x="98" y="16"/>
                </a:cxn>
                <a:cxn ang="0">
                  <a:pos x="97" y="20"/>
                </a:cxn>
                <a:cxn ang="0">
                  <a:pos x="96" y="26"/>
                </a:cxn>
                <a:cxn ang="0">
                  <a:pos x="98" y="83"/>
                </a:cxn>
                <a:cxn ang="0">
                  <a:pos x="94" y="102"/>
                </a:cxn>
                <a:cxn ang="0">
                  <a:pos x="37" y="77"/>
                </a:cxn>
                <a:cxn ang="0">
                  <a:pos x="29" y="81"/>
                </a:cxn>
                <a:cxn ang="0">
                  <a:pos x="28" y="77"/>
                </a:cxn>
                <a:cxn ang="0">
                  <a:pos x="24" y="76"/>
                </a:cxn>
                <a:cxn ang="0">
                  <a:pos x="20" y="75"/>
                </a:cxn>
                <a:cxn ang="0">
                  <a:pos x="17" y="71"/>
                </a:cxn>
                <a:cxn ang="0">
                  <a:pos x="13" y="69"/>
                </a:cxn>
                <a:cxn ang="0">
                  <a:pos x="6" y="68"/>
                </a:cxn>
                <a:cxn ang="0">
                  <a:pos x="5" y="61"/>
                </a:cxn>
                <a:cxn ang="0">
                  <a:pos x="2" y="58"/>
                </a:cxn>
                <a:cxn ang="0">
                  <a:pos x="0" y="54"/>
                </a:cxn>
                <a:cxn ang="0">
                  <a:pos x="2" y="51"/>
                </a:cxn>
                <a:cxn ang="0">
                  <a:pos x="3" y="45"/>
                </a:cxn>
                <a:cxn ang="0">
                  <a:pos x="3" y="37"/>
                </a:cxn>
                <a:cxn ang="0">
                  <a:pos x="2" y="32"/>
                </a:cxn>
                <a:cxn ang="0">
                  <a:pos x="2" y="21"/>
                </a:cxn>
                <a:cxn ang="0">
                  <a:pos x="5" y="19"/>
                </a:cxn>
                <a:cxn ang="0">
                  <a:pos x="8" y="13"/>
                </a:cxn>
                <a:cxn ang="0">
                  <a:pos x="9" y="9"/>
                </a:cxn>
                <a:cxn ang="0">
                  <a:pos x="14" y="7"/>
                </a:cxn>
                <a:cxn ang="0">
                  <a:pos x="16" y="3"/>
                </a:cxn>
                <a:cxn ang="0">
                  <a:pos x="17" y="0"/>
                </a:cxn>
                <a:cxn ang="0">
                  <a:pos x="25" y="1"/>
                </a:cxn>
                <a:cxn ang="0">
                  <a:pos x="33" y="1"/>
                </a:cxn>
                <a:cxn ang="0">
                  <a:pos x="38" y="4"/>
                </a:cxn>
                <a:cxn ang="0">
                  <a:pos x="46" y="14"/>
                </a:cxn>
                <a:cxn ang="0">
                  <a:pos x="53" y="16"/>
                </a:cxn>
                <a:cxn ang="0">
                  <a:pos x="59" y="21"/>
                </a:cxn>
                <a:cxn ang="0">
                  <a:pos x="61" y="23"/>
                </a:cxn>
                <a:cxn ang="0">
                  <a:pos x="66" y="19"/>
                </a:cxn>
                <a:cxn ang="0">
                  <a:pos x="67" y="8"/>
                </a:cxn>
                <a:cxn ang="0">
                  <a:pos x="72" y="1"/>
                </a:cxn>
                <a:cxn ang="0">
                  <a:pos x="78" y="2"/>
                </a:cxn>
                <a:cxn ang="0">
                  <a:pos x="84" y="1"/>
                </a:cxn>
                <a:cxn ang="0">
                  <a:pos x="85" y="3"/>
                </a:cxn>
                <a:cxn ang="0">
                  <a:pos x="87" y="6"/>
                </a:cxn>
                <a:cxn ang="0">
                  <a:pos x="92" y="8"/>
                </a:cxn>
                <a:cxn ang="0">
                  <a:pos x="97" y="9"/>
                </a:cxn>
              </a:cxnLst>
              <a:rect l="0" t="0" r="r" b="b"/>
              <a:pathLst>
                <a:path w="98" h="102">
                  <a:moveTo>
                    <a:pt x="97" y="9"/>
                  </a:moveTo>
                  <a:lnTo>
                    <a:pt x="97" y="9"/>
                  </a:lnTo>
                  <a:lnTo>
                    <a:pt x="95" y="11"/>
                  </a:lnTo>
                  <a:lnTo>
                    <a:pt x="95" y="13"/>
                  </a:lnTo>
                  <a:lnTo>
                    <a:pt x="96" y="14"/>
                  </a:lnTo>
                  <a:lnTo>
                    <a:pt x="98" y="16"/>
                  </a:lnTo>
                  <a:lnTo>
                    <a:pt x="98" y="16"/>
                  </a:lnTo>
                  <a:lnTo>
                    <a:pt x="98" y="17"/>
                  </a:lnTo>
                  <a:lnTo>
                    <a:pt x="97" y="20"/>
                  </a:lnTo>
                  <a:lnTo>
                    <a:pt x="96" y="24"/>
                  </a:lnTo>
                  <a:lnTo>
                    <a:pt x="96" y="25"/>
                  </a:lnTo>
                  <a:lnTo>
                    <a:pt x="96" y="26"/>
                  </a:lnTo>
                  <a:lnTo>
                    <a:pt x="97" y="28"/>
                  </a:lnTo>
                  <a:lnTo>
                    <a:pt x="98" y="29"/>
                  </a:lnTo>
                  <a:lnTo>
                    <a:pt x="98" y="83"/>
                  </a:lnTo>
                  <a:lnTo>
                    <a:pt x="98" y="96"/>
                  </a:lnTo>
                  <a:lnTo>
                    <a:pt x="94" y="97"/>
                  </a:lnTo>
                  <a:lnTo>
                    <a:pt x="94" y="102"/>
                  </a:lnTo>
                  <a:lnTo>
                    <a:pt x="41" y="72"/>
                  </a:lnTo>
                  <a:lnTo>
                    <a:pt x="39" y="76"/>
                  </a:lnTo>
                  <a:lnTo>
                    <a:pt x="37" y="77"/>
                  </a:lnTo>
                  <a:lnTo>
                    <a:pt x="31" y="81"/>
                  </a:lnTo>
                  <a:lnTo>
                    <a:pt x="29" y="81"/>
                  </a:lnTo>
                  <a:lnTo>
                    <a:pt x="29" y="81"/>
                  </a:lnTo>
                  <a:lnTo>
                    <a:pt x="29" y="80"/>
                  </a:lnTo>
                  <a:lnTo>
                    <a:pt x="29" y="78"/>
                  </a:lnTo>
                  <a:lnTo>
                    <a:pt x="28" y="77"/>
                  </a:lnTo>
                  <a:lnTo>
                    <a:pt x="27" y="76"/>
                  </a:lnTo>
                  <a:lnTo>
                    <a:pt x="26" y="76"/>
                  </a:lnTo>
                  <a:lnTo>
                    <a:pt x="24" y="76"/>
                  </a:lnTo>
                  <a:lnTo>
                    <a:pt x="22" y="76"/>
                  </a:lnTo>
                  <a:lnTo>
                    <a:pt x="21" y="76"/>
                  </a:lnTo>
                  <a:lnTo>
                    <a:pt x="20" y="75"/>
                  </a:lnTo>
                  <a:lnTo>
                    <a:pt x="18" y="74"/>
                  </a:lnTo>
                  <a:lnTo>
                    <a:pt x="18" y="72"/>
                  </a:lnTo>
                  <a:lnTo>
                    <a:pt x="17" y="71"/>
                  </a:lnTo>
                  <a:lnTo>
                    <a:pt x="16" y="70"/>
                  </a:lnTo>
                  <a:lnTo>
                    <a:pt x="15" y="70"/>
                  </a:lnTo>
                  <a:lnTo>
                    <a:pt x="13" y="69"/>
                  </a:lnTo>
                  <a:lnTo>
                    <a:pt x="10" y="69"/>
                  </a:lnTo>
                  <a:lnTo>
                    <a:pt x="8" y="69"/>
                  </a:lnTo>
                  <a:lnTo>
                    <a:pt x="6" y="68"/>
                  </a:lnTo>
                  <a:lnTo>
                    <a:pt x="5" y="66"/>
                  </a:lnTo>
                  <a:lnTo>
                    <a:pt x="5" y="64"/>
                  </a:lnTo>
                  <a:lnTo>
                    <a:pt x="5" y="61"/>
                  </a:lnTo>
                  <a:lnTo>
                    <a:pt x="4" y="60"/>
                  </a:lnTo>
                  <a:lnTo>
                    <a:pt x="3" y="59"/>
                  </a:lnTo>
                  <a:lnTo>
                    <a:pt x="2" y="58"/>
                  </a:lnTo>
                  <a:lnTo>
                    <a:pt x="2" y="57"/>
                  </a:lnTo>
                  <a:lnTo>
                    <a:pt x="1" y="56"/>
                  </a:lnTo>
                  <a:lnTo>
                    <a:pt x="0" y="54"/>
                  </a:lnTo>
                  <a:lnTo>
                    <a:pt x="0" y="54"/>
                  </a:lnTo>
                  <a:lnTo>
                    <a:pt x="0" y="53"/>
                  </a:lnTo>
                  <a:lnTo>
                    <a:pt x="2" y="51"/>
                  </a:lnTo>
                  <a:lnTo>
                    <a:pt x="3" y="49"/>
                  </a:lnTo>
                  <a:lnTo>
                    <a:pt x="3" y="47"/>
                  </a:lnTo>
                  <a:lnTo>
                    <a:pt x="3" y="45"/>
                  </a:lnTo>
                  <a:lnTo>
                    <a:pt x="3" y="41"/>
                  </a:lnTo>
                  <a:lnTo>
                    <a:pt x="3" y="39"/>
                  </a:lnTo>
                  <a:lnTo>
                    <a:pt x="3" y="37"/>
                  </a:lnTo>
                  <a:lnTo>
                    <a:pt x="3" y="36"/>
                  </a:lnTo>
                  <a:lnTo>
                    <a:pt x="2" y="34"/>
                  </a:lnTo>
                  <a:lnTo>
                    <a:pt x="2" y="32"/>
                  </a:lnTo>
                  <a:lnTo>
                    <a:pt x="2" y="28"/>
                  </a:lnTo>
                  <a:lnTo>
                    <a:pt x="2" y="24"/>
                  </a:lnTo>
                  <a:lnTo>
                    <a:pt x="2" y="21"/>
                  </a:lnTo>
                  <a:lnTo>
                    <a:pt x="3" y="20"/>
                  </a:lnTo>
                  <a:lnTo>
                    <a:pt x="4" y="19"/>
                  </a:lnTo>
                  <a:lnTo>
                    <a:pt x="5" y="19"/>
                  </a:lnTo>
                  <a:lnTo>
                    <a:pt x="7" y="17"/>
                  </a:lnTo>
                  <a:lnTo>
                    <a:pt x="8" y="15"/>
                  </a:lnTo>
                  <a:lnTo>
                    <a:pt x="8" y="13"/>
                  </a:lnTo>
                  <a:lnTo>
                    <a:pt x="8" y="10"/>
                  </a:lnTo>
                  <a:lnTo>
                    <a:pt x="8" y="9"/>
                  </a:lnTo>
                  <a:lnTo>
                    <a:pt x="9" y="9"/>
                  </a:lnTo>
                  <a:lnTo>
                    <a:pt x="10" y="8"/>
                  </a:lnTo>
                  <a:lnTo>
                    <a:pt x="12" y="7"/>
                  </a:lnTo>
                  <a:lnTo>
                    <a:pt x="14" y="7"/>
                  </a:lnTo>
                  <a:lnTo>
                    <a:pt x="15" y="7"/>
                  </a:lnTo>
                  <a:lnTo>
                    <a:pt x="15" y="5"/>
                  </a:lnTo>
                  <a:lnTo>
                    <a:pt x="16" y="3"/>
                  </a:lnTo>
                  <a:lnTo>
                    <a:pt x="16" y="1"/>
                  </a:lnTo>
                  <a:lnTo>
                    <a:pt x="16" y="0"/>
                  </a:lnTo>
                  <a:lnTo>
                    <a:pt x="17" y="0"/>
                  </a:lnTo>
                  <a:lnTo>
                    <a:pt x="18" y="0"/>
                  </a:lnTo>
                  <a:lnTo>
                    <a:pt x="22" y="1"/>
                  </a:lnTo>
                  <a:lnTo>
                    <a:pt x="25" y="1"/>
                  </a:lnTo>
                  <a:lnTo>
                    <a:pt x="28" y="1"/>
                  </a:lnTo>
                  <a:lnTo>
                    <a:pt x="30" y="0"/>
                  </a:lnTo>
                  <a:lnTo>
                    <a:pt x="33" y="1"/>
                  </a:lnTo>
                  <a:lnTo>
                    <a:pt x="35" y="1"/>
                  </a:lnTo>
                  <a:lnTo>
                    <a:pt x="36" y="2"/>
                  </a:lnTo>
                  <a:lnTo>
                    <a:pt x="38" y="4"/>
                  </a:lnTo>
                  <a:lnTo>
                    <a:pt x="41" y="8"/>
                  </a:lnTo>
                  <a:lnTo>
                    <a:pt x="45" y="13"/>
                  </a:lnTo>
                  <a:lnTo>
                    <a:pt x="46" y="14"/>
                  </a:lnTo>
                  <a:lnTo>
                    <a:pt x="47" y="15"/>
                  </a:lnTo>
                  <a:lnTo>
                    <a:pt x="50" y="15"/>
                  </a:lnTo>
                  <a:lnTo>
                    <a:pt x="53" y="16"/>
                  </a:lnTo>
                  <a:lnTo>
                    <a:pt x="55" y="17"/>
                  </a:lnTo>
                  <a:lnTo>
                    <a:pt x="58" y="19"/>
                  </a:lnTo>
                  <a:lnTo>
                    <a:pt x="59" y="21"/>
                  </a:lnTo>
                  <a:lnTo>
                    <a:pt x="61" y="23"/>
                  </a:lnTo>
                  <a:lnTo>
                    <a:pt x="61" y="23"/>
                  </a:lnTo>
                  <a:lnTo>
                    <a:pt x="61" y="23"/>
                  </a:lnTo>
                  <a:lnTo>
                    <a:pt x="62" y="21"/>
                  </a:lnTo>
                  <a:lnTo>
                    <a:pt x="65" y="20"/>
                  </a:lnTo>
                  <a:lnTo>
                    <a:pt x="66" y="19"/>
                  </a:lnTo>
                  <a:lnTo>
                    <a:pt x="67" y="17"/>
                  </a:lnTo>
                  <a:lnTo>
                    <a:pt x="67" y="14"/>
                  </a:lnTo>
                  <a:lnTo>
                    <a:pt x="67" y="8"/>
                  </a:lnTo>
                  <a:lnTo>
                    <a:pt x="67" y="6"/>
                  </a:lnTo>
                  <a:lnTo>
                    <a:pt x="68" y="4"/>
                  </a:lnTo>
                  <a:lnTo>
                    <a:pt x="72" y="1"/>
                  </a:lnTo>
                  <a:lnTo>
                    <a:pt x="73" y="1"/>
                  </a:lnTo>
                  <a:lnTo>
                    <a:pt x="74" y="1"/>
                  </a:lnTo>
                  <a:lnTo>
                    <a:pt x="78" y="2"/>
                  </a:lnTo>
                  <a:lnTo>
                    <a:pt x="80" y="2"/>
                  </a:lnTo>
                  <a:lnTo>
                    <a:pt x="80" y="2"/>
                  </a:lnTo>
                  <a:lnTo>
                    <a:pt x="84" y="1"/>
                  </a:lnTo>
                  <a:lnTo>
                    <a:pt x="84" y="1"/>
                  </a:lnTo>
                  <a:lnTo>
                    <a:pt x="84" y="2"/>
                  </a:lnTo>
                  <a:lnTo>
                    <a:pt x="85" y="3"/>
                  </a:lnTo>
                  <a:lnTo>
                    <a:pt x="85" y="4"/>
                  </a:lnTo>
                  <a:lnTo>
                    <a:pt x="86" y="5"/>
                  </a:lnTo>
                  <a:lnTo>
                    <a:pt x="87" y="6"/>
                  </a:lnTo>
                  <a:lnTo>
                    <a:pt x="89" y="6"/>
                  </a:lnTo>
                  <a:lnTo>
                    <a:pt x="91" y="7"/>
                  </a:lnTo>
                  <a:lnTo>
                    <a:pt x="92" y="8"/>
                  </a:lnTo>
                  <a:lnTo>
                    <a:pt x="94" y="8"/>
                  </a:lnTo>
                  <a:lnTo>
                    <a:pt x="96" y="8"/>
                  </a:lnTo>
                  <a:lnTo>
                    <a:pt x="97" y="9"/>
                  </a:lnTo>
                  <a:lnTo>
                    <a:pt x="97" y="9"/>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50" name="Freeform 226"/>
            <p:cNvSpPr>
              <a:spLocks/>
            </p:cNvSpPr>
            <p:nvPr/>
          </p:nvSpPr>
          <p:spPr bwMode="auto">
            <a:xfrm>
              <a:off x="7516812" y="6227754"/>
              <a:ext cx="38100" cy="82550"/>
            </a:xfrm>
            <a:custGeom>
              <a:avLst/>
              <a:gdLst/>
              <a:ahLst/>
              <a:cxnLst>
                <a:cxn ang="0">
                  <a:pos x="24" y="32"/>
                </a:cxn>
                <a:cxn ang="0">
                  <a:pos x="24" y="36"/>
                </a:cxn>
                <a:cxn ang="0">
                  <a:pos x="23" y="40"/>
                </a:cxn>
                <a:cxn ang="0">
                  <a:pos x="20" y="40"/>
                </a:cxn>
                <a:cxn ang="0">
                  <a:pos x="17" y="41"/>
                </a:cxn>
                <a:cxn ang="0">
                  <a:pos x="16" y="43"/>
                </a:cxn>
                <a:cxn ang="0">
                  <a:pos x="16" y="48"/>
                </a:cxn>
                <a:cxn ang="0">
                  <a:pos x="13" y="52"/>
                </a:cxn>
                <a:cxn ang="0">
                  <a:pos x="9" y="43"/>
                </a:cxn>
                <a:cxn ang="0">
                  <a:pos x="6" y="41"/>
                </a:cxn>
                <a:cxn ang="0">
                  <a:pos x="5" y="40"/>
                </a:cxn>
                <a:cxn ang="0">
                  <a:pos x="4" y="35"/>
                </a:cxn>
                <a:cxn ang="0">
                  <a:pos x="2" y="32"/>
                </a:cxn>
                <a:cxn ang="0">
                  <a:pos x="0" y="30"/>
                </a:cxn>
                <a:cxn ang="0">
                  <a:pos x="0" y="28"/>
                </a:cxn>
                <a:cxn ang="0">
                  <a:pos x="2" y="26"/>
                </a:cxn>
                <a:cxn ang="0">
                  <a:pos x="5" y="21"/>
                </a:cxn>
                <a:cxn ang="0">
                  <a:pos x="7" y="17"/>
                </a:cxn>
                <a:cxn ang="0">
                  <a:pos x="7" y="15"/>
                </a:cxn>
                <a:cxn ang="0">
                  <a:pos x="6" y="12"/>
                </a:cxn>
                <a:cxn ang="0">
                  <a:pos x="6" y="10"/>
                </a:cxn>
                <a:cxn ang="0">
                  <a:pos x="5" y="8"/>
                </a:cxn>
                <a:cxn ang="0">
                  <a:pos x="6" y="7"/>
                </a:cxn>
                <a:cxn ang="0">
                  <a:pos x="7" y="4"/>
                </a:cxn>
                <a:cxn ang="0">
                  <a:pos x="11" y="3"/>
                </a:cxn>
                <a:cxn ang="0">
                  <a:pos x="17" y="0"/>
                </a:cxn>
                <a:cxn ang="0">
                  <a:pos x="18" y="1"/>
                </a:cxn>
                <a:cxn ang="0">
                  <a:pos x="21" y="4"/>
                </a:cxn>
                <a:cxn ang="0">
                  <a:pos x="23" y="3"/>
                </a:cxn>
                <a:cxn ang="0">
                  <a:pos x="24" y="3"/>
                </a:cxn>
                <a:cxn ang="0">
                  <a:pos x="24" y="5"/>
                </a:cxn>
                <a:cxn ang="0">
                  <a:pos x="22" y="8"/>
                </a:cxn>
                <a:cxn ang="0">
                  <a:pos x="20" y="10"/>
                </a:cxn>
                <a:cxn ang="0">
                  <a:pos x="21" y="13"/>
                </a:cxn>
                <a:cxn ang="0">
                  <a:pos x="23" y="15"/>
                </a:cxn>
                <a:cxn ang="0">
                  <a:pos x="23" y="19"/>
                </a:cxn>
                <a:cxn ang="0">
                  <a:pos x="19" y="22"/>
                </a:cxn>
                <a:cxn ang="0">
                  <a:pos x="18" y="26"/>
                </a:cxn>
                <a:cxn ang="0">
                  <a:pos x="18" y="28"/>
                </a:cxn>
                <a:cxn ang="0">
                  <a:pos x="18" y="30"/>
                </a:cxn>
                <a:cxn ang="0">
                  <a:pos x="20" y="30"/>
                </a:cxn>
                <a:cxn ang="0">
                  <a:pos x="22" y="30"/>
                </a:cxn>
                <a:cxn ang="0">
                  <a:pos x="24" y="32"/>
                </a:cxn>
              </a:cxnLst>
              <a:rect l="0" t="0" r="r" b="b"/>
              <a:pathLst>
                <a:path w="24" h="52">
                  <a:moveTo>
                    <a:pt x="24" y="32"/>
                  </a:moveTo>
                  <a:lnTo>
                    <a:pt x="24" y="32"/>
                  </a:lnTo>
                  <a:lnTo>
                    <a:pt x="24" y="34"/>
                  </a:lnTo>
                  <a:lnTo>
                    <a:pt x="24" y="36"/>
                  </a:lnTo>
                  <a:lnTo>
                    <a:pt x="23" y="38"/>
                  </a:lnTo>
                  <a:lnTo>
                    <a:pt x="23" y="40"/>
                  </a:lnTo>
                  <a:lnTo>
                    <a:pt x="22" y="40"/>
                  </a:lnTo>
                  <a:lnTo>
                    <a:pt x="20" y="40"/>
                  </a:lnTo>
                  <a:lnTo>
                    <a:pt x="18" y="41"/>
                  </a:lnTo>
                  <a:lnTo>
                    <a:pt x="17" y="41"/>
                  </a:lnTo>
                  <a:lnTo>
                    <a:pt x="16" y="42"/>
                  </a:lnTo>
                  <a:lnTo>
                    <a:pt x="16" y="43"/>
                  </a:lnTo>
                  <a:lnTo>
                    <a:pt x="16" y="46"/>
                  </a:lnTo>
                  <a:lnTo>
                    <a:pt x="16" y="48"/>
                  </a:lnTo>
                  <a:lnTo>
                    <a:pt x="15" y="50"/>
                  </a:lnTo>
                  <a:lnTo>
                    <a:pt x="13" y="52"/>
                  </a:lnTo>
                  <a:lnTo>
                    <a:pt x="11" y="46"/>
                  </a:lnTo>
                  <a:lnTo>
                    <a:pt x="9" y="43"/>
                  </a:lnTo>
                  <a:lnTo>
                    <a:pt x="8" y="41"/>
                  </a:lnTo>
                  <a:lnTo>
                    <a:pt x="6" y="41"/>
                  </a:lnTo>
                  <a:lnTo>
                    <a:pt x="6" y="40"/>
                  </a:lnTo>
                  <a:lnTo>
                    <a:pt x="5" y="40"/>
                  </a:lnTo>
                  <a:lnTo>
                    <a:pt x="5" y="37"/>
                  </a:lnTo>
                  <a:lnTo>
                    <a:pt x="4" y="35"/>
                  </a:lnTo>
                  <a:lnTo>
                    <a:pt x="3" y="33"/>
                  </a:lnTo>
                  <a:lnTo>
                    <a:pt x="2" y="32"/>
                  </a:lnTo>
                  <a:lnTo>
                    <a:pt x="1" y="30"/>
                  </a:lnTo>
                  <a:lnTo>
                    <a:pt x="0" y="30"/>
                  </a:lnTo>
                  <a:lnTo>
                    <a:pt x="0" y="29"/>
                  </a:lnTo>
                  <a:lnTo>
                    <a:pt x="0" y="28"/>
                  </a:lnTo>
                  <a:lnTo>
                    <a:pt x="0" y="27"/>
                  </a:lnTo>
                  <a:lnTo>
                    <a:pt x="2" y="26"/>
                  </a:lnTo>
                  <a:lnTo>
                    <a:pt x="4" y="24"/>
                  </a:lnTo>
                  <a:lnTo>
                    <a:pt x="5" y="21"/>
                  </a:lnTo>
                  <a:lnTo>
                    <a:pt x="7" y="19"/>
                  </a:lnTo>
                  <a:lnTo>
                    <a:pt x="7" y="17"/>
                  </a:lnTo>
                  <a:lnTo>
                    <a:pt x="7" y="16"/>
                  </a:lnTo>
                  <a:lnTo>
                    <a:pt x="7" y="15"/>
                  </a:lnTo>
                  <a:lnTo>
                    <a:pt x="6" y="13"/>
                  </a:lnTo>
                  <a:lnTo>
                    <a:pt x="6" y="12"/>
                  </a:lnTo>
                  <a:lnTo>
                    <a:pt x="6" y="11"/>
                  </a:lnTo>
                  <a:lnTo>
                    <a:pt x="6" y="10"/>
                  </a:lnTo>
                  <a:lnTo>
                    <a:pt x="5" y="9"/>
                  </a:lnTo>
                  <a:lnTo>
                    <a:pt x="5" y="8"/>
                  </a:lnTo>
                  <a:lnTo>
                    <a:pt x="5" y="8"/>
                  </a:lnTo>
                  <a:lnTo>
                    <a:pt x="6" y="7"/>
                  </a:lnTo>
                  <a:lnTo>
                    <a:pt x="6" y="6"/>
                  </a:lnTo>
                  <a:lnTo>
                    <a:pt x="7" y="4"/>
                  </a:lnTo>
                  <a:lnTo>
                    <a:pt x="9" y="4"/>
                  </a:lnTo>
                  <a:lnTo>
                    <a:pt x="11" y="3"/>
                  </a:lnTo>
                  <a:lnTo>
                    <a:pt x="14" y="1"/>
                  </a:lnTo>
                  <a:lnTo>
                    <a:pt x="17" y="0"/>
                  </a:lnTo>
                  <a:lnTo>
                    <a:pt x="18" y="0"/>
                  </a:lnTo>
                  <a:lnTo>
                    <a:pt x="18" y="1"/>
                  </a:lnTo>
                  <a:lnTo>
                    <a:pt x="20" y="3"/>
                  </a:lnTo>
                  <a:lnTo>
                    <a:pt x="21" y="4"/>
                  </a:lnTo>
                  <a:lnTo>
                    <a:pt x="22" y="4"/>
                  </a:lnTo>
                  <a:lnTo>
                    <a:pt x="23" y="3"/>
                  </a:lnTo>
                  <a:lnTo>
                    <a:pt x="24" y="3"/>
                  </a:lnTo>
                  <a:lnTo>
                    <a:pt x="24" y="3"/>
                  </a:lnTo>
                  <a:lnTo>
                    <a:pt x="24" y="4"/>
                  </a:lnTo>
                  <a:lnTo>
                    <a:pt x="24" y="5"/>
                  </a:lnTo>
                  <a:lnTo>
                    <a:pt x="23" y="6"/>
                  </a:lnTo>
                  <a:lnTo>
                    <a:pt x="22" y="8"/>
                  </a:lnTo>
                  <a:lnTo>
                    <a:pt x="20" y="9"/>
                  </a:lnTo>
                  <a:lnTo>
                    <a:pt x="20" y="10"/>
                  </a:lnTo>
                  <a:lnTo>
                    <a:pt x="20" y="11"/>
                  </a:lnTo>
                  <a:lnTo>
                    <a:pt x="21" y="13"/>
                  </a:lnTo>
                  <a:lnTo>
                    <a:pt x="22" y="14"/>
                  </a:lnTo>
                  <a:lnTo>
                    <a:pt x="23" y="15"/>
                  </a:lnTo>
                  <a:lnTo>
                    <a:pt x="24" y="17"/>
                  </a:lnTo>
                  <a:lnTo>
                    <a:pt x="23" y="19"/>
                  </a:lnTo>
                  <a:lnTo>
                    <a:pt x="22" y="20"/>
                  </a:lnTo>
                  <a:lnTo>
                    <a:pt x="19" y="22"/>
                  </a:lnTo>
                  <a:lnTo>
                    <a:pt x="18" y="24"/>
                  </a:lnTo>
                  <a:lnTo>
                    <a:pt x="18" y="26"/>
                  </a:lnTo>
                  <a:lnTo>
                    <a:pt x="18" y="27"/>
                  </a:lnTo>
                  <a:lnTo>
                    <a:pt x="18" y="28"/>
                  </a:lnTo>
                  <a:lnTo>
                    <a:pt x="18" y="29"/>
                  </a:lnTo>
                  <a:lnTo>
                    <a:pt x="18" y="30"/>
                  </a:lnTo>
                  <a:lnTo>
                    <a:pt x="19" y="30"/>
                  </a:lnTo>
                  <a:lnTo>
                    <a:pt x="20" y="30"/>
                  </a:lnTo>
                  <a:lnTo>
                    <a:pt x="22" y="30"/>
                  </a:lnTo>
                  <a:lnTo>
                    <a:pt x="22" y="30"/>
                  </a:lnTo>
                  <a:lnTo>
                    <a:pt x="24" y="32"/>
                  </a:lnTo>
                  <a:lnTo>
                    <a:pt x="24" y="32"/>
                  </a:lnTo>
                  <a:lnTo>
                    <a:pt x="24" y="3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51" name="Freeform 227"/>
            <p:cNvSpPr>
              <a:spLocks/>
            </p:cNvSpPr>
            <p:nvPr/>
          </p:nvSpPr>
          <p:spPr bwMode="auto">
            <a:xfrm>
              <a:off x="7373936" y="6230929"/>
              <a:ext cx="184150" cy="215900"/>
            </a:xfrm>
            <a:custGeom>
              <a:avLst/>
              <a:gdLst/>
              <a:ahLst/>
              <a:cxnLst>
                <a:cxn ang="0">
                  <a:pos x="115" y="102"/>
                </a:cxn>
                <a:cxn ang="0">
                  <a:pos x="111" y="101"/>
                </a:cxn>
                <a:cxn ang="0">
                  <a:pos x="104" y="99"/>
                </a:cxn>
                <a:cxn ang="0">
                  <a:pos x="103" y="93"/>
                </a:cxn>
                <a:cxn ang="0">
                  <a:pos x="100" y="89"/>
                </a:cxn>
                <a:cxn ang="0">
                  <a:pos x="98" y="86"/>
                </a:cxn>
                <a:cxn ang="0">
                  <a:pos x="100" y="82"/>
                </a:cxn>
                <a:cxn ang="0">
                  <a:pos x="101" y="76"/>
                </a:cxn>
                <a:cxn ang="0">
                  <a:pos x="101" y="68"/>
                </a:cxn>
                <a:cxn ang="0">
                  <a:pos x="100" y="63"/>
                </a:cxn>
                <a:cxn ang="0">
                  <a:pos x="100" y="52"/>
                </a:cxn>
                <a:cxn ang="0">
                  <a:pos x="103" y="50"/>
                </a:cxn>
                <a:cxn ang="0">
                  <a:pos x="98" y="40"/>
                </a:cxn>
                <a:cxn ang="0">
                  <a:pos x="95" y="38"/>
                </a:cxn>
                <a:cxn ang="0">
                  <a:pos x="93" y="31"/>
                </a:cxn>
                <a:cxn ang="0">
                  <a:pos x="90" y="28"/>
                </a:cxn>
                <a:cxn ang="0">
                  <a:pos x="90" y="25"/>
                </a:cxn>
                <a:cxn ang="0">
                  <a:pos x="95" y="19"/>
                </a:cxn>
                <a:cxn ang="0">
                  <a:pos x="97" y="14"/>
                </a:cxn>
                <a:cxn ang="0">
                  <a:pos x="96" y="10"/>
                </a:cxn>
                <a:cxn ang="0">
                  <a:pos x="95" y="7"/>
                </a:cxn>
                <a:cxn ang="0">
                  <a:pos x="96" y="5"/>
                </a:cxn>
                <a:cxn ang="0">
                  <a:pos x="95" y="3"/>
                </a:cxn>
                <a:cxn ang="0">
                  <a:pos x="90" y="0"/>
                </a:cxn>
                <a:cxn ang="0">
                  <a:pos x="89" y="0"/>
                </a:cxn>
                <a:cxn ang="0">
                  <a:pos x="87" y="0"/>
                </a:cxn>
                <a:cxn ang="0">
                  <a:pos x="84" y="2"/>
                </a:cxn>
                <a:cxn ang="0">
                  <a:pos x="81" y="3"/>
                </a:cxn>
                <a:cxn ang="0">
                  <a:pos x="78" y="3"/>
                </a:cxn>
                <a:cxn ang="0">
                  <a:pos x="76" y="1"/>
                </a:cxn>
                <a:cxn ang="0">
                  <a:pos x="72" y="3"/>
                </a:cxn>
                <a:cxn ang="0">
                  <a:pos x="69" y="3"/>
                </a:cxn>
                <a:cxn ang="0">
                  <a:pos x="63" y="3"/>
                </a:cxn>
                <a:cxn ang="0">
                  <a:pos x="57" y="3"/>
                </a:cxn>
                <a:cxn ang="0">
                  <a:pos x="51" y="6"/>
                </a:cxn>
                <a:cxn ang="0">
                  <a:pos x="48" y="9"/>
                </a:cxn>
                <a:cxn ang="0">
                  <a:pos x="41" y="13"/>
                </a:cxn>
                <a:cxn ang="0">
                  <a:pos x="37" y="19"/>
                </a:cxn>
                <a:cxn ang="0">
                  <a:pos x="37" y="25"/>
                </a:cxn>
                <a:cxn ang="0">
                  <a:pos x="39" y="31"/>
                </a:cxn>
                <a:cxn ang="0">
                  <a:pos x="41" y="36"/>
                </a:cxn>
                <a:cxn ang="0">
                  <a:pos x="38" y="38"/>
                </a:cxn>
                <a:cxn ang="0">
                  <a:pos x="34" y="43"/>
                </a:cxn>
                <a:cxn ang="0">
                  <a:pos x="26" y="51"/>
                </a:cxn>
                <a:cxn ang="0">
                  <a:pos x="13" y="60"/>
                </a:cxn>
                <a:cxn ang="0">
                  <a:pos x="3" y="63"/>
                </a:cxn>
                <a:cxn ang="0">
                  <a:pos x="1" y="69"/>
                </a:cxn>
                <a:cxn ang="0">
                  <a:pos x="1" y="79"/>
                </a:cxn>
                <a:cxn ang="0">
                  <a:pos x="54" y="118"/>
                </a:cxn>
                <a:cxn ang="0">
                  <a:pos x="57" y="123"/>
                </a:cxn>
                <a:cxn ang="0">
                  <a:pos x="61" y="124"/>
                </a:cxn>
                <a:cxn ang="0">
                  <a:pos x="63" y="126"/>
                </a:cxn>
                <a:cxn ang="0">
                  <a:pos x="66" y="128"/>
                </a:cxn>
                <a:cxn ang="0">
                  <a:pos x="67" y="130"/>
                </a:cxn>
                <a:cxn ang="0">
                  <a:pos x="67" y="133"/>
                </a:cxn>
                <a:cxn ang="0">
                  <a:pos x="70" y="136"/>
                </a:cxn>
                <a:cxn ang="0">
                  <a:pos x="75" y="135"/>
                </a:cxn>
                <a:cxn ang="0">
                  <a:pos x="78" y="134"/>
                </a:cxn>
                <a:cxn ang="0">
                  <a:pos x="85" y="129"/>
                </a:cxn>
                <a:cxn ang="0">
                  <a:pos x="101" y="115"/>
                </a:cxn>
                <a:cxn ang="0">
                  <a:pos x="114" y="105"/>
                </a:cxn>
              </a:cxnLst>
              <a:rect l="0" t="0" r="r" b="b"/>
              <a:pathLst>
                <a:path w="116" h="136">
                  <a:moveTo>
                    <a:pt x="116" y="104"/>
                  </a:moveTo>
                  <a:lnTo>
                    <a:pt x="116" y="104"/>
                  </a:lnTo>
                  <a:lnTo>
                    <a:pt x="115" y="102"/>
                  </a:lnTo>
                  <a:lnTo>
                    <a:pt x="114" y="101"/>
                  </a:lnTo>
                  <a:lnTo>
                    <a:pt x="113" y="101"/>
                  </a:lnTo>
                  <a:lnTo>
                    <a:pt x="111" y="101"/>
                  </a:lnTo>
                  <a:lnTo>
                    <a:pt x="108" y="100"/>
                  </a:lnTo>
                  <a:lnTo>
                    <a:pt x="106" y="100"/>
                  </a:lnTo>
                  <a:lnTo>
                    <a:pt x="104" y="99"/>
                  </a:lnTo>
                  <a:lnTo>
                    <a:pt x="103" y="97"/>
                  </a:lnTo>
                  <a:lnTo>
                    <a:pt x="103" y="96"/>
                  </a:lnTo>
                  <a:lnTo>
                    <a:pt x="103" y="93"/>
                  </a:lnTo>
                  <a:lnTo>
                    <a:pt x="102" y="91"/>
                  </a:lnTo>
                  <a:lnTo>
                    <a:pt x="101" y="90"/>
                  </a:lnTo>
                  <a:lnTo>
                    <a:pt x="100" y="89"/>
                  </a:lnTo>
                  <a:lnTo>
                    <a:pt x="100" y="88"/>
                  </a:lnTo>
                  <a:lnTo>
                    <a:pt x="99" y="87"/>
                  </a:lnTo>
                  <a:lnTo>
                    <a:pt x="98" y="86"/>
                  </a:lnTo>
                  <a:lnTo>
                    <a:pt x="98" y="85"/>
                  </a:lnTo>
                  <a:lnTo>
                    <a:pt x="98" y="84"/>
                  </a:lnTo>
                  <a:lnTo>
                    <a:pt x="100" y="82"/>
                  </a:lnTo>
                  <a:lnTo>
                    <a:pt x="101" y="80"/>
                  </a:lnTo>
                  <a:lnTo>
                    <a:pt x="101" y="78"/>
                  </a:lnTo>
                  <a:lnTo>
                    <a:pt x="101" y="76"/>
                  </a:lnTo>
                  <a:lnTo>
                    <a:pt x="101" y="72"/>
                  </a:lnTo>
                  <a:lnTo>
                    <a:pt x="101" y="70"/>
                  </a:lnTo>
                  <a:lnTo>
                    <a:pt x="101" y="68"/>
                  </a:lnTo>
                  <a:lnTo>
                    <a:pt x="101" y="67"/>
                  </a:lnTo>
                  <a:lnTo>
                    <a:pt x="100" y="65"/>
                  </a:lnTo>
                  <a:lnTo>
                    <a:pt x="100" y="63"/>
                  </a:lnTo>
                  <a:lnTo>
                    <a:pt x="100" y="59"/>
                  </a:lnTo>
                  <a:lnTo>
                    <a:pt x="100" y="55"/>
                  </a:lnTo>
                  <a:lnTo>
                    <a:pt x="100" y="52"/>
                  </a:lnTo>
                  <a:lnTo>
                    <a:pt x="101" y="51"/>
                  </a:lnTo>
                  <a:lnTo>
                    <a:pt x="102" y="50"/>
                  </a:lnTo>
                  <a:lnTo>
                    <a:pt x="103" y="50"/>
                  </a:lnTo>
                  <a:lnTo>
                    <a:pt x="100" y="44"/>
                  </a:lnTo>
                  <a:lnTo>
                    <a:pt x="99" y="41"/>
                  </a:lnTo>
                  <a:lnTo>
                    <a:pt x="98" y="40"/>
                  </a:lnTo>
                  <a:lnTo>
                    <a:pt x="96" y="39"/>
                  </a:lnTo>
                  <a:lnTo>
                    <a:pt x="96" y="38"/>
                  </a:lnTo>
                  <a:lnTo>
                    <a:pt x="95" y="38"/>
                  </a:lnTo>
                  <a:lnTo>
                    <a:pt x="95" y="35"/>
                  </a:lnTo>
                  <a:lnTo>
                    <a:pt x="94" y="33"/>
                  </a:lnTo>
                  <a:lnTo>
                    <a:pt x="93" y="31"/>
                  </a:lnTo>
                  <a:lnTo>
                    <a:pt x="92" y="30"/>
                  </a:lnTo>
                  <a:lnTo>
                    <a:pt x="91" y="29"/>
                  </a:lnTo>
                  <a:lnTo>
                    <a:pt x="90" y="28"/>
                  </a:lnTo>
                  <a:lnTo>
                    <a:pt x="90" y="27"/>
                  </a:lnTo>
                  <a:lnTo>
                    <a:pt x="90" y="26"/>
                  </a:lnTo>
                  <a:lnTo>
                    <a:pt x="90" y="25"/>
                  </a:lnTo>
                  <a:lnTo>
                    <a:pt x="92" y="24"/>
                  </a:lnTo>
                  <a:lnTo>
                    <a:pt x="94" y="22"/>
                  </a:lnTo>
                  <a:lnTo>
                    <a:pt x="95" y="19"/>
                  </a:lnTo>
                  <a:lnTo>
                    <a:pt x="97" y="18"/>
                  </a:lnTo>
                  <a:lnTo>
                    <a:pt x="97" y="15"/>
                  </a:lnTo>
                  <a:lnTo>
                    <a:pt x="97" y="14"/>
                  </a:lnTo>
                  <a:lnTo>
                    <a:pt x="97" y="13"/>
                  </a:lnTo>
                  <a:lnTo>
                    <a:pt x="96" y="11"/>
                  </a:lnTo>
                  <a:lnTo>
                    <a:pt x="96" y="10"/>
                  </a:lnTo>
                  <a:lnTo>
                    <a:pt x="96" y="9"/>
                  </a:lnTo>
                  <a:lnTo>
                    <a:pt x="96" y="8"/>
                  </a:lnTo>
                  <a:lnTo>
                    <a:pt x="95" y="7"/>
                  </a:lnTo>
                  <a:lnTo>
                    <a:pt x="95" y="7"/>
                  </a:lnTo>
                  <a:lnTo>
                    <a:pt x="95" y="6"/>
                  </a:lnTo>
                  <a:lnTo>
                    <a:pt x="96" y="5"/>
                  </a:lnTo>
                  <a:lnTo>
                    <a:pt x="96" y="4"/>
                  </a:lnTo>
                  <a:lnTo>
                    <a:pt x="97" y="3"/>
                  </a:lnTo>
                  <a:lnTo>
                    <a:pt x="95" y="3"/>
                  </a:lnTo>
                  <a:lnTo>
                    <a:pt x="94" y="2"/>
                  </a:lnTo>
                  <a:lnTo>
                    <a:pt x="92" y="2"/>
                  </a:lnTo>
                  <a:lnTo>
                    <a:pt x="90" y="0"/>
                  </a:lnTo>
                  <a:lnTo>
                    <a:pt x="90" y="0"/>
                  </a:lnTo>
                  <a:lnTo>
                    <a:pt x="89" y="0"/>
                  </a:lnTo>
                  <a:lnTo>
                    <a:pt x="89" y="0"/>
                  </a:lnTo>
                  <a:lnTo>
                    <a:pt x="88" y="0"/>
                  </a:lnTo>
                  <a:lnTo>
                    <a:pt x="87" y="0"/>
                  </a:lnTo>
                  <a:lnTo>
                    <a:pt x="87" y="0"/>
                  </a:lnTo>
                  <a:lnTo>
                    <a:pt x="86" y="0"/>
                  </a:lnTo>
                  <a:lnTo>
                    <a:pt x="85" y="1"/>
                  </a:lnTo>
                  <a:lnTo>
                    <a:pt x="84" y="2"/>
                  </a:lnTo>
                  <a:lnTo>
                    <a:pt x="83" y="2"/>
                  </a:lnTo>
                  <a:lnTo>
                    <a:pt x="82" y="3"/>
                  </a:lnTo>
                  <a:lnTo>
                    <a:pt x="81" y="3"/>
                  </a:lnTo>
                  <a:lnTo>
                    <a:pt x="80" y="4"/>
                  </a:lnTo>
                  <a:lnTo>
                    <a:pt x="79" y="4"/>
                  </a:lnTo>
                  <a:lnTo>
                    <a:pt x="78" y="3"/>
                  </a:lnTo>
                  <a:lnTo>
                    <a:pt x="78" y="2"/>
                  </a:lnTo>
                  <a:lnTo>
                    <a:pt x="77" y="1"/>
                  </a:lnTo>
                  <a:lnTo>
                    <a:pt x="76" y="1"/>
                  </a:lnTo>
                  <a:lnTo>
                    <a:pt x="75" y="1"/>
                  </a:lnTo>
                  <a:lnTo>
                    <a:pt x="74" y="2"/>
                  </a:lnTo>
                  <a:lnTo>
                    <a:pt x="72" y="3"/>
                  </a:lnTo>
                  <a:lnTo>
                    <a:pt x="70" y="3"/>
                  </a:lnTo>
                  <a:lnTo>
                    <a:pt x="70" y="3"/>
                  </a:lnTo>
                  <a:lnTo>
                    <a:pt x="69" y="3"/>
                  </a:lnTo>
                  <a:lnTo>
                    <a:pt x="67" y="2"/>
                  </a:lnTo>
                  <a:lnTo>
                    <a:pt x="67" y="2"/>
                  </a:lnTo>
                  <a:lnTo>
                    <a:pt x="63" y="3"/>
                  </a:lnTo>
                  <a:lnTo>
                    <a:pt x="59" y="3"/>
                  </a:lnTo>
                  <a:lnTo>
                    <a:pt x="58" y="3"/>
                  </a:lnTo>
                  <a:lnTo>
                    <a:pt x="57" y="3"/>
                  </a:lnTo>
                  <a:lnTo>
                    <a:pt x="56" y="5"/>
                  </a:lnTo>
                  <a:lnTo>
                    <a:pt x="54" y="6"/>
                  </a:lnTo>
                  <a:lnTo>
                    <a:pt x="51" y="6"/>
                  </a:lnTo>
                  <a:lnTo>
                    <a:pt x="50" y="7"/>
                  </a:lnTo>
                  <a:lnTo>
                    <a:pt x="49" y="7"/>
                  </a:lnTo>
                  <a:lnTo>
                    <a:pt x="48" y="9"/>
                  </a:lnTo>
                  <a:lnTo>
                    <a:pt x="47" y="11"/>
                  </a:lnTo>
                  <a:lnTo>
                    <a:pt x="45" y="11"/>
                  </a:lnTo>
                  <a:lnTo>
                    <a:pt x="41" y="13"/>
                  </a:lnTo>
                  <a:lnTo>
                    <a:pt x="36" y="15"/>
                  </a:lnTo>
                  <a:lnTo>
                    <a:pt x="37" y="18"/>
                  </a:lnTo>
                  <a:lnTo>
                    <a:pt x="37" y="19"/>
                  </a:lnTo>
                  <a:lnTo>
                    <a:pt x="38" y="19"/>
                  </a:lnTo>
                  <a:lnTo>
                    <a:pt x="37" y="23"/>
                  </a:lnTo>
                  <a:lnTo>
                    <a:pt x="37" y="25"/>
                  </a:lnTo>
                  <a:lnTo>
                    <a:pt x="38" y="27"/>
                  </a:lnTo>
                  <a:lnTo>
                    <a:pt x="38" y="29"/>
                  </a:lnTo>
                  <a:lnTo>
                    <a:pt x="39" y="31"/>
                  </a:lnTo>
                  <a:lnTo>
                    <a:pt x="40" y="33"/>
                  </a:lnTo>
                  <a:lnTo>
                    <a:pt x="41" y="35"/>
                  </a:lnTo>
                  <a:lnTo>
                    <a:pt x="41" y="36"/>
                  </a:lnTo>
                  <a:lnTo>
                    <a:pt x="41" y="36"/>
                  </a:lnTo>
                  <a:lnTo>
                    <a:pt x="40" y="38"/>
                  </a:lnTo>
                  <a:lnTo>
                    <a:pt x="38" y="38"/>
                  </a:lnTo>
                  <a:lnTo>
                    <a:pt x="38" y="38"/>
                  </a:lnTo>
                  <a:lnTo>
                    <a:pt x="37" y="39"/>
                  </a:lnTo>
                  <a:lnTo>
                    <a:pt x="34" y="43"/>
                  </a:lnTo>
                  <a:lnTo>
                    <a:pt x="32" y="46"/>
                  </a:lnTo>
                  <a:lnTo>
                    <a:pt x="29" y="49"/>
                  </a:lnTo>
                  <a:lnTo>
                    <a:pt x="26" y="51"/>
                  </a:lnTo>
                  <a:lnTo>
                    <a:pt x="23" y="54"/>
                  </a:lnTo>
                  <a:lnTo>
                    <a:pt x="19" y="56"/>
                  </a:lnTo>
                  <a:lnTo>
                    <a:pt x="13" y="60"/>
                  </a:lnTo>
                  <a:lnTo>
                    <a:pt x="8" y="61"/>
                  </a:lnTo>
                  <a:lnTo>
                    <a:pt x="6" y="63"/>
                  </a:lnTo>
                  <a:lnTo>
                    <a:pt x="3" y="63"/>
                  </a:lnTo>
                  <a:lnTo>
                    <a:pt x="2" y="66"/>
                  </a:lnTo>
                  <a:lnTo>
                    <a:pt x="1" y="67"/>
                  </a:lnTo>
                  <a:lnTo>
                    <a:pt x="1" y="69"/>
                  </a:lnTo>
                  <a:lnTo>
                    <a:pt x="0" y="70"/>
                  </a:lnTo>
                  <a:lnTo>
                    <a:pt x="1" y="74"/>
                  </a:lnTo>
                  <a:lnTo>
                    <a:pt x="1" y="79"/>
                  </a:lnTo>
                  <a:lnTo>
                    <a:pt x="13" y="87"/>
                  </a:lnTo>
                  <a:lnTo>
                    <a:pt x="21" y="94"/>
                  </a:lnTo>
                  <a:lnTo>
                    <a:pt x="54" y="118"/>
                  </a:lnTo>
                  <a:lnTo>
                    <a:pt x="56" y="120"/>
                  </a:lnTo>
                  <a:lnTo>
                    <a:pt x="57" y="122"/>
                  </a:lnTo>
                  <a:lnTo>
                    <a:pt x="57" y="123"/>
                  </a:lnTo>
                  <a:lnTo>
                    <a:pt x="57" y="123"/>
                  </a:lnTo>
                  <a:lnTo>
                    <a:pt x="58" y="123"/>
                  </a:lnTo>
                  <a:lnTo>
                    <a:pt x="61" y="124"/>
                  </a:lnTo>
                  <a:lnTo>
                    <a:pt x="63" y="125"/>
                  </a:lnTo>
                  <a:lnTo>
                    <a:pt x="63" y="126"/>
                  </a:lnTo>
                  <a:lnTo>
                    <a:pt x="63" y="126"/>
                  </a:lnTo>
                  <a:lnTo>
                    <a:pt x="63" y="127"/>
                  </a:lnTo>
                  <a:lnTo>
                    <a:pt x="64" y="127"/>
                  </a:lnTo>
                  <a:lnTo>
                    <a:pt x="66" y="128"/>
                  </a:lnTo>
                  <a:lnTo>
                    <a:pt x="67" y="128"/>
                  </a:lnTo>
                  <a:lnTo>
                    <a:pt x="67" y="129"/>
                  </a:lnTo>
                  <a:lnTo>
                    <a:pt x="67" y="130"/>
                  </a:lnTo>
                  <a:lnTo>
                    <a:pt x="67" y="132"/>
                  </a:lnTo>
                  <a:lnTo>
                    <a:pt x="67" y="133"/>
                  </a:lnTo>
                  <a:lnTo>
                    <a:pt x="67" y="133"/>
                  </a:lnTo>
                  <a:lnTo>
                    <a:pt x="67" y="135"/>
                  </a:lnTo>
                  <a:lnTo>
                    <a:pt x="68" y="136"/>
                  </a:lnTo>
                  <a:lnTo>
                    <a:pt x="70" y="136"/>
                  </a:lnTo>
                  <a:lnTo>
                    <a:pt x="71" y="136"/>
                  </a:lnTo>
                  <a:lnTo>
                    <a:pt x="73" y="135"/>
                  </a:lnTo>
                  <a:lnTo>
                    <a:pt x="75" y="135"/>
                  </a:lnTo>
                  <a:lnTo>
                    <a:pt x="76" y="135"/>
                  </a:lnTo>
                  <a:lnTo>
                    <a:pt x="77" y="134"/>
                  </a:lnTo>
                  <a:lnTo>
                    <a:pt x="78" y="134"/>
                  </a:lnTo>
                  <a:lnTo>
                    <a:pt x="79" y="134"/>
                  </a:lnTo>
                  <a:lnTo>
                    <a:pt x="82" y="133"/>
                  </a:lnTo>
                  <a:lnTo>
                    <a:pt x="85" y="129"/>
                  </a:lnTo>
                  <a:lnTo>
                    <a:pt x="90" y="124"/>
                  </a:lnTo>
                  <a:lnTo>
                    <a:pt x="96" y="120"/>
                  </a:lnTo>
                  <a:lnTo>
                    <a:pt x="101" y="115"/>
                  </a:lnTo>
                  <a:lnTo>
                    <a:pt x="108" y="111"/>
                  </a:lnTo>
                  <a:lnTo>
                    <a:pt x="111" y="107"/>
                  </a:lnTo>
                  <a:lnTo>
                    <a:pt x="114" y="105"/>
                  </a:lnTo>
                  <a:lnTo>
                    <a:pt x="116" y="104"/>
                  </a:lnTo>
                  <a:lnTo>
                    <a:pt x="116" y="10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52" name="Freeform 228"/>
            <p:cNvSpPr>
              <a:spLocks/>
            </p:cNvSpPr>
            <p:nvPr/>
          </p:nvSpPr>
          <p:spPr bwMode="auto">
            <a:xfrm>
              <a:off x="7324724" y="6248391"/>
              <a:ext cx="115888" cy="101600"/>
            </a:xfrm>
            <a:custGeom>
              <a:avLst/>
              <a:gdLst/>
              <a:ahLst/>
              <a:cxnLst>
                <a:cxn ang="0">
                  <a:pos x="67" y="4"/>
                </a:cxn>
                <a:cxn ang="0">
                  <a:pos x="69" y="8"/>
                </a:cxn>
                <a:cxn ang="0">
                  <a:pos x="69" y="12"/>
                </a:cxn>
                <a:cxn ang="0">
                  <a:pos x="69" y="16"/>
                </a:cxn>
                <a:cxn ang="0">
                  <a:pos x="70" y="20"/>
                </a:cxn>
                <a:cxn ang="0">
                  <a:pos x="73" y="24"/>
                </a:cxn>
                <a:cxn ang="0">
                  <a:pos x="73" y="25"/>
                </a:cxn>
                <a:cxn ang="0">
                  <a:pos x="69" y="27"/>
                </a:cxn>
                <a:cxn ang="0">
                  <a:pos x="68" y="28"/>
                </a:cxn>
                <a:cxn ang="0">
                  <a:pos x="63" y="35"/>
                </a:cxn>
                <a:cxn ang="0">
                  <a:pos x="57" y="40"/>
                </a:cxn>
                <a:cxn ang="0">
                  <a:pos x="50" y="45"/>
                </a:cxn>
                <a:cxn ang="0">
                  <a:pos x="39" y="50"/>
                </a:cxn>
                <a:cxn ang="0">
                  <a:pos x="34" y="52"/>
                </a:cxn>
                <a:cxn ang="0">
                  <a:pos x="32" y="56"/>
                </a:cxn>
                <a:cxn ang="0">
                  <a:pos x="31" y="59"/>
                </a:cxn>
                <a:cxn ang="0">
                  <a:pos x="0" y="64"/>
                </a:cxn>
                <a:cxn ang="0">
                  <a:pos x="4" y="58"/>
                </a:cxn>
                <a:cxn ang="0">
                  <a:pos x="6" y="58"/>
                </a:cxn>
                <a:cxn ang="0">
                  <a:pos x="12" y="57"/>
                </a:cxn>
                <a:cxn ang="0">
                  <a:pos x="15" y="54"/>
                </a:cxn>
                <a:cxn ang="0">
                  <a:pos x="18" y="49"/>
                </a:cxn>
                <a:cxn ang="0">
                  <a:pos x="21" y="45"/>
                </a:cxn>
                <a:cxn ang="0">
                  <a:pos x="23" y="42"/>
                </a:cxn>
                <a:cxn ang="0">
                  <a:pos x="24" y="40"/>
                </a:cxn>
                <a:cxn ang="0">
                  <a:pos x="22" y="39"/>
                </a:cxn>
                <a:cxn ang="0">
                  <a:pos x="20" y="36"/>
                </a:cxn>
                <a:cxn ang="0">
                  <a:pos x="20" y="33"/>
                </a:cxn>
                <a:cxn ang="0">
                  <a:pos x="21" y="29"/>
                </a:cxn>
                <a:cxn ang="0">
                  <a:pos x="24" y="26"/>
                </a:cxn>
                <a:cxn ang="0">
                  <a:pos x="26" y="23"/>
                </a:cxn>
                <a:cxn ang="0">
                  <a:pos x="28" y="21"/>
                </a:cxn>
                <a:cxn ang="0">
                  <a:pos x="31" y="17"/>
                </a:cxn>
                <a:cxn ang="0">
                  <a:pos x="37" y="14"/>
                </a:cxn>
                <a:cxn ang="0">
                  <a:pos x="42" y="9"/>
                </a:cxn>
                <a:cxn ang="0">
                  <a:pos x="44" y="8"/>
                </a:cxn>
                <a:cxn ang="0">
                  <a:pos x="44" y="4"/>
                </a:cxn>
                <a:cxn ang="0">
                  <a:pos x="44" y="0"/>
                </a:cxn>
                <a:cxn ang="0">
                  <a:pos x="46" y="0"/>
                </a:cxn>
                <a:cxn ang="0">
                  <a:pos x="48" y="2"/>
                </a:cxn>
                <a:cxn ang="0">
                  <a:pos x="51" y="3"/>
                </a:cxn>
                <a:cxn ang="0">
                  <a:pos x="56" y="4"/>
                </a:cxn>
                <a:cxn ang="0">
                  <a:pos x="59" y="4"/>
                </a:cxn>
                <a:cxn ang="0">
                  <a:pos x="62" y="2"/>
                </a:cxn>
                <a:cxn ang="0">
                  <a:pos x="62" y="3"/>
                </a:cxn>
                <a:cxn ang="0">
                  <a:pos x="63" y="4"/>
                </a:cxn>
                <a:cxn ang="0">
                  <a:pos x="65" y="5"/>
                </a:cxn>
                <a:cxn ang="0">
                  <a:pos x="67" y="4"/>
                </a:cxn>
              </a:cxnLst>
              <a:rect l="0" t="0" r="r" b="b"/>
              <a:pathLst>
                <a:path w="73" h="64">
                  <a:moveTo>
                    <a:pt x="67" y="4"/>
                  </a:moveTo>
                  <a:lnTo>
                    <a:pt x="67" y="4"/>
                  </a:lnTo>
                  <a:lnTo>
                    <a:pt x="68" y="7"/>
                  </a:lnTo>
                  <a:lnTo>
                    <a:pt x="69" y="8"/>
                  </a:lnTo>
                  <a:lnTo>
                    <a:pt x="69" y="8"/>
                  </a:lnTo>
                  <a:lnTo>
                    <a:pt x="69" y="12"/>
                  </a:lnTo>
                  <a:lnTo>
                    <a:pt x="69" y="14"/>
                  </a:lnTo>
                  <a:lnTo>
                    <a:pt x="69" y="16"/>
                  </a:lnTo>
                  <a:lnTo>
                    <a:pt x="69" y="18"/>
                  </a:lnTo>
                  <a:lnTo>
                    <a:pt x="70" y="20"/>
                  </a:lnTo>
                  <a:lnTo>
                    <a:pt x="71" y="22"/>
                  </a:lnTo>
                  <a:lnTo>
                    <a:pt x="73" y="24"/>
                  </a:lnTo>
                  <a:lnTo>
                    <a:pt x="73" y="25"/>
                  </a:lnTo>
                  <a:lnTo>
                    <a:pt x="73" y="25"/>
                  </a:lnTo>
                  <a:lnTo>
                    <a:pt x="71" y="27"/>
                  </a:lnTo>
                  <a:lnTo>
                    <a:pt x="69" y="27"/>
                  </a:lnTo>
                  <a:lnTo>
                    <a:pt x="69" y="27"/>
                  </a:lnTo>
                  <a:lnTo>
                    <a:pt x="68" y="28"/>
                  </a:lnTo>
                  <a:lnTo>
                    <a:pt x="65" y="32"/>
                  </a:lnTo>
                  <a:lnTo>
                    <a:pt x="63" y="35"/>
                  </a:lnTo>
                  <a:lnTo>
                    <a:pt x="60" y="38"/>
                  </a:lnTo>
                  <a:lnTo>
                    <a:pt x="57" y="40"/>
                  </a:lnTo>
                  <a:lnTo>
                    <a:pt x="54" y="43"/>
                  </a:lnTo>
                  <a:lnTo>
                    <a:pt x="50" y="45"/>
                  </a:lnTo>
                  <a:lnTo>
                    <a:pt x="44" y="49"/>
                  </a:lnTo>
                  <a:lnTo>
                    <a:pt x="39" y="50"/>
                  </a:lnTo>
                  <a:lnTo>
                    <a:pt x="37" y="51"/>
                  </a:lnTo>
                  <a:lnTo>
                    <a:pt x="34" y="52"/>
                  </a:lnTo>
                  <a:lnTo>
                    <a:pt x="33" y="54"/>
                  </a:lnTo>
                  <a:lnTo>
                    <a:pt x="32" y="56"/>
                  </a:lnTo>
                  <a:lnTo>
                    <a:pt x="32" y="58"/>
                  </a:lnTo>
                  <a:lnTo>
                    <a:pt x="31" y="59"/>
                  </a:lnTo>
                  <a:lnTo>
                    <a:pt x="32" y="63"/>
                  </a:lnTo>
                  <a:lnTo>
                    <a:pt x="0" y="64"/>
                  </a:lnTo>
                  <a:lnTo>
                    <a:pt x="3" y="60"/>
                  </a:lnTo>
                  <a:lnTo>
                    <a:pt x="4" y="58"/>
                  </a:lnTo>
                  <a:lnTo>
                    <a:pt x="5" y="58"/>
                  </a:lnTo>
                  <a:lnTo>
                    <a:pt x="6" y="58"/>
                  </a:lnTo>
                  <a:lnTo>
                    <a:pt x="11" y="57"/>
                  </a:lnTo>
                  <a:lnTo>
                    <a:pt x="12" y="57"/>
                  </a:lnTo>
                  <a:lnTo>
                    <a:pt x="13" y="56"/>
                  </a:lnTo>
                  <a:lnTo>
                    <a:pt x="15" y="54"/>
                  </a:lnTo>
                  <a:lnTo>
                    <a:pt x="16" y="53"/>
                  </a:lnTo>
                  <a:lnTo>
                    <a:pt x="18" y="49"/>
                  </a:lnTo>
                  <a:lnTo>
                    <a:pt x="20" y="46"/>
                  </a:lnTo>
                  <a:lnTo>
                    <a:pt x="21" y="45"/>
                  </a:lnTo>
                  <a:lnTo>
                    <a:pt x="23" y="44"/>
                  </a:lnTo>
                  <a:lnTo>
                    <a:pt x="23" y="42"/>
                  </a:lnTo>
                  <a:lnTo>
                    <a:pt x="24" y="41"/>
                  </a:lnTo>
                  <a:lnTo>
                    <a:pt x="24" y="40"/>
                  </a:lnTo>
                  <a:lnTo>
                    <a:pt x="23" y="39"/>
                  </a:lnTo>
                  <a:lnTo>
                    <a:pt x="22" y="39"/>
                  </a:lnTo>
                  <a:lnTo>
                    <a:pt x="21" y="37"/>
                  </a:lnTo>
                  <a:lnTo>
                    <a:pt x="20" y="36"/>
                  </a:lnTo>
                  <a:lnTo>
                    <a:pt x="20" y="34"/>
                  </a:lnTo>
                  <a:lnTo>
                    <a:pt x="20" y="33"/>
                  </a:lnTo>
                  <a:lnTo>
                    <a:pt x="20" y="31"/>
                  </a:lnTo>
                  <a:lnTo>
                    <a:pt x="21" y="29"/>
                  </a:lnTo>
                  <a:lnTo>
                    <a:pt x="23" y="27"/>
                  </a:lnTo>
                  <a:lnTo>
                    <a:pt x="24" y="26"/>
                  </a:lnTo>
                  <a:lnTo>
                    <a:pt x="25" y="24"/>
                  </a:lnTo>
                  <a:lnTo>
                    <a:pt x="26" y="23"/>
                  </a:lnTo>
                  <a:lnTo>
                    <a:pt x="27" y="21"/>
                  </a:lnTo>
                  <a:lnTo>
                    <a:pt x="28" y="21"/>
                  </a:lnTo>
                  <a:lnTo>
                    <a:pt x="29" y="20"/>
                  </a:lnTo>
                  <a:lnTo>
                    <a:pt x="31" y="17"/>
                  </a:lnTo>
                  <a:lnTo>
                    <a:pt x="34" y="15"/>
                  </a:lnTo>
                  <a:lnTo>
                    <a:pt x="37" y="14"/>
                  </a:lnTo>
                  <a:lnTo>
                    <a:pt x="39" y="11"/>
                  </a:lnTo>
                  <a:lnTo>
                    <a:pt x="42" y="9"/>
                  </a:lnTo>
                  <a:lnTo>
                    <a:pt x="42" y="8"/>
                  </a:lnTo>
                  <a:lnTo>
                    <a:pt x="44" y="8"/>
                  </a:lnTo>
                  <a:lnTo>
                    <a:pt x="44" y="6"/>
                  </a:lnTo>
                  <a:lnTo>
                    <a:pt x="44" y="4"/>
                  </a:lnTo>
                  <a:lnTo>
                    <a:pt x="44" y="1"/>
                  </a:lnTo>
                  <a:lnTo>
                    <a:pt x="44" y="0"/>
                  </a:lnTo>
                  <a:lnTo>
                    <a:pt x="45" y="0"/>
                  </a:lnTo>
                  <a:lnTo>
                    <a:pt x="46" y="0"/>
                  </a:lnTo>
                  <a:lnTo>
                    <a:pt x="46" y="0"/>
                  </a:lnTo>
                  <a:lnTo>
                    <a:pt x="48" y="2"/>
                  </a:lnTo>
                  <a:lnTo>
                    <a:pt x="50" y="3"/>
                  </a:lnTo>
                  <a:lnTo>
                    <a:pt x="51" y="3"/>
                  </a:lnTo>
                  <a:lnTo>
                    <a:pt x="53" y="4"/>
                  </a:lnTo>
                  <a:lnTo>
                    <a:pt x="56" y="4"/>
                  </a:lnTo>
                  <a:lnTo>
                    <a:pt x="57" y="4"/>
                  </a:lnTo>
                  <a:lnTo>
                    <a:pt x="59" y="4"/>
                  </a:lnTo>
                  <a:lnTo>
                    <a:pt x="61" y="3"/>
                  </a:lnTo>
                  <a:lnTo>
                    <a:pt x="62" y="2"/>
                  </a:lnTo>
                  <a:lnTo>
                    <a:pt x="62" y="2"/>
                  </a:lnTo>
                  <a:lnTo>
                    <a:pt x="62" y="3"/>
                  </a:lnTo>
                  <a:lnTo>
                    <a:pt x="62" y="4"/>
                  </a:lnTo>
                  <a:lnTo>
                    <a:pt x="63" y="4"/>
                  </a:lnTo>
                  <a:lnTo>
                    <a:pt x="64" y="5"/>
                  </a:lnTo>
                  <a:lnTo>
                    <a:pt x="65" y="5"/>
                  </a:lnTo>
                  <a:lnTo>
                    <a:pt x="67" y="4"/>
                  </a:lnTo>
                  <a:lnTo>
                    <a:pt x="67"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53" name="Freeform 229"/>
            <p:cNvSpPr>
              <a:spLocks/>
            </p:cNvSpPr>
            <p:nvPr/>
          </p:nvSpPr>
          <p:spPr bwMode="auto">
            <a:xfrm>
              <a:off x="7291387" y="6348405"/>
              <a:ext cx="85725" cy="73025"/>
            </a:xfrm>
            <a:custGeom>
              <a:avLst/>
              <a:gdLst/>
              <a:ahLst/>
              <a:cxnLst>
                <a:cxn ang="0">
                  <a:pos x="18" y="8"/>
                </a:cxn>
                <a:cxn ang="0">
                  <a:pos x="18" y="8"/>
                </a:cxn>
                <a:cxn ang="0">
                  <a:pos x="17" y="9"/>
                </a:cxn>
                <a:cxn ang="0">
                  <a:pos x="17" y="10"/>
                </a:cxn>
                <a:cxn ang="0">
                  <a:pos x="16" y="11"/>
                </a:cxn>
                <a:cxn ang="0">
                  <a:pos x="15" y="12"/>
                </a:cxn>
                <a:cxn ang="0">
                  <a:pos x="14" y="15"/>
                </a:cxn>
                <a:cxn ang="0">
                  <a:pos x="12" y="19"/>
                </a:cxn>
                <a:cxn ang="0">
                  <a:pos x="12" y="21"/>
                </a:cxn>
                <a:cxn ang="0">
                  <a:pos x="11" y="23"/>
                </a:cxn>
                <a:cxn ang="0">
                  <a:pos x="10" y="25"/>
                </a:cxn>
                <a:cxn ang="0">
                  <a:pos x="9" y="27"/>
                </a:cxn>
                <a:cxn ang="0">
                  <a:pos x="7" y="30"/>
                </a:cxn>
                <a:cxn ang="0">
                  <a:pos x="6" y="33"/>
                </a:cxn>
                <a:cxn ang="0">
                  <a:pos x="3" y="39"/>
                </a:cxn>
                <a:cxn ang="0">
                  <a:pos x="1" y="45"/>
                </a:cxn>
                <a:cxn ang="0">
                  <a:pos x="0" y="46"/>
                </a:cxn>
                <a:cxn ang="0">
                  <a:pos x="22" y="46"/>
                </a:cxn>
                <a:cxn ang="0">
                  <a:pos x="24" y="46"/>
                </a:cxn>
                <a:cxn ang="0">
                  <a:pos x="24" y="46"/>
                </a:cxn>
                <a:cxn ang="0">
                  <a:pos x="24" y="45"/>
                </a:cxn>
                <a:cxn ang="0">
                  <a:pos x="24" y="42"/>
                </a:cxn>
                <a:cxn ang="0">
                  <a:pos x="25" y="39"/>
                </a:cxn>
                <a:cxn ang="0">
                  <a:pos x="25" y="37"/>
                </a:cxn>
                <a:cxn ang="0">
                  <a:pos x="27" y="34"/>
                </a:cxn>
                <a:cxn ang="0">
                  <a:pos x="28" y="31"/>
                </a:cxn>
                <a:cxn ang="0">
                  <a:pos x="30" y="28"/>
                </a:cxn>
                <a:cxn ang="0">
                  <a:pos x="30" y="22"/>
                </a:cxn>
                <a:cxn ang="0">
                  <a:pos x="29" y="19"/>
                </a:cxn>
                <a:cxn ang="0">
                  <a:pos x="29" y="17"/>
                </a:cxn>
                <a:cxn ang="0">
                  <a:pos x="30" y="16"/>
                </a:cxn>
                <a:cxn ang="0">
                  <a:pos x="54" y="14"/>
                </a:cxn>
                <a:cxn ang="0">
                  <a:pos x="54" y="5"/>
                </a:cxn>
                <a:cxn ang="0">
                  <a:pos x="53" y="0"/>
                </a:cxn>
                <a:cxn ang="0">
                  <a:pos x="22" y="1"/>
                </a:cxn>
                <a:cxn ang="0">
                  <a:pos x="20" y="3"/>
                </a:cxn>
                <a:cxn ang="0">
                  <a:pos x="20" y="6"/>
                </a:cxn>
                <a:cxn ang="0">
                  <a:pos x="18" y="8"/>
                </a:cxn>
                <a:cxn ang="0">
                  <a:pos x="18" y="8"/>
                </a:cxn>
              </a:cxnLst>
              <a:rect l="0" t="0" r="r" b="b"/>
              <a:pathLst>
                <a:path w="54" h="46">
                  <a:moveTo>
                    <a:pt x="18" y="8"/>
                  </a:moveTo>
                  <a:lnTo>
                    <a:pt x="18" y="8"/>
                  </a:lnTo>
                  <a:lnTo>
                    <a:pt x="17" y="9"/>
                  </a:lnTo>
                  <a:lnTo>
                    <a:pt x="17" y="10"/>
                  </a:lnTo>
                  <a:lnTo>
                    <a:pt x="16" y="11"/>
                  </a:lnTo>
                  <a:lnTo>
                    <a:pt x="15" y="12"/>
                  </a:lnTo>
                  <a:lnTo>
                    <a:pt x="14" y="15"/>
                  </a:lnTo>
                  <a:lnTo>
                    <a:pt x="12" y="19"/>
                  </a:lnTo>
                  <a:lnTo>
                    <a:pt x="12" y="21"/>
                  </a:lnTo>
                  <a:lnTo>
                    <a:pt x="11" y="23"/>
                  </a:lnTo>
                  <a:lnTo>
                    <a:pt x="10" y="25"/>
                  </a:lnTo>
                  <a:lnTo>
                    <a:pt x="9" y="27"/>
                  </a:lnTo>
                  <a:lnTo>
                    <a:pt x="7" y="30"/>
                  </a:lnTo>
                  <a:lnTo>
                    <a:pt x="6" y="33"/>
                  </a:lnTo>
                  <a:lnTo>
                    <a:pt x="3" y="39"/>
                  </a:lnTo>
                  <a:lnTo>
                    <a:pt x="1" y="45"/>
                  </a:lnTo>
                  <a:lnTo>
                    <a:pt x="0" y="46"/>
                  </a:lnTo>
                  <a:lnTo>
                    <a:pt x="22" y="46"/>
                  </a:lnTo>
                  <a:lnTo>
                    <a:pt x="24" y="46"/>
                  </a:lnTo>
                  <a:lnTo>
                    <a:pt x="24" y="46"/>
                  </a:lnTo>
                  <a:lnTo>
                    <a:pt x="24" y="45"/>
                  </a:lnTo>
                  <a:lnTo>
                    <a:pt x="24" y="42"/>
                  </a:lnTo>
                  <a:lnTo>
                    <a:pt x="25" y="39"/>
                  </a:lnTo>
                  <a:lnTo>
                    <a:pt x="25" y="37"/>
                  </a:lnTo>
                  <a:lnTo>
                    <a:pt x="27" y="34"/>
                  </a:lnTo>
                  <a:lnTo>
                    <a:pt x="28" y="31"/>
                  </a:lnTo>
                  <a:lnTo>
                    <a:pt x="30" y="28"/>
                  </a:lnTo>
                  <a:lnTo>
                    <a:pt x="30" y="22"/>
                  </a:lnTo>
                  <a:lnTo>
                    <a:pt x="29" y="19"/>
                  </a:lnTo>
                  <a:lnTo>
                    <a:pt x="29" y="17"/>
                  </a:lnTo>
                  <a:lnTo>
                    <a:pt x="30" y="16"/>
                  </a:lnTo>
                  <a:lnTo>
                    <a:pt x="54" y="14"/>
                  </a:lnTo>
                  <a:lnTo>
                    <a:pt x="54" y="5"/>
                  </a:lnTo>
                  <a:lnTo>
                    <a:pt x="53" y="0"/>
                  </a:lnTo>
                  <a:lnTo>
                    <a:pt x="22" y="1"/>
                  </a:lnTo>
                  <a:lnTo>
                    <a:pt x="20" y="3"/>
                  </a:lnTo>
                  <a:lnTo>
                    <a:pt x="20" y="6"/>
                  </a:lnTo>
                  <a:lnTo>
                    <a:pt x="18" y="8"/>
                  </a:lnTo>
                  <a:lnTo>
                    <a:pt x="18" y="8"/>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54" name="Freeform 230"/>
            <p:cNvSpPr>
              <a:spLocks/>
            </p:cNvSpPr>
            <p:nvPr/>
          </p:nvSpPr>
          <p:spPr bwMode="auto">
            <a:xfrm>
              <a:off x="7289800" y="6356342"/>
              <a:ext cx="117475" cy="142875"/>
            </a:xfrm>
            <a:custGeom>
              <a:avLst/>
              <a:gdLst/>
              <a:ahLst/>
              <a:cxnLst>
                <a:cxn ang="0">
                  <a:pos x="23" y="41"/>
                </a:cxn>
                <a:cxn ang="0">
                  <a:pos x="25" y="41"/>
                </a:cxn>
                <a:cxn ang="0">
                  <a:pos x="25" y="37"/>
                </a:cxn>
                <a:cxn ang="0">
                  <a:pos x="26" y="32"/>
                </a:cxn>
                <a:cxn ang="0">
                  <a:pos x="29" y="26"/>
                </a:cxn>
                <a:cxn ang="0">
                  <a:pos x="31" y="16"/>
                </a:cxn>
                <a:cxn ang="0">
                  <a:pos x="30" y="12"/>
                </a:cxn>
                <a:cxn ang="0">
                  <a:pos x="55" y="9"/>
                </a:cxn>
                <a:cxn ang="0">
                  <a:pos x="66" y="8"/>
                </a:cxn>
                <a:cxn ang="0">
                  <a:pos x="66" y="14"/>
                </a:cxn>
                <a:cxn ang="0">
                  <a:pos x="66" y="79"/>
                </a:cxn>
                <a:cxn ang="0">
                  <a:pos x="49" y="79"/>
                </a:cxn>
                <a:cxn ang="0">
                  <a:pos x="42" y="79"/>
                </a:cxn>
                <a:cxn ang="0">
                  <a:pos x="40" y="81"/>
                </a:cxn>
                <a:cxn ang="0">
                  <a:pos x="39" y="83"/>
                </a:cxn>
                <a:cxn ang="0">
                  <a:pos x="37" y="84"/>
                </a:cxn>
                <a:cxn ang="0">
                  <a:pos x="35" y="83"/>
                </a:cxn>
                <a:cxn ang="0">
                  <a:pos x="34" y="81"/>
                </a:cxn>
                <a:cxn ang="0">
                  <a:pos x="34" y="80"/>
                </a:cxn>
                <a:cxn ang="0">
                  <a:pos x="33" y="83"/>
                </a:cxn>
                <a:cxn ang="0">
                  <a:pos x="31" y="86"/>
                </a:cxn>
                <a:cxn ang="0">
                  <a:pos x="32" y="90"/>
                </a:cxn>
                <a:cxn ang="0">
                  <a:pos x="29" y="89"/>
                </a:cxn>
                <a:cxn ang="0">
                  <a:pos x="25" y="85"/>
                </a:cxn>
                <a:cxn ang="0">
                  <a:pos x="23" y="80"/>
                </a:cxn>
                <a:cxn ang="0">
                  <a:pos x="22" y="79"/>
                </a:cxn>
                <a:cxn ang="0">
                  <a:pos x="21" y="78"/>
                </a:cxn>
                <a:cxn ang="0">
                  <a:pos x="17" y="76"/>
                </a:cxn>
                <a:cxn ang="0">
                  <a:pos x="13" y="74"/>
                </a:cxn>
                <a:cxn ang="0">
                  <a:pos x="11" y="74"/>
                </a:cxn>
                <a:cxn ang="0">
                  <a:pos x="6" y="77"/>
                </a:cxn>
                <a:cxn ang="0">
                  <a:pos x="5" y="73"/>
                </a:cxn>
                <a:cxn ang="0">
                  <a:pos x="6" y="62"/>
                </a:cxn>
                <a:cxn ang="0">
                  <a:pos x="6" y="60"/>
                </a:cxn>
                <a:cxn ang="0">
                  <a:pos x="4" y="58"/>
                </a:cxn>
                <a:cxn ang="0">
                  <a:pos x="4" y="52"/>
                </a:cxn>
                <a:cxn ang="0">
                  <a:pos x="4" y="44"/>
                </a:cxn>
                <a:cxn ang="0">
                  <a:pos x="2" y="44"/>
                </a:cxn>
                <a:cxn ang="0">
                  <a:pos x="0" y="46"/>
                </a:cxn>
                <a:cxn ang="0">
                  <a:pos x="0" y="44"/>
                </a:cxn>
                <a:cxn ang="0">
                  <a:pos x="1" y="41"/>
                </a:cxn>
              </a:cxnLst>
              <a:rect l="0" t="0" r="r" b="b"/>
              <a:pathLst>
                <a:path w="74" h="90">
                  <a:moveTo>
                    <a:pt x="1" y="41"/>
                  </a:moveTo>
                  <a:lnTo>
                    <a:pt x="23" y="41"/>
                  </a:lnTo>
                  <a:lnTo>
                    <a:pt x="24" y="41"/>
                  </a:lnTo>
                  <a:lnTo>
                    <a:pt x="25" y="41"/>
                  </a:lnTo>
                  <a:lnTo>
                    <a:pt x="25" y="40"/>
                  </a:lnTo>
                  <a:lnTo>
                    <a:pt x="25" y="37"/>
                  </a:lnTo>
                  <a:lnTo>
                    <a:pt x="26" y="34"/>
                  </a:lnTo>
                  <a:lnTo>
                    <a:pt x="26" y="32"/>
                  </a:lnTo>
                  <a:lnTo>
                    <a:pt x="28" y="29"/>
                  </a:lnTo>
                  <a:lnTo>
                    <a:pt x="29" y="26"/>
                  </a:lnTo>
                  <a:lnTo>
                    <a:pt x="31" y="23"/>
                  </a:lnTo>
                  <a:lnTo>
                    <a:pt x="31" y="16"/>
                  </a:lnTo>
                  <a:lnTo>
                    <a:pt x="30" y="13"/>
                  </a:lnTo>
                  <a:lnTo>
                    <a:pt x="30" y="12"/>
                  </a:lnTo>
                  <a:lnTo>
                    <a:pt x="31" y="11"/>
                  </a:lnTo>
                  <a:lnTo>
                    <a:pt x="55" y="9"/>
                  </a:lnTo>
                  <a:lnTo>
                    <a:pt x="54" y="0"/>
                  </a:lnTo>
                  <a:lnTo>
                    <a:pt x="66" y="8"/>
                  </a:lnTo>
                  <a:lnTo>
                    <a:pt x="74" y="15"/>
                  </a:lnTo>
                  <a:lnTo>
                    <a:pt x="66" y="14"/>
                  </a:lnTo>
                  <a:lnTo>
                    <a:pt x="66" y="79"/>
                  </a:lnTo>
                  <a:lnTo>
                    <a:pt x="66" y="79"/>
                  </a:lnTo>
                  <a:lnTo>
                    <a:pt x="54" y="79"/>
                  </a:lnTo>
                  <a:lnTo>
                    <a:pt x="49" y="79"/>
                  </a:lnTo>
                  <a:lnTo>
                    <a:pt x="43" y="79"/>
                  </a:lnTo>
                  <a:lnTo>
                    <a:pt x="42" y="79"/>
                  </a:lnTo>
                  <a:lnTo>
                    <a:pt x="40" y="80"/>
                  </a:lnTo>
                  <a:lnTo>
                    <a:pt x="40" y="81"/>
                  </a:lnTo>
                  <a:lnTo>
                    <a:pt x="39" y="83"/>
                  </a:lnTo>
                  <a:lnTo>
                    <a:pt x="39" y="83"/>
                  </a:lnTo>
                  <a:lnTo>
                    <a:pt x="38" y="84"/>
                  </a:lnTo>
                  <a:lnTo>
                    <a:pt x="37" y="84"/>
                  </a:lnTo>
                  <a:lnTo>
                    <a:pt x="36" y="84"/>
                  </a:lnTo>
                  <a:lnTo>
                    <a:pt x="35" y="83"/>
                  </a:lnTo>
                  <a:lnTo>
                    <a:pt x="34" y="82"/>
                  </a:lnTo>
                  <a:lnTo>
                    <a:pt x="34" y="81"/>
                  </a:lnTo>
                  <a:lnTo>
                    <a:pt x="35" y="80"/>
                  </a:lnTo>
                  <a:lnTo>
                    <a:pt x="34" y="80"/>
                  </a:lnTo>
                  <a:lnTo>
                    <a:pt x="33" y="81"/>
                  </a:lnTo>
                  <a:lnTo>
                    <a:pt x="33" y="83"/>
                  </a:lnTo>
                  <a:lnTo>
                    <a:pt x="32" y="85"/>
                  </a:lnTo>
                  <a:lnTo>
                    <a:pt x="31" y="86"/>
                  </a:lnTo>
                  <a:lnTo>
                    <a:pt x="31" y="88"/>
                  </a:lnTo>
                  <a:lnTo>
                    <a:pt x="32" y="90"/>
                  </a:lnTo>
                  <a:lnTo>
                    <a:pt x="30" y="89"/>
                  </a:lnTo>
                  <a:lnTo>
                    <a:pt x="29" y="89"/>
                  </a:lnTo>
                  <a:lnTo>
                    <a:pt x="27" y="87"/>
                  </a:lnTo>
                  <a:lnTo>
                    <a:pt x="25" y="85"/>
                  </a:lnTo>
                  <a:lnTo>
                    <a:pt x="24" y="83"/>
                  </a:lnTo>
                  <a:lnTo>
                    <a:pt x="23" y="80"/>
                  </a:lnTo>
                  <a:lnTo>
                    <a:pt x="22" y="80"/>
                  </a:lnTo>
                  <a:lnTo>
                    <a:pt x="22" y="79"/>
                  </a:lnTo>
                  <a:lnTo>
                    <a:pt x="22" y="79"/>
                  </a:lnTo>
                  <a:lnTo>
                    <a:pt x="21" y="78"/>
                  </a:lnTo>
                  <a:lnTo>
                    <a:pt x="19" y="77"/>
                  </a:lnTo>
                  <a:lnTo>
                    <a:pt x="17" y="76"/>
                  </a:lnTo>
                  <a:lnTo>
                    <a:pt x="15" y="75"/>
                  </a:lnTo>
                  <a:lnTo>
                    <a:pt x="13" y="74"/>
                  </a:lnTo>
                  <a:lnTo>
                    <a:pt x="13" y="74"/>
                  </a:lnTo>
                  <a:lnTo>
                    <a:pt x="11" y="74"/>
                  </a:lnTo>
                  <a:lnTo>
                    <a:pt x="9" y="76"/>
                  </a:lnTo>
                  <a:lnTo>
                    <a:pt x="6" y="77"/>
                  </a:lnTo>
                  <a:lnTo>
                    <a:pt x="4" y="77"/>
                  </a:lnTo>
                  <a:lnTo>
                    <a:pt x="5" y="73"/>
                  </a:lnTo>
                  <a:lnTo>
                    <a:pt x="6" y="66"/>
                  </a:lnTo>
                  <a:lnTo>
                    <a:pt x="6" y="62"/>
                  </a:lnTo>
                  <a:lnTo>
                    <a:pt x="6" y="60"/>
                  </a:lnTo>
                  <a:lnTo>
                    <a:pt x="6" y="60"/>
                  </a:lnTo>
                  <a:lnTo>
                    <a:pt x="4" y="59"/>
                  </a:lnTo>
                  <a:lnTo>
                    <a:pt x="4" y="58"/>
                  </a:lnTo>
                  <a:lnTo>
                    <a:pt x="4" y="58"/>
                  </a:lnTo>
                  <a:lnTo>
                    <a:pt x="4" y="52"/>
                  </a:lnTo>
                  <a:lnTo>
                    <a:pt x="4" y="45"/>
                  </a:lnTo>
                  <a:lnTo>
                    <a:pt x="4" y="44"/>
                  </a:lnTo>
                  <a:lnTo>
                    <a:pt x="3" y="44"/>
                  </a:lnTo>
                  <a:lnTo>
                    <a:pt x="2" y="44"/>
                  </a:lnTo>
                  <a:lnTo>
                    <a:pt x="1" y="45"/>
                  </a:lnTo>
                  <a:lnTo>
                    <a:pt x="0" y="46"/>
                  </a:lnTo>
                  <a:lnTo>
                    <a:pt x="0" y="45"/>
                  </a:lnTo>
                  <a:lnTo>
                    <a:pt x="0" y="44"/>
                  </a:lnTo>
                  <a:lnTo>
                    <a:pt x="1" y="41"/>
                  </a:lnTo>
                  <a:lnTo>
                    <a:pt x="1" y="4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55" name="Freeform 231"/>
            <p:cNvSpPr>
              <a:spLocks/>
            </p:cNvSpPr>
            <p:nvPr/>
          </p:nvSpPr>
          <p:spPr bwMode="auto">
            <a:xfrm>
              <a:off x="7283449" y="6473816"/>
              <a:ext cx="58738" cy="52387"/>
            </a:xfrm>
            <a:custGeom>
              <a:avLst/>
              <a:gdLst/>
              <a:ahLst/>
              <a:cxnLst>
                <a:cxn ang="0">
                  <a:pos x="33" y="15"/>
                </a:cxn>
                <a:cxn ang="0">
                  <a:pos x="29" y="11"/>
                </a:cxn>
                <a:cxn ang="0">
                  <a:pos x="27" y="6"/>
                </a:cxn>
                <a:cxn ang="0">
                  <a:pos x="26" y="5"/>
                </a:cxn>
                <a:cxn ang="0">
                  <a:pos x="25" y="4"/>
                </a:cxn>
                <a:cxn ang="0">
                  <a:pos x="21" y="2"/>
                </a:cxn>
                <a:cxn ang="0">
                  <a:pos x="17" y="1"/>
                </a:cxn>
                <a:cxn ang="0">
                  <a:pos x="15" y="0"/>
                </a:cxn>
                <a:cxn ang="0">
                  <a:pos x="10" y="3"/>
                </a:cxn>
                <a:cxn ang="0">
                  <a:pos x="8" y="4"/>
                </a:cxn>
                <a:cxn ang="0">
                  <a:pos x="6" y="6"/>
                </a:cxn>
                <a:cxn ang="0">
                  <a:pos x="0" y="16"/>
                </a:cxn>
                <a:cxn ang="0">
                  <a:pos x="1" y="16"/>
                </a:cxn>
                <a:cxn ang="0">
                  <a:pos x="3" y="17"/>
                </a:cxn>
                <a:cxn ang="0">
                  <a:pos x="4" y="18"/>
                </a:cxn>
                <a:cxn ang="0">
                  <a:pos x="13" y="21"/>
                </a:cxn>
                <a:cxn ang="0">
                  <a:pos x="17" y="21"/>
                </a:cxn>
                <a:cxn ang="0">
                  <a:pos x="26" y="24"/>
                </a:cxn>
                <a:cxn ang="0">
                  <a:pos x="25" y="27"/>
                </a:cxn>
                <a:cxn ang="0">
                  <a:pos x="22" y="29"/>
                </a:cxn>
                <a:cxn ang="0">
                  <a:pos x="17" y="28"/>
                </a:cxn>
                <a:cxn ang="0">
                  <a:pos x="13" y="27"/>
                </a:cxn>
                <a:cxn ang="0">
                  <a:pos x="9" y="30"/>
                </a:cxn>
                <a:cxn ang="0">
                  <a:pos x="13" y="32"/>
                </a:cxn>
                <a:cxn ang="0">
                  <a:pos x="21" y="31"/>
                </a:cxn>
                <a:cxn ang="0">
                  <a:pos x="26" y="32"/>
                </a:cxn>
                <a:cxn ang="0">
                  <a:pos x="31" y="32"/>
                </a:cxn>
                <a:cxn ang="0">
                  <a:pos x="37" y="31"/>
                </a:cxn>
                <a:cxn ang="0">
                  <a:pos x="37" y="29"/>
                </a:cxn>
                <a:cxn ang="0">
                  <a:pos x="34" y="25"/>
                </a:cxn>
                <a:cxn ang="0">
                  <a:pos x="32" y="23"/>
                </a:cxn>
                <a:cxn ang="0">
                  <a:pos x="32" y="19"/>
                </a:cxn>
                <a:cxn ang="0">
                  <a:pos x="33" y="15"/>
                </a:cxn>
              </a:cxnLst>
              <a:rect l="0" t="0" r="r" b="b"/>
              <a:pathLst>
                <a:path w="37" h="33">
                  <a:moveTo>
                    <a:pt x="33" y="15"/>
                  </a:moveTo>
                  <a:lnTo>
                    <a:pt x="33" y="15"/>
                  </a:lnTo>
                  <a:lnTo>
                    <a:pt x="31" y="13"/>
                  </a:lnTo>
                  <a:lnTo>
                    <a:pt x="29" y="11"/>
                  </a:lnTo>
                  <a:lnTo>
                    <a:pt x="28" y="9"/>
                  </a:lnTo>
                  <a:lnTo>
                    <a:pt x="27" y="6"/>
                  </a:lnTo>
                  <a:lnTo>
                    <a:pt x="26" y="6"/>
                  </a:lnTo>
                  <a:lnTo>
                    <a:pt x="26" y="5"/>
                  </a:lnTo>
                  <a:lnTo>
                    <a:pt x="26" y="5"/>
                  </a:lnTo>
                  <a:lnTo>
                    <a:pt x="25" y="4"/>
                  </a:lnTo>
                  <a:lnTo>
                    <a:pt x="23" y="3"/>
                  </a:lnTo>
                  <a:lnTo>
                    <a:pt x="21" y="2"/>
                  </a:lnTo>
                  <a:lnTo>
                    <a:pt x="19" y="1"/>
                  </a:lnTo>
                  <a:lnTo>
                    <a:pt x="17" y="1"/>
                  </a:lnTo>
                  <a:lnTo>
                    <a:pt x="17" y="0"/>
                  </a:lnTo>
                  <a:lnTo>
                    <a:pt x="15" y="0"/>
                  </a:lnTo>
                  <a:lnTo>
                    <a:pt x="13" y="3"/>
                  </a:lnTo>
                  <a:lnTo>
                    <a:pt x="10" y="3"/>
                  </a:lnTo>
                  <a:lnTo>
                    <a:pt x="8" y="3"/>
                  </a:lnTo>
                  <a:lnTo>
                    <a:pt x="8" y="4"/>
                  </a:lnTo>
                  <a:lnTo>
                    <a:pt x="8" y="5"/>
                  </a:lnTo>
                  <a:lnTo>
                    <a:pt x="6" y="6"/>
                  </a:lnTo>
                  <a:lnTo>
                    <a:pt x="5" y="10"/>
                  </a:lnTo>
                  <a:lnTo>
                    <a:pt x="0" y="16"/>
                  </a:lnTo>
                  <a:lnTo>
                    <a:pt x="0" y="16"/>
                  </a:lnTo>
                  <a:lnTo>
                    <a:pt x="1" y="16"/>
                  </a:lnTo>
                  <a:lnTo>
                    <a:pt x="1" y="17"/>
                  </a:lnTo>
                  <a:lnTo>
                    <a:pt x="3" y="17"/>
                  </a:lnTo>
                  <a:lnTo>
                    <a:pt x="3" y="17"/>
                  </a:lnTo>
                  <a:lnTo>
                    <a:pt x="4" y="18"/>
                  </a:lnTo>
                  <a:lnTo>
                    <a:pt x="6" y="23"/>
                  </a:lnTo>
                  <a:lnTo>
                    <a:pt x="13" y="21"/>
                  </a:lnTo>
                  <a:lnTo>
                    <a:pt x="14" y="21"/>
                  </a:lnTo>
                  <a:lnTo>
                    <a:pt x="17" y="21"/>
                  </a:lnTo>
                  <a:lnTo>
                    <a:pt x="21" y="23"/>
                  </a:lnTo>
                  <a:lnTo>
                    <a:pt x="26" y="24"/>
                  </a:lnTo>
                  <a:lnTo>
                    <a:pt x="25" y="26"/>
                  </a:lnTo>
                  <a:lnTo>
                    <a:pt x="25" y="27"/>
                  </a:lnTo>
                  <a:lnTo>
                    <a:pt x="24" y="28"/>
                  </a:lnTo>
                  <a:lnTo>
                    <a:pt x="22" y="29"/>
                  </a:lnTo>
                  <a:lnTo>
                    <a:pt x="20" y="28"/>
                  </a:lnTo>
                  <a:lnTo>
                    <a:pt x="17" y="28"/>
                  </a:lnTo>
                  <a:lnTo>
                    <a:pt x="14" y="27"/>
                  </a:lnTo>
                  <a:lnTo>
                    <a:pt x="13" y="27"/>
                  </a:lnTo>
                  <a:lnTo>
                    <a:pt x="9" y="28"/>
                  </a:lnTo>
                  <a:lnTo>
                    <a:pt x="9" y="30"/>
                  </a:lnTo>
                  <a:lnTo>
                    <a:pt x="10" y="33"/>
                  </a:lnTo>
                  <a:lnTo>
                    <a:pt x="13" y="32"/>
                  </a:lnTo>
                  <a:lnTo>
                    <a:pt x="17" y="32"/>
                  </a:lnTo>
                  <a:lnTo>
                    <a:pt x="21" y="31"/>
                  </a:lnTo>
                  <a:lnTo>
                    <a:pt x="25" y="32"/>
                  </a:lnTo>
                  <a:lnTo>
                    <a:pt x="26" y="32"/>
                  </a:lnTo>
                  <a:lnTo>
                    <a:pt x="29" y="32"/>
                  </a:lnTo>
                  <a:lnTo>
                    <a:pt x="31" y="32"/>
                  </a:lnTo>
                  <a:lnTo>
                    <a:pt x="36" y="31"/>
                  </a:lnTo>
                  <a:lnTo>
                    <a:pt x="37" y="31"/>
                  </a:lnTo>
                  <a:lnTo>
                    <a:pt x="37" y="30"/>
                  </a:lnTo>
                  <a:lnTo>
                    <a:pt x="37" y="29"/>
                  </a:lnTo>
                  <a:lnTo>
                    <a:pt x="35" y="27"/>
                  </a:lnTo>
                  <a:lnTo>
                    <a:pt x="34" y="25"/>
                  </a:lnTo>
                  <a:lnTo>
                    <a:pt x="32" y="24"/>
                  </a:lnTo>
                  <a:lnTo>
                    <a:pt x="32" y="23"/>
                  </a:lnTo>
                  <a:lnTo>
                    <a:pt x="32" y="21"/>
                  </a:lnTo>
                  <a:lnTo>
                    <a:pt x="32" y="19"/>
                  </a:lnTo>
                  <a:lnTo>
                    <a:pt x="33" y="15"/>
                  </a:lnTo>
                  <a:lnTo>
                    <a:pt x="33" y="1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56" name="Freeform 232"/>
            <p:cNvSpPr>
              <a:spLocks/>
            </p:cNvSpPr>
            <p:nvPr/>
          </p:nvSpPr>
          <p:spPr bwMode="auto">
            <a:xfrm>
              <a:off x="7292974" y="6507154"/>
              <a:ext cx="31750" cy="11113"/>
            </a:xfrm>
            <a:custGeom>
              <a:avLst/>
              <a:gdLst/>
              <a:ahLst/>
              <a:cxnLst>
                <a:cxn ang="0">
                  <a:pos x="3" y="6"/>
                </a:cxn>
                <a:cxn ang="0">
                  <a:pos x="3" y="6"/>
                </a:cxn>
                <a:cxn ang="0">
                  <a:pos x="7" y="6"/>
                </a:cxn>
                <a:cxn ang="0">
                  <a:pos x="8" y="6"/>
                </a:cxn>
                <a:cxn ang="0">
                  <a:pos x="11" y="6"/>
                </a:cxn>
                <a:cxn ang="0">
                  <a:pos x="14" y="7"/>
                </a:cxn>
                <a:cxn ang="0">
                  <a:pos x="16" y="7"/>
                </a:cxn>
                <a:cxn ang="0">
                  <a:pos x="18" y="7"/>
                </a:cxn>
                <a:cxn ang="0">
                  <a:pos x="19" y="6"/>
                </a:cxn>
                <a:cxn ang="0">
                  <a:pos x="19" y="5"/>
                </a:cxn>
                <a:cxn ang="0">
                  <a:pos x="20" y="3"/>
                </a:cxn>
                <a:cxn ang="0">
                  <a:pos x="15" y="2"/>
                </a:cxn>
                <a:cxn ang="0">
                  <a:pos x="11" y="0"/>
                </a:cxn>
                <a:cxn ang="0">
                  <a:pos x="8" y="0"/>
                </a:cxn>
                <a:cxn ang="0">
                  <a:pos x="7" y="0"/>
                </a:cxn>
                <a:cxn ang="0">
                  <a:pos x="0" y="2"/>
                </a:cxn>
                <a:cxn ang="0">
                  <a:pos x="2" y="3"/>
                </a:cxn>
                <a:cxn ang="0">
                  <a:pos x="2" y="4"/>
                </a:cxn>
                <a:cxn ang="0">
                  <a:pos x="3" y="6"/>
                </a:cxn>
                <a:cxn ang="0">
                  <a:pos x="3" y="6"/>
                </a:cxn>
              </a:cxnLst>
              <a:rect l="0" t="0" r="r" b="b"/>
              <a:pathLst>
                <a:path w="20" h="7">
                  <a:moveTo>
                    <a:pt x="3" y="6"/>
                  </a:moveTo>
                  <a:lnTo>
                    <a:pt x="3" y="6"/>
                  </a:lnTo>
                  <a:lnTo>
                    <a:pt x="7" y="6"/>
                  </a:lnTo>
                  <a:lnTo>
                    <a:pt x="8" y="6"/>
                  </a:lnTo>
                  <a:lnTo>
                    <a:pt x="11" y="6"/>
                  </a:lnTo>
                  <a:lnTo>
                    <a:pt x="14" y="7"/>
                  </a:lnTo>
                  <a:lnTo>
                    <a:pt x="16" y="7"/>
                  </a:lnTo>
                  <a:lnTo>
                    <a:pt x="18" y="7"/>
                  </a:lnTo>
                  <a:lnTo>
                    <a:pt x="19" y="6"/>
                  </a:lnTo>
                  <a:lnTo>
                    <a:pt x="19" y="5"/>
                  </a:lnTo>
                  <a:lnTo>
                    <a:pt x="20" y="3"/>
                  </a:lnTo>
                  <a:lnTo>
                    <a:pt x="15" y="2"/>
                  </a:lnTo>
                  <a:lnTo>
                    <a:pt x="11" y="0"/>
                  </a:lnTo>
                  <a:lnTo>
                    <a:pt x="8" y="0"/>
                  </a:lnTo>
                  <a:lnTo>
                    <a:pt x="7" y="0"/>
                  </a:lnTo>
                  <a:lnTo>
                    <a:pt x="0" y="2"/>
                  </a:lnTo>
                  <a:lnTo>
                    <a:pt x="2" y="3"/>
                  </a:lnTo>
                  <a:lnTo>
                    <a:pt x="2" y="4"/>
                  </a:lnTo>
                  <a:lnTo>
                    <a:pt x="3" y="6"/>
                  </a:lnTo>
                  <a:lnTo>
                    <a:pt x="3" y="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57" name="Freeform 233"/>
            <p:cNvSpPr>
              <a:spLocks/>
            </p:cNvSpPr>
            <p:nvPr/>
          </p:nvSpPr>
          <p:spPr bwMode="auto">
            <a:xfrm>
              <a:off x="7297736" y="6523029"/>
              <a:ext cx="25400" cy="19050"/>
            </a:xfrm>
            <a:custGeom>
              <a:avLst/>
              <a:gdLst/>
              <a:ahLst/>
              <a:cxnLst>
                <a:cxn ang="0">
                  <a:pos x="0" y="2"/>
                </a:cxn>
                <a:cxn ang="0">
                  <a:pos x="0" y="2"/>
                </a:cxn>
                <a:cxn ang="0">
                  <a:pos x="4" y="1"/>
                </a:cxn>
                <a:cxn ang="0">
                  <a:pos x="8" y="0"/>
                </a:cxn>
                <a:cxn ang="0">
                  <a:pos x="11" y="0"/>
                </a:cxn>
                <a:cxn ang="0">
                  <a:pos x="16" y="0"/>
                </a:cxn>
                <a:cxn ang="0">
                  <a:pos x="16" y="4"/>
                </a:cxn>
                <a:cxn ang="0">
                  <a:pos x="16" y="6"/>
                </a:cxn>
                <a:cxn ang="0">
                  <a:pos x="16" y="6"/>
                </a:cxn>
                <a:cxn ang="0">
                  <a:pos x="12" y="9"/>
                </a:cxn>
                <a:cxn ang="0">
                  <a:pos x="10" y="11"/>
                </a:cxn>
                <a:cxn ang="0">
                  <a:pos x="9" y="12"/>
                </a:cxn>
                <a:cxn ang="0">
                  <a:pos x="8" y="11"/>
                </a:cxn>
                <a:cxn ang="0">
                  <a:pos x="6" y="10"/>
                </a:cxn>
                <a:cxn ang="0">
                  <a:pos x="5" y="10"/>
                </a:cxn>
                <a:cxn ang="0">
                  <a:pos x="4" y="9"/>
                </a:cxn>
                <a:cxn ang="0">
                  <a:pos x="6" y="8"/>
                </a:cxn>
                <a:cxn ang="0">
                  <a:pos x="8" y="7"/>
                </a:cxn>
                <a:cxn ang="0">
                  <a:pos x="9" y="6"/>
                </a:cxn>
                <a:cxn ang="0">
                  <a:pos x="9" y="5"/>
                </a:cxn>
                <a:cxn ang="0">
                  <a:pos x="4" y="6"/>
                </a:cxn>
                <a:cxn ang="0">
                  <a:pos x="4" y="6"/>
                </a:cxn>
                <a:cxn ang="0">
                  <a:pos x="3" y="6"/>
                </a:cxn>
                <a:cxn ang="0">
                  <a:pos x="2" y="6"/>
                </a:cxn>
                <a:cxn ang="0">
                  <a:pos x="1" y="4"/>
                </a:cxn>
                <a:cxn ang="0">
                  <a:pos x="0" y="2"/>
                </a:cxn>
                <a:cxn ang="0">
                  <a:pos x="0" y="2"/>
                </a:cxn>
              </a:cxnLst>
              <a:rect l="0" t="0" r="r" b="b"/>
              <a:pathLst>
                <a:path w="16" h="12">
                  <a:moveTo>
                    <a:pt x="0" y="2"/>
                  </a:moveTo>
                  <a:lnTo>
                    <a:pt x="0" y="2"/>
                  </a:lnTo>
                  <a:lnTo>
                    <a:pt x="4" y="1"/>
                  </a:lnTo>
                  <a:lnTo>
                    <a:pt x="8" y="0"/>
                  </a:lnTo>
                  <a:lnTo>
                    <a:pt x="11" y="0"/>
                  </a:lnTo>
                  <a:lnTo>
                    <a:pt x="16" y="0"/>
                  </a:lnTo>
                  <a:lnTo>
                    <a:pt x="16" y="4"/>
                  </a:lnTo>
                  <a:lnTo>
                    <a:pt x="16" y="6"/>
                  </a:lnTo>
                  <a:lnTo>
                    <a:pt x="16" y="6"/>
                  </a:lnTo>
                  <a:lnTo>
                    <a:pt x="12" y="9"/>
                  </a:lnTo>
                  <a:lnTo>
                    <a:pt x="10" y="11"/>
                  </a:lnTo>
                  <a:lnTo>
                    <a:pt x="9" y="12"/>
                  </a:lnTo>
                  <a:lnTo>
                    <a:pt x="8" y="11"/>
                  </a:lnTo>
                  <a:lnTo>
                    <a:pt x="6" y="10"/>
                  </a:lnTo>
                  <a:lnTo>
                    <a:pt x="5" y="10"/>
                  </a:lnTo>
                  <a:lnTo>
                    <a:pt x="4" y="9"/>
                  </a:lnTo>
                  <a:lnTo>
                    <a:pt x="6" y="8"/>
                  </a:lnTo>
                  <a:lnTo>
                    <a:pt x="8" y="7"/>
                  </a:lnTo>
                  <a:lnTo>
                    <a:pt x="9" y="6"/>
                  </a:lnTo>
                  <a:lnTo>
                    <a:pt x="9" y="5"/>
                  </a:lnTo>
                  <a:lnTo>
                    <a:pt x="4" y="6"/>
                  </a:lnTo>
                  <a:lnTo>
                    <a:pt x="4" y="6"/>
                  </a:lnTo>
                  <a:lnTo>
                    <a:pt x="3" y="6"/>
                  </a:lnTo>
                  <a:lnTo>
                    <a:pt x="2" y="6"/>
                  </a:lnTo>
                  <a:lnTo>
                    <a:pt x="1" y="4"/>
                  </a:lnTo>
                  <a:lnTo>
                    <a:pt x="0" y="2"/>
                  </a:lnTo>
                  <a:lnTo>
                    <a:pt x="0"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58" name="Freeform 234"/>
            <p:cNvSpPr>
              <a:spLocks/>
            </p:cNvSpPr>
            <p:nvPr/>
          </p:nvSpPr>
          <p:spPr bwMode="auto">
            <a:xfrm>
              <a:off x="7312025" y="6523029"/>
              <a:ext cx="65088" cy="55563"/>
            </a:xfrm>
            <a:custGeom>
              <a:avLst/>
              <a:gdLst/>
              <a:ahLst/>
              <a:cxnLst>
                <a:cxn ang="0">
                  <a:pos x="0" y="12"/>
                </a:cxn>
                <a:cxn ang="0">
                  <a:pos x="3" y="9"/>
                </a:cxn>
                <a:cxn ang="0">
                  <a:pos x="7" y="6"/>
                </a:cxn>
                <a:cxn ang="0">
                  <a:pos x="7" y="0"/>
                </a:cxn>
                <a:cxn ang="0">
                  <a:pos x="11" y="1"/>
                </a:cxn>
                <a:cxn ang="0">
                  <a:pos x="17" y="0"/>
                </a:cxn>
                <a:cxn ang="0">
                  <a:pos x="20" y="0"/>
                </a:cxn>
                <a:cxn ang="0">
                  <a:pos x="23" y="1"/>
                </a:cxn>
                <a:cxn ang="0">
                  <a:pos x="26" y="1"/>
                </a:cxn>
                <a:cxn ang="0">
                  <a:pos x="31" y="2"/>
                </a:cxn>
                <a:cxn ang="0">
                  <a:pos x="32" y="5"/>
                </a:cxn>
                <a:cxn ang="0">
                  <a:pos x="31" y="7"/>
                </a:cxn>
                <a:cxn ang="0">
                  <a:pos x="31" y="9"/>
                </a:cxn>
                <a:cxn ang="0">
                  <a:pos x="33" y="11"/>
                </a:cxn>
                <a:cxn ang="0">
                  <a:pos x="33" y="12"/>
                </a:cxn>
                <a:cxn ang="0">
                  <a:pos x="31" y="13"/>
                </a:cxn>
                <a:cxn ang="0">
                  <a:pos x="31" y="14"/>
                </a:cxn>
                <a:cxn ang="0">
                  <a:pos x="31" y="16"/>
                </a:cxn>
                <a:cxn ang="0">
                  <a:pos x="34" y="17"/>
                </a:cxn>
                <a:cxn ang="0">
                  <a:pos x="38" y="17"/>
                </a:cxn>
                <a:cxn ang="0">
                  <a:pos x="39" y="18"/>
                </a:cxn>
                <a:cxn ang="0">
                  <a:pos x="39" y="21"/>
                </a:cxn>
                <a:cxn ang="0">
                  <a:pos x="41" y="21"/>
                </a:cxn>
                <a:cxn ang="0">
                  <a:pos x="41" y="25"/>
                </a:cxn>
                <a:cxn ang="0">
                  <a:pos x="40" y="28"/>
                </a:cxn>
                <a:cxn ang="0">
                  <a:pos x="39" y="28"/>
                </a:cxn>
                <a:cxn ang="0">
                  <a:pos x="38" y="28"/>
                </a:cxn>
                <a:cxn ang="0">
                  <a:pos x="39" y="30"/>
                </a:cxn>
                <a:cxn ang="0">
                  <a:pos x="39" y="31"/>
                </a:cxn>
                <a:cxn ang="0">
                  <a:pos x="38" y="33"/>
                </a:cxn>
                <a:cxn ang="0">
                  <a:pos x="36" y="33"/>
                </a:cxn>
                <a:cxn ang="0">
                  <a:pos x="34" y="34"/>
                </a:cxn>
                <a:cxn ang="0">
                  <a:pos x="33" y="35"/>
                </a:cxn>
                <a:cxn ang="0">
                  <a:pos x="32" y="35"/>
                </a:cxn>
                <a:cxn ang="0">
                  <a:pos x="31" y="32"/>
                </a:cxn>
                <a:cxn ang="0">
                  <a:pos x="31" y="30"/>
                </a:cxn>
                <a:cxn ang="0">
                  <a:pos x="29" y="29"/>
                </a:cxn>
                <a:cxn ang="0">
                  <a:pos x="27" y="30"/>
                </a:cxn>
                <a:cxn ang="0">
                  <a:pos x="26" y="30"/>
                </a:cxn>
                <a:cxn ang="0">
                  <a:pos x="23" y="25"/>
                </a:cxn>
                <a:cxn ang="0">
                  <a:pos x="20" y="20"/>
                </a:cxn>
                <a:cxn ang="0">
                  <a:pos x="18" y="18"/>
                </a:cxn>
                <a:cxn ang="0">
                  <a:pos x="15" y="18"/>
                </a:cxn>
                <a:cxn ang="0">
                  <a:pos x="12" y="19"/>
                </a:cxn>
                <a:cxn ang="0">
                  <a:pos x="8" y="21"/>
                </a:cxn>
                <a:cxn ang="0">
                  <a:pos x="5" y="18"/>
                </a:cxn>
                <a:cxn ang="0">
                  <a:pos x="4" y="18"/>
                </a:cxn>
                <a:cxn ang="0">
                  <a:pos x="1" y="17"/>
                </a:cxn>
                <a:cxn ang="0">
                  <a:pos x="1" y="13"/>
                </a:cxn>
                <a:cxn ang="0">
                  <a:pos x="0" y="12"/>
                </a:cxn>
              </a:cxnLst>
              <a:rect l="0" t="0" r="r" b="b"/>
              <a:pathLst>
                <a:path w="41" h="35">
                  <a:moveTo>
                    <a:pt x="0" y="12"/>
                  </a:moveTo>
                  <a:lnTo>
                    <a:pt x="0" y="12"/>
                  </a:lnTo>
                  <a:lnTo>
                    <a:pt x="1" y="11"/>
                  </a:lnTo>
                  <a:lnTo>
                    <a:pt x="3" y="9"/>
                  </a:lnTo>
                  <a:lnTo>
                    <a:pt x="7" y="6"/>
                  </a:lnTo>
                  <a:lnTo>
                    <a:pt x="7" y="6"/>
                  </a:lnTo>
                  <a:lnTo>
                    <a:pt x="7" y="4"/>
                  </a:lnTo>
                  <a:lnTo>
                    <a:pt x="7" y="0"/>
                  </a:lnTo>
                  <a:lnTo>
                    <a:pt x="8" y="1"/>
                  </a:lnTo>
                  <a:lnTo>
                    <a:pt x="11" y="1"/>
                  </a:lnTo>
                  <a:lnTo>
                    <a:pt x="13" y="1"/>
                  </a:lnTo>
                  <a:lnTo>
                    <a:pt x="17" y="0"/>
                  </a:lnTo>
                  <a:lnTo>
                    <a:pt x="19" y="0"/>
                  </a:lnTo>
                  <a:lnTo>
                    <a:pt x="20" y="0"/>
                  </a:lnTo>
                  <a:lnTo>
                    <a:pt x="20" y="1"/>
                  </a:lnTo>
                  <a:lnTo>
                    <a:pt x="23" y="1"/>
                  </a:lnTo>
                  <a:lnTo>
                    <a:pt x="25" y="1"/>
                  </a:lnTo>
                  <a:lnTo>
                    <a:pt x="26" y="1"/>
                  </a:lnTo>
                  <a:lnTo>
                    <a:pt x="28" y="1"/>
                  </a:lnTo>
                  <a:lnTo>
                    <a:pt x="31" y="2"/>
                  </a:lnTo>
                  <a:lnTo>
                    <a:pt x="31" y="4"/>
                  </a:lnTo>
                  <a:lnTo>
                    <a:pt x="32" y="5"/>
                  </a:lnTo>
                  <a:lnTo>
                    <a:pt x="32" y="6"/>
                  </a:lnTo>
                  <a:lnTo>
                    <a:pt x="31" y="7"/>
                  </a:lnTo>
                  <a:lnTo>
                    <a:pt x="31" y="8"/>
                  </a:lnTo>
                  <a:lnTo>
                    <a:pt x="31" y="9"/>
                  </a:lnTo>
                  <a:lnTo>
                    <a:pt x="32" y="10"/>
                  </a:lnTo>
                  <a:lnTo>
                    <a:pt x="33" y="11"/>
                  </a:lnTo>
                  <a:lnTo>
                    <a:pt x="33" y="11"/>
                  </a:lnTo>
                  <a:lnTo>
                    <a:pt x="33" y="12"/>
                  </a:lnTo>
                  <a:lnTo>
                    <a:pt x="33" y="12"/>
                  </a:lnTo>
                  <a:lnTo>
                    <a:pt x="31" y="13"/>
                  </a:lnTo>
                  <a:lnTo>
                    <a:pt x="31" y="14"/>
                  </a:lnTo>
                  <a:lnTo>
                    <a:pt x="31" y="14"/>
                  </a:lnTo>
                  <a:lnTo>
                    <a:pt x="31" y="16"/>
                  </a:lnTo>
                  <a:lnTo>
                    <a:pt x="31" y="16"/>
                  </a:lnTo>
                  <a:lnTo>
                    <a:pt x="33" y="17"/>
                  </a:lnTo>
                  <a:lnTo>
                    <a:pt x="34" y="17"/>
                  </a:lnTo>
                  <a:lnTo>
                    <a:pt x="38" y="17"/>
                  </a:lnTo>
                  <a:lnTo>
                    <a:pt x="38" y="17"/>
                  </a:lnTo>
                  <a:lnTo>
                    <a:pt x="39" y="18"/>
                  </a:lnTo>
                  <a:lnTo>
                    <a:pt x="39" y="18"/>
                  </a:lnTo>
                  <a:lnTo>
                    <a:pt x="39" y="20"/>
                  </a:lnTo>
                  <a:lnTo>
                    <a:pt x="39" y="21"/>
                  </a:lnTo>
                  <a:lnTo>
                    <a:pt x="40" y="21"/>
                  </a:lnTo>
                  <a:lnTo>
                    <a:pt x="41" y="21"/>
                  </a:lnTo>
                  <a:lnTo>
                    <a:pt x="41" y="21"/>
                  </a:lnTo>
                  <a:lnTo>
                    <a:pt x="41" y="25"/>
                  </a:lnTo>
                  <a:lnTo>
                    <a:pt x="40" y="28"/>
                  </a:lnTo>
                  <a:lnTo>
                    <a:pt x="40" y="28"/>
                  </a:lnTo>
                  <a:lnTo>
                    <a:pt x="39" y="28"/>
                  </a:lnTo>
                  <a:lnTo>
                    <a:pt x="39" y="28"/>
                  </a:lnTo>
                  <a:lnTo>
                    <a:pt x="39" y="28"/>
                  </a:lnTo>
                  <a:lnTo>
                    <a:pt x="38" y="28"/>
                  </a:lnTo>
                  <a:lnTo>
                    <a:pt x="38" y="29"/>
                  </a:lnTo>
                  <a:lnTo>
                    <a:pt x="39" y="30"/>
                  </a:lnTo>
                  <a:lnTo>
                    <a:pt x="39" y="31"/>
                  </a:lnTo>
                  <a:lnTo>
                    <a:pt x="39" y="31"/>
                  </a:lnTo>
                  <a:lnTo>
                    <a:pt x="39" y="32"/>
                  </a:lnTo>
                  <a:lnTo>
                    <a:pt x="38" y="33"/>
                  </a:lnTo>
                  <a:lnTo>
                    <a:pt x="36" y="34"/>
                  </a:lnTo>
                  <a:lnTo>
                    <a:pt x="36" y="33"/>
                  </a:lnTo>
                  <a:lnTo>
                    <a:pt x="35" y="33"/>
                  </a:lnTo>
                  <a:lnTo>
                    <a:pt x="34" y="34"/>
                  </a:lnTo>
                  <a:lnTo>
                    <a:pt x="33" y="35"/>
                  </a:lnTo>
                  <a:lnTo>
                    <a:pt x="33" y="35"/>
                  </a:lnTo>
                  <a:lnTo>
                    <a:pt x="33" y="35"/>
                  </a:lnTo>
                  <a:lnTo>
                    <a:pt x="32" y="35"/>
                  </a:lnTo>
                  <a:lnTo>
                    <a:pt x="31" y="34"/>
                  </a:lnTo>
                  <a:lnTo>
                    <a:pt x="31" y="32"/>
                  </a:lnTo>
                  <a:lnTo>
                    <a:pt x="31" y="31"/>
                  </a:lnTo>
                  <a:lnTo>
                    <a:pt x="31" y="30"/>
                  </a:lnTo>
                  <a:lnTo>
                    <a:pt x="31" y="29"/>
                  </a:lnTo>
                  <a:lnTo>
                    <a:pt x="29" y="29"/>
                  </a:lnTo>
                  <a:lnTo>
                    <a:pt x="28" y="30"/>
                  </a:lnTo>
                  <a:lnTo>
                    <a:pt x="27" y="30"/>
                  </a:lnTo>
                  <a:lnTo>
                    <a:pt x="26" y="30"/>
                  </a:lnTo>
                  <a:lnTo>
                    <a:pt x="26" y="30"/>
                  </a:lnTo>
                  <a:lnTo>
                    <a:pt x="25" y="29"/>
                  </a:lnTo>
                  <a:lnTo>
                    <a:pt x="23" y="25"/>
                  </a:lnTo>
                  <a:lnTo>
                    <a:pt x="22" y="22"/>
                  </a:lnTo>
                  <a:lnTo>
                    <a:pt x="20" y="20"/>
                  </a:lnTo>
                  <a:lnTo>
                    <a:pt x="20" y="18"/>
                  </a:lnTo>
                  <a:lnTo>
                    <a:pt x="18" y="18"/>
                  </a:lnTo>
                  <a:lnTo>
                    <a:pt x="16" y="18"/>
                  </a:lnTo>
                  <a:lnTo>
                    <a:pt x="15" y="18"/>
                  </a:lnTo>
                  <a:lnTo>
                    <a:pt x="14" y="18"/>
                  </a:lnTo>
                  <a:lnTo>
                    <a:pt x="12" y="19"/>
                  </a:lnTo>
                  <a:lnTo>
                    <a:pt x="9" y="22"/>
                  </a:lnTo>
                  <a:lnTo>
                    <a:pt x="8" y="21"/>
                  </a:lnTo>
                  <a:lnTo>
                    <a:pt x="7" y="20"/>
                  </a:lnTo>
                  <a:lnTo>
                    <a:pt x="5" y="18"/>
                  </a:lnTo>
                  <a:lnTo>
                    <a:pt x="5" y="18"/>
                  </a:lnTo>
                  <a:lnTo>
                    <a:pt x="4" y="18"/>
                  </a:lnTo>
                  <a:lnTo>
                    <a:pt x="2" y="17"/>
                  </a:lnTo>
                  <a:lnTo>
                    <a:pt x="1" y="17"/>
                  </a:lnTo>
                  <a:lnTo>
                    <a:pt x="1" y="15"/>
                  </a:lnTo>
                  <a:lnTo>
                    <a:pt x="1" y="13"/>
                  </a:lnTo>
                  <a:lnTo>
                    <a:pt x="0" y="12"/>
                  </a:lnTo>
                  <a:lnTo>
                    <a:pt x="0" y="12"/>
                  </a:lnTo>
                  <a:lnTo>
                    <a:pt x="0" y="1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59" name="Freeform 235"/>
            <p:cNvSpPr>
              <a:spLocks/>
            </p:cNvSpPr>
            <p:nvPr/>
          </p:nvSpPr>
          <p:spPr bwMode="auto">
            <a:xfrm>
              <a:off x="7324724" y="6551604"/>
              <a:ext cx="28575" cy="33337"/>
            </a:xfrm>
            <a:custGeom>
              <a:avLst/>
              <a:gdLst/>
              <a:ahLst/>
              <a:cxnLst>
                <a:cxn ang="0">
                  <a:pos x="18" y="12"/>
                </a:cxn>
                <a:cxn ang="0">
                  <a:pos x="18" y="12"/>
                </a:cxn>
                <a:cxn ang="0">
                  <a:pos x="18" y="12"/>
                </a:cxn>
                <a:cxn ang="0">
                  <a:pos x="18" y="11"/>
                </a:cxn>
                <a:cxn ang="0">
                  <a:pos x="15" y="7"/>
                </a:cxn>
                <a:cxn ang="0">
                  <a:pos x="14" y="4"/>
                </a:cxn>
                <a:cxn ang="0">
                  <a:pos x="12" y="2"/>
                </a:cxn>
                <a:cxn ang="0">
                  <a:pos x="12" y="0"/>
                </a:cxn>
                <a:cxn ang="0">
                  <a:pos x="10" y="0"/>
                </a:cxn>
                <a:cxn ang="0">
                  <a:pos x="9" y="0"/>
                </a:cxn>
                <a:cxn ang="0">
                  <a:pos x="7" y="0"/>
                </a:cxn>
                <a:cxn ang="0">
                  <a:pos x="6" y="0"/>
                </a:cxn>
                <a:cxn ang="0">
                  <a:pos x="4" y="1"/>
                </a:cxn>
                <a:cxn ang="0">
                  <a:pos x="2" y="3"/>
                </a:cxn>
                <a:cxn ang="0">
                  <a:pos x="3" y="4"/>
                </a:cxn>
                <a:cxn ang="0">
                  <a:pos x="3" y="4"/>
                </a:cxn>
                <a:cxn ang="0">
                  <a:pos x="3" y="5"/>
                </a:cxn>
                <a:cxn ang="0">
                  <a:pos x="3" y="6"/>
                </a:cxn>
                <a:cxn ang="0">
                  <a:pos x="1" y="7"/>
                </a:cxn>
                <a:cxn ang="0">
                  <a:pos x="0" y="10"/>
                </a:cxn>
                <a:cxn ang="0">
                  <a:pos x="1" y="11"/>
                </a:cxn>
                <a:cxn ang="0">
                  <a:pos x="1" y="13"/>
                </a:cxn>
                <a:cxn ang="0">
                  <a:pos x="3" y="14"/>
                </a:cxn>
                <a:cxn ang="0">
                  <a:pos x="4" y="16"/>
                </a:cxn>
                <a:cxn ang="0">
                  <a:pos x="7" y="19"/>
                </a:cxn>
                <a:cxn ang="0">
                  <a:pos x="8" y="20"/>
                </a:cxn>
                <a:cxn ang="0">
                  <a:pos x="10" y="21"/>
                </a:cxn>
                <a:cxn ang="0">
                  <a:pos x="12" y="19"/>
                </a:cxn>
                <a:cxn ang="0">
                  <a:pos x="13" y="18"/>
                </a:cxn>
                <a:cxn ang="0">
                  <a:pos x="15" y="16"/>
                </a:cxn>
                <a:cxn ang="0">
                  <a:pos x="17" y="14"/>
                </a:cxn>
                <a:cxn ang="0">
                  <a:pos x="18" y="13"/>
                </a:cxn>
                <a:cxn ang="0">
                  <a:pos x="18" y="13"/>
                </a:cxn>
                <a:cxn ang="0">
                  <a:pos x="18" y="12"/>
                </a:cxn>
                <a:cxn ang="0">
                  <a:pos x="18" y="12"/>
                </a:cxn>
              </a:cxnLst>
              <a:rect l="0" t="0" r="r" b="b"/>
              <a:pathLst>
                <a:path w="18" h="21">
                  <a:moveTo>
                    <a:pt x="18" y="12"/>
                  </a:moveTo>
                  <a:lnTo>
                    <a:pt x="18" y="12"/>
                  </a:lnTo>
                  <a:lnTo>
                    <a:pt x="18" y="12"/>
                  </a:lnTo>
                  <a:lnTo>
                    <a:pt x="18" y="11"/>
                  </a:lnTo>
                  <a:lnTo>
                    <a:pt x="15" y="7"/>
                  </a:lnTo>
                  <a:lnTo>
                    <a:pt x="14" y="4"/>
                  </a:lnTo>
                  <a:lnTo>
                    <a:pt x="12" y="2"/>
                  </a:lnTo>
                  <a:lnTo>
                    <a:pt x="12" y="0"/>
                  </a:lnTo>
                  <a:lnTo>
                    <a:pt x="10" y="0"/>
                  </a:lnTo>
                  <a:lnTo>
                    <a:pt x="9" y="0"/>
                  </a:lnTo>
                  <a:lnTo>
                    <a:pt x="7" y="0"/>
                  </a:lnTo>
                  <a:lnTo>
                    <a:pt x="6" y="0"/>
                  </a:lnTo>
                  <a:lnTo>
                    <a:pt x="4" y="1"/>
                  </a:lnTo>
                  <a:lnTo>
                    <a:pt x="2" y="3"/>
                  </a:lnTo>
                  <a:lnTo>
                    <a:pt x="3" y="4"/>
                  </a:lnTo>
                  <a:lnTo>
                    <a:pt x="3" y="4"/>
                  </a:lnTo>
                  <a:lnTo>
                    <a:pt x="3" y="5"/>
                  </a:lnTo>
                  <a:lnTo>
                    <a:pt x="3" y="6"/>
                  </a:lnTo>
                  <a:lnTo>
                    <a:pt x="1" y="7"/>
                  </a:lnTo>
                  <a:lnTo>
                    <a:pt x="0" y="10"/>
                  </a:lnTo>
                  <a:lnTo>
                    <a:pt x="1" y="11"/>
                  </a:lnTo>
                  <a:lnTo>
                    <a:pt x="1" y="13"/>
                  </a:lnTo>
                  <a:lnTo>
                    <a:pt x="3" y="14"/>
                  </a:lnTo>
                  <a:lnTo>
                    <a:pt x="4" y="16"/>
                  </a:lnTo>
                  <a:lnTo>
                    <a:pt x="7" y="19"/>
                  </a:lnTo>
                  <a:lnTo>
                    <a:pt x="8" y="20"/>
                  </a:lnTo>
                  <a:lnTo>
                    <a:pt x="10" y="21"/>
                  </a:lnTo>
                  <a:lnTo>
                    <a:pt x="12" y="19"/>
                  </a:lnTo>
                  <a:lnTo>
                    <a:pt x="13" y="18"/>
                  </a:lnTo>
                  <a:lnTo>
                    <a:pt x="15" y="16"/>
                  </a:lnTo>
                  <a:lnTo>
                    <a:pt x="17" y="14"/>
                  </a:lnTo>
                  <a:lnTo>
                    <a:pt x="18" y="13"/>
                  </a:lnTo>
                  <a:lnTo>
                    <a:pt x="18" y="13"/>
                  </a:lnTo>
                  <a:lnTo>
                    <a:pt x="18" y="12"/>
                  </a:lnTo>
                  <a:lnTo>
                    <a:pt x="18" y="1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60" name="Freeform 236"/>
            <p:cNvSpPr>
              <a:spLocks/>
            </p:cNvSpPr>
            <p:nvPr/>
          </p:nvSpPr>
          <p:spPr bwMode="auto">
            <a:xfrm>
              <a:off x="7339012" y="6569066"/>
              <a:ext cx="41275" cy="42862"/>
            </a:xfrm>
            <a:custGeom>
              <a:avLst/>
              <a:gdLst/>
              <a:ahLst/>
              <a:cxnLst>
                <a:cxn ang="0">
                  <a:pos x="0" y="10"/>
                </a:cxn>
                <a:cxn ang="0">
                  <a:pos x="0" y="10"/>
                </a:cxn>
                <a:cxn ang="0">
                  <a:pos x="3" y="8"/>
                </a:cxn>
                <a:cxn ang="0">
                  <a:pos x="3" y="7"/>
                </a:cxn>
                <a:cxn ang="0">
                  <a:pos x="6" y="5"/>
                </a:cxn>
                <a:cxn ang="0">
                  <a:pos x="8" y="3"/>
                </a:cxn>
                <a:cxn ang="0">
                  <a:pos x="9" y="2"/>
                </a:cxn>
                <a:cxn ang="0">
                  <a:pos x="9" y="2"/>
                </a:cxn>
                <a:cxn ang="0">
                  <a:pos x="9" y="1"/>
                </a:cxn>
                <a:cxn ang="0">
                  <a:pos x="10" y="1"/>
                </a:cxn>
                <a:cxn ang="0">
                  <a:pos x="11" y="0"/>
                </a:cxn>
                <a:cxn ang="0">
                  <a:pos x="12" y="0"/>
                </a:cxn>
                <a:cxn ang="0">
                  <a:pos x="14" y="0"/>
                </a:cxn>
                <a:cxn ang="0">
                  <a:pos x="14" y="0"/>
                </a:cxn>
                <a:cxn ang="0">
                  <a:pos x="14" y="1"/>
                </a:cxn>
                <a:cxn ang="0">
                  <a:pos x="14" y="3"/>
                </a:cxn>
                <a:cxn ang="0">
                  <a:pos x="15" y="5"/>
                </a:cxn>
                <a:cxn ang="0">
                  <a:pos x="15" y="6"/>
                </a:cxn>
                <a:cxn ang="0">
                  <a:pos x="16" y="6"/>
                </a:cxn>
                <a:cxn ang="0">
                  <a:pos x="16" y="6"/>
                </a:cxn>
                <a:cxn ang="0">
                  <a:pos x="16" y="6"/>
                </a:cxn>
                <a:cxn ang="0">
                  <a:pos x="18" y="5"/>
                </a:cxn>
                <a:cxn ang="0">
                  <a:pos x="18" y="4"/>
                </a:cxn>
                <a:cxn ang="0">
                  <a:pos x="19" y="4"/>
                </a:cxn>
                <a:cxn ang="0">
                  <a:pos x="19" y="5"/>
                </a:cxn>
                <a:cxn ang="0">
                  <a:pos x="20" y="7"/>
                </a:cxn>
                <a:cxn ang="0">
                  <a:pos x="19" y="8"/>
                </a:cxn>
                <a:cxn ang="0">
                  <a:pos x="18" y="10"/>
                </a:cxn>
                <a:cxn ang="0">
                  <a:pos x="17" y="12"/>
                </a:cxn>
                <a:cxn ang="0">
                  <a:pos x="16" y="13"/>
                </a:cxn>
                <a:cxn ang="0">
                  <a:pos x="16" y="14"/>
                </a:cxn>
                <a:cxn ang="0">
                  <a:pos x="16" y="15"/>
                </a:cxn>
                <a:cxn ang="0">
                  <a:pos x="17" y="15"/>
                </a:cxn>
                <a:cxn ang="0">
                  <a:pos x="18" y="14"/>
                </a:cxn>
                <a:cxn ang="0">
                  <a:pos x="19" y="15"/>
                </a:cxn>
                <a:cxn ang="0">
                  <a:pos x="20" y="15"/>
                </a:cxn>
                <a:cxn ang="0">
                  <a:pos x="21" y="15"/>
                </a:cxn>
                <a:cxn ang="0">
                  <a:pos x="21" y="16"/>
                </a:cxn>
                <a:cxn ang="0">
                  <a:pos x="22" y="18"/>
                </a:cxn>
                <a:cxn ang="0">
                  <a:pos x="22" y="18"/>
                </a:cxn>
                <a:cxn ang="0">
                  <a:pos x="23" y="18"/>
                </a:cxn>
                <a:cxn ang="0">
                  <a:pos x="24" y="18"/>
                </a:cxn>
                <a:cxn ang="0">
                  <a:pos x="25" y="18"/>
                </a:cxn>
                <a:cxn ang="0">
                  <a:pos x="26" y="18"/>
                </a:cxn>
                <a:cxn ang="0">
                  <a:pos x="26" y="21"/>
                </a:cxn>
                <a:cxn ang="0">
                  <a:pos x="26" y="22"/>
                </a:cxn>
                <a:cxn ang="0">
                  <a:pos x="25" y="24"/>
                </a:cxn>
                <a:cxn ang="0">
                  <a:pos x="26" y="27"/>
                </a:cxn>
                <a:cxn ang="0">
                  <a:pos x="24" y="27"/>
                </a:cxn>
                <a:cxn ang="0">
                  <a:pos x="20" y="27"/>
                </a:cxn>
                <a:cxn ang="0">
                  <a:pos x="19" y="27"/>
                </a:cxn>
                <a:cxn ang="0">
                  <a:pos x="18" y="26"/>
                </a:cxn>
                <a:cxn ang="0">
                  <a:pos x="16" y="23"/>
                </a:cxn>
                <a:cxn ang="0">
                  <a:pos x="10" y="16"/>
                </a:cxn>
                <a:cxn ang="0">
                  <a:pos x="9" y="15"/>
                </a:cxn>
                <a:cxn ang="0">
                  <a:pos x="8" y="15"/>
                </a:cxn>
                <a:cxn ang="0">
                  <a:pos x="6" y="15"/>
                </a:cxn>
                <a:cxn ang="0">
                  <a:pos x="4" y="14"/>
                </a:cxn>
                <a:cxn ang="0">
                  <a:pos x="0" y="10"/>
                </a:cxn>
                <a:cxn ang="0">
                  <a:pos x="0" y="10"/>
                </a:cxn>
              </a:cxnLst>
              <a:rect l="0" t="0" r="r" b="b"/>
              <a:pathLst>
                <a:path w="26" h="27">
                  <a:moveTo>
                    <a:pt x="0" y="10"/>
                  </a:moveTo>
                  <a:lnTo>
                    <a:pt x="0" y="10"/>
                  </a:lnTo>
                  <a:lnTo>
                    <a:pt x="3" y="8"/>
                  </a:lnTo>
                  <a:lnTo>
                    <a:pt x="3" y="7"/>
                  </a:lnTo>
                  <a:lnTo>
                    <a:pt x="6" y="5"/>
                  </a:lnTo>
                  <a:lnTo>
                    <a:pt x="8" y="3"/>
                  </a:lnTo>
                  <a:lnTo>
                    <a:pt x="9" y="2"/>
                  </a:lnTo>
                  <a:lnTo>
                    <a:pt x="9" y="2"/>
                  </a:lnTo>
                  <a:lnTo>
                    <a:pt x="9" y="1"/>
                  </a:lnTo>
                  <a:lnTo>
                    <a:pt x="10" y="1"/>
                  </a:lnTo>
                  <a:lnTo>
                    <a:pt x="11" y="0"/>
                  </a:lnTo>
                  <a:lnTo>
                    <a:pt x="12" y="0"/>
                  </a:lnTo>
                  <a:lnTo>
                    <a:pt x="14" y="0"/>
                  </a:lnTo>
                  <a:lnTo>
                    <a:pt x="14" y="0"/>
                  </a:lnTo>
                  <a:lnTo>
                    <a:pt x="14" y="1"/>
                  </a:lnTo>
                  <a:lnTo>
                    <a:pt x="14" y="3"/>
                  </a:lnTo>
                  <a:lnTo>
                    <a:pt x="15" y="5"/>
                  </a:lnTo>
                  <a:lnTo>
                    <a:pt x="15" y="6"/>
                  </a:lnTo>
                  <a:lnTo>
                    <a:pt x="16" y="6"/>
                  </a:lnTo>
                  <a:lnTo>
                    <a:pt x="16" y="6"/>
                  </a:lnTo>
                  <a:lnTo>
                    <a:pt x="16" y="6"/>
                  </a:lnTo>
                  <a:lnTo>
                    <a:pt x="18" y="5"/>
                  </a:lnTo>
                  <a:lnTo>
                    <a:pt x="18" y="4"/>
                  </a:lnTo>
                  <a:lnTo>
                    <a:pt x="19" y="4"/>
                  </a:lnTo>
                  <a:lnTo>
                    <a:pt x="19" y="5"/>
                  </a:lnTo>
                  <a:lnTo>
                    <a:pt x="20" y="7"/>
                  </a:lnTo>
                  <a:lnTo>
                    <a:pt x="19" y="8"/>
                  </a:lnTo>
                  <a:lnTo>
                    <a:pt x="18" y="10"/>
                  </a:lnTo>
                  <a:lnTo>
                    <a:pt x="17" y="12"/>
                  </a:lnTo>
                  <a:lnTo>
                    <a:pt x="16" y="13"/>
                  </a:lnTo>
                  <a:lnTo>
                    <a:pt x="16" y="14"/>
                  </a:lnTo>
                  <a:lnTo>
                    <a:pt x="16" y="15"/>
                  </a:lnTo>
                  <a:lnTo>
                    <a:pt x="17" y="15"/>
                  </a:lnTo>
                  <a:lnTo>
                    <a:pt x="18" y="14"/>
                  </a:lnTo>
                  <a:lnTo>
                    <a:pt x="19" y="15"/>
                  </a:lnTo>
                  <a:lnTo>
                    <a:pt x="20" y="15"/>
                  </a:lnTo>
                  <a:lnTo>
                    <a:pt x="21" y="15"/>
                  </a:lnTo>
                  <a:lnTo>
                    <a:pt x="21" y="16"/>
                  </a:lnTo>
                  <a:lnTo>
                    <a:pt x="22" y="18"/>
                  </a:lnTo>
                  <a:lnTo>
                    <a:pt x="22" y="18"/>
                  </a:lnTo>
                  <a:lnTo>
                    <a:pt x="23" y="18"/>
                  </a:lnTo>
                  <a:lnTo>
                    <a:pt x="24" y="18"/>
                  </a:lnTo>
                  <a:lnTo>
                    <a:pt x="25" y="18"/>
                  </a:lnTo>
                  <a:lnTo>
                    <a:pt x="26" y="18"/>
                  </a:lnTo>
                  <a:lnTo>
                    <a:pt x="26" y="21"/>
                  </a:lnTo>
                  <a:lnTo>
                    <a:pt x="26" y="22"/>
                  </a:lnTo>
                  <a:lnTo>
                    <a:pt x="25" y="24"/>
                  </a:lnTo>
                  <a:lnTo>
                    <a:pt x="26" y="27"/>
                  </a:lnTo>
                  <a:lnTo>
                    <a:pt x="24" y="27"/>
                  </a:lnTo>
                  <a:lnTo>
                    <a:pt x="20" y="27"/>
                  </a:lnTo>
                  <a:lnTo>
                    <a:pt x="19" y="27"/>
                  </a:lnTo>
                  <a:lnTo>
                    <a:pt x="18" y="26"/>
                  </a:lnTo>
                  <a:lnTo>
                    <a:pt x="16" y="23"/>
                  </a:lnTo>
                  <a:lnTo>
                    <a:pt x="10" y="16"/>
                  </a:lnTo>
                  <a:lnTo>
                    <a:pt x="9" y="15"/>
                  </a:lnTo>
                  <a:lnTo>
                    <a:pt x="8" y="15"/>
                  </a:lnTo>
                  <a:lnTo>
                    <a:pt x="6" y="15"/>
                  </a:lnTo>
                  <a:lnTo>
                    <a:pt x="4" y="14"/>
                  </a:lnTo>
                  <a:lnTo>
                    <a:pt x="0" y="10"/>
                  </a:lnTo>
                  <a:lnTo>
                    <a:pt x="0" y="1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61" name="Freeform 237"/>
            <p:cNvSpPr>
              <a:spLocks/>
            </p:cNvSpPr>
            <p:nvPr/>
          </p:nvSpPr>
          <p:spPr bwMode="auto">
            <a:xfrm>
              <a:off x="7364411" y="6543666"/>
              <a:ext cx="61913" cy="66675"/>
            </a:xfrm>
            <a:custGeom>
              <a:avLst/>
              <a:gdLst/>
              <a:ahLst/>
              <a:cxnLst>
                <a:cxn ang="0">
                  <a:pos x="9" y="8"/>
                </a:cxn>
                <a:cxn ang="0">
                  <a:pos x="7" y="15"/>
                </a:cxn>
                <a:cxn ang="0">
                  <a:pos x="7" y="15"/>
                </a:cxn>
                <a:cxn ang="0">
                  <a:pos x="6" y="15"/>
                </a:cxn>
                <a:cxn ang="0">
                  <a:pos x="5" y="16"/>
                </a:cxn>
                <a:cxn ang="0">
                  <a:pos x="6" y="18"/>
                </a:cxn>
                <a:cxn ang="0">
                  <a:pos x="6" y="19"/>
                </a:cxn>
                <a:cxn ang="0">
                  <a:pos x="4" y="21"/>
                </a:cxn>
                <a:cxn ang="0">
                  <a:pos x="4" y="24"/>
                </a:cxn>
                <a:cxn ang="0">
                  <a:pos x="1" y="28"/>
                </a:cxn>
                <a:cxn ang="0">
                  <a:pos x="0" y="30"/>
                </a:cxn>
                <a:cxn ang="0">
                  <a:pos x="1" y="31"/>
                </a:cxn>
                <a:cxn ang="0">
                  <a:pos x="4" y="31"/>
                </a:cxn>
                <a:cxn ang="0">
                  <a:pos x="5" y="31"/>
                </a:cxn>
                <a:cxn ang="0">
                  <a:pos x="6" y="34"/>
                </a:cxn>
                <a:cxn ang="0">
                  <a:pos x="7" y="34"/>
                </a:cxn>
                <a:cxn ang="0">
                  <a:pos x="9" y="34"/>
                </a:cxn>
                <a:cxn ang="0">
                  <a:pos x="10" y="37"/>
                </a:cxn>
                <a:cxn ang="0">
                  <a:pos x="9" y="40"/>
                </a:cxn>
                <a:cxn ang="0">
                  <a:pos x="14" y="42"/>
                </a:cxn>
                <a:cxn ang="0">
                  <a:pos x="19" y="42"/>
                </a:cxn>
                <a:cxn ang="0">
                  <a:pos x="25" y="39"/>
                </a:cxn>
                <a:cxn ang="0">
                  <a:pos x="29" y="39"/>
                </a:cxn>
                <a:cxn ang="0">
                  <a:pos x="31" y="40"/>
                </a:cxn>
                <a:cxn ang="0">
                  <a:pos x="36" y="39"/>
                </a:cxn>
                <a:cxn ang="0">
                  <a:pos x="36" y="37"/>
                </a:cxn>
                <a:cxn ang="0">
                  <a:pos x="36" y="34"/>
                </a:cxn>
                <a:cxn ang="0">
                  <a:pos x="34" y="30"/>
                </a:cxn>
                <a:cxn ang="0">
                  <a:pos x="35" y="25"/>
                </a:cxn>
                <a:cxn ang="0">
                  <a:pos x="38" y="17"/>
                </a:cxn>
                <a:cxn ang="0">
                  <a:pos x="39" y="12"/>
                </a:cxn>
                <a:cxn ang="0">
                  <a:pos x="38" y="6"/>
                </a:cxn>
                <a:cxn ang="0">
                  <a:pos x="37" y="5"/>
                </a:cxn>
                <a:cxn ang="0">
                  <a:pos x="33" y="4"/>
                </a:cxn>
                <a:cxn ang="0">
                  <a:pos x="31" y="5"/>
                </a:cxn>
                <a:cxn ang="0">
                  <a:pos x="28" y="5"/>
                </a:cxn>
                <a:cxn ang="0">
                  <a:pos x="25" y="1"/>
                </a:cxn>
                <a:cxn ang="0">
                  <a:pos x="22" y="1"/>
                </a:cxn>
                <a:cxn ang="0">
                  <a:pos x="19" y="3"/>
                </a:cxn>
                <a:cxn ang="0">
                  <a:pos x="16" y="5"/>
                </a:cxn>
                <a:cxn ang="0">
                  <a:pos x="14" y="5"/>
                </a:cxn>
                <a:cxn ang="0">
                  <a:pos x="13" y="4"/>
                </a:cxn>
                <a:cxn ang="0">
                  <a:pos x="11" y="5"/>
                </a:cxn>
                <a:cxn ang="0">
                  <a:pos x="9" y="8"/>
                </a:cxn>
              </a:cxnLst>
              <a:rect l="0" t="0" r="r" b="b"/>
              <a:pathLst>
                <a:path w="39" h="42">
                  <a:moveTo>
                    <a:pt x="9" y="8"/>
                  </a:moveTo>
                  <a:lnTo>
                    <a:pt x="9" y="8"/>
                  </a:lnTo>
                  <a:lnTo>
                    <a:pt x="8" y="12"/>
                  </a:lnTo>
                  <a:lnTo>
                    <a:pt x="7" y="15"/>
                  </a:lnTo>
                  <a:lnTo>
                    <a:pt x="7" y="15"/>
                  </a:lnTo>
                  <a:lnTo>
                    <a:pt x="7" y="15"/>
                  </a:lnTo>
                  <a:lnTo>
                    <a:pt x="6" y="15"/>
                  </a:lnTo>
                  <a:lnTo>
                    <a:pt x="6" y="15"/>
                  </a:lnTo>
                  <a:lnTo>
                    <a:pt x="5" y="15"/>
                  </a:lnTo>
                  <a:lnTo>
                    <a:pt x="5" y="16"/>
                  </a:lnTo>
                  <a:lnTo>
                    <a:pt x="6" y="17"/>
                  </a:lnTo>
                  <a:lnTo>
                    <a:pt x="6" y="18"/>
                  </a:lnTo>
                  <a:lnTo>
                    <a:pt x="6" y="18"/>
                  </a:lnTo>
                  <a:lnTo>
                    <a:pt x="6" y="19"/>
                  </a:lnTo>
                  <a:lnTo>
                    <a:pt x="5" y="20"/>
                  </a:lnTo>
                  <a:lnTo>
                    <a:pt x="4" y="21"/>
                  </a:lnTo>
                  <a:lnTo>
                    <a:pt x="4" y="23"/>
                  </a:lnTo>
                  <a:lnTo>
                    <a:pt x="4" y="24"/>
                  </a:lnTo>
                  <a:lnTo>
                    <a:pt x="3" y="26"/>
                  </a:lnTo>
                  <a:lnTo>
                    <a:pt x="1" y="28"/>
                  </a:lnTo>
                  <a:lnTo>
                    <a:pt x="0" y="29"/>
                  </a:lnTo>
                  <a:lnTo>
                    <a:pt x="0" y="30"/>
                  </a:lnTo>
                  <a:lnTo>
                    <a:pt x="0" y="31"/>
                  </a:lnTo>
                  <a:lnTo>
                    <a:pt x="1" y="31"/>
                  </a:lnTo>
                  <a:lnTo>
                    <a:pt x="3" y="30"/>
                  </a:lnTo>
                  <a:lnTo>
                    <a:pt x="4" y="31"/>
                  </a:lnTo>
                  <a:lnTo>
                    <a:pt x="4" y="31"/>
                  </a:lnTo>
                  <a:lnTo>
                    <a:pt x="5" y="31"/>
                  </a:lnTo>
                  <a:lnTo>
                    <a:pt x="5" y="32"/>
                  </a:lnTo>
                  <a:lnTo>
                    <a:pt x="6" y="34"/>
                  </a:lnTo>
                  <a:lnTo>
                    <a:pt x="7" y="34"/>
                  </a:lnTo>
                  <a:lnTo>
                    <a:pt x="7" y="34"/>
                  </a:lnTo>
                  <a:lnTo>
                    <a:pt x="8" y="34"/>
                  </a:lnTo>
                  <a:lnTo>
                    <a:pt x="9" y="34"/>
                  </a:lnTo>
                  <a:lnTo>
                    <a:pt x="10" y="34"/>
                  </a:lnTo>
                  <a:lnTo>
                    <a:pt x="10" y="37"/>
                  </a:lnTo>
                  <a:lnTo>
                    <a:pt x="10" y="38"/>
                  </a:lnTo>
                  <a:lnTo>
                    <a:pt x="9" y="40"/>
                  </a:lnTo>
                  <a:lnTo>
                    <a:pt x="10" y="42"/>
                  </a:lnTo>
                  <a:lnTo>
                    <a:pt x="14" y="42"/>
                  </a:lnTo>
                  <a:lnTo>
                    <a:pt x="16" y="42"/>
                  </a:lnTo>
                  <a:lnTo>
                    <a:pt x="19" y="42"/>
                  </a:lnTo>
                  <a:lnTo>
                    <a:pt x="21" y="41"/>
                  </a:lnTo>
                  <a:lnTo>
                    <a:pt x="25" y="39"/>
                  </a:lnTo>
                  <a:lnTo>
                    <a:pt x="27" y="39"/>
                  </a:lnTo>
                  <a:lnTo>
                    <a:pt x="29" y="39"/>
                  </a:lnTo>
                  <a:lnTo>
                    <a:pt x="31" y="39"/>
                  </a:lnTo>
                  <a:lnTo>
                    <a:pt x="31" y="40"/>
                  </a:lnTo>
                  <a:lnTo>
                    <a:pt x="33" y="40"/>
                  </a:lnTo>
                  <a:lnTo>
                    <a:pt x="36" y="39"/>
                  </a:lnTo>
                  <a:lnTo>
                    <a:pt x="36" y="38"/>
                  </a:lnTo>
                  <a:lnTo>
                    <a:pt x="36" y="37"/>
                  </a:lnTo>
                  <a:lnTo>
                    <a:pt x="36" y="35"/>
                  </a:lnTo>
                  <a:lnTo>
                    <a:pt x="36" y="34"/>
                  </a:lnTo>
                  <a:lnTo>
                    <a:pt x="35" y="32"/>
                  </a:lnTo>
                  <a:lnTo>
                    <a:pt x="34" y="30"/>
                  </a:lnTo>
                  <a:lnTo>
                    <a:pt x="34" y="28"/>
                  </a:lnTo>
                  <a:lnTo>
                    <a:pt x="35" y="25"/>
                  </a:lnTo>
                  <a:lnTo>
                    <a:pt x="37" y="21"/>
                  </a:lnTo>
                  <a:lnTo>
                    <a:pt x="38" y="17"/>
                  </a:lnTo>
                  <a:lnTo>
                    <a:pt x="39" y="13"/>
                  </a:lnTo>
                  <a:lnTo>
                    <a:pt x="39" y="12"/>
                  </a:lnTo>
                  <a:lnTo>
                    <a:pt x="39" y="9"/>
                  </a:lnTo>
                  <a:lnTo>
                    <a:pt x="38" y="6"/>
                  </a:lnTo>
                  <a:lnTo>
                    <a:pt x="38" y="5"/>
                  </a:lnTo>
                  <a:lnTo>
                    <a:pt x="37" y="5"/>
                  </a:lnTo>
                  <a:lnTo>
                    <a:pt x="35" y="4"/>
                  </a:lnTo>
                  <a:lnTo>
                    <a:pt x="33" y="4"/>
                  </a:lnTo>
                  <a:lnTo>
                    <a:pt x="31" y="5"/>
                  </a:lnTo>
                  <a:lnTo>
                    <a:pt x="31" y="5"/>
                  </a:lnTo>
                  <a:lnTo>
                    <a:pt x="29" y="5"/>
                  </a:lnTo>
                  <a:lnTo>
                    <a:pt x="28" y="5"/>
                  </a:lnTo>
                  <a:lnTo>
                    <a:pt x="25" y="1"/>
                  </a:lnTo>
                  <a:lnTo>
                    <a:pt x="25" y="1"/>
                  </a:lnTo>
                  <a:lnTo>
                    <a:pt x="24" y="0"/>
                  </a:lnTo>
                  <a:lnTo>
                    <a:pt x="22" y="1"/>
                  </a:lnTo>
                  <a:lnTo>
                    <a:pt x="21" y="1"/>
                  </a:lnTo>
                  <a:lnTo>
                    <a:pt x="19" y="3"/>
                  </a:lnTo>
                  <a:lnTo>
                    <a:pt x="17" y="4"/>
                  </a:lnTo>
                  <a:lnTo>
                    <a:pt x="16" y="5"/>
                  </a:lnTo>
                  <a:lnTo>
                    <a:pt x="15" y="5"/>
                  </a:lnTo>
                  <a:lnTo>
                    <a:pt x="14" y="5"/>
                  </a:lnTo>
                  <a:lnTo>
                    <a:pt x="13" y="4"/>
                  </a:lnTo>
                  <a:lnTo>
                    <a:pt x="13" y="4"/>
                  </a:lnTo>
                  <a:lnTo>
                    <a:pt x="12" y="5"/>
                  </a:lnTo>
                  <a:lnTo>
                    <a:pt x="11" y="5"/>
                  </a:lnTo>
                  <a:lnTo>
                    <a:pt x="9" y="8"/>
                  </a:lnTo>
                  <a:lnTo>
                    <a:pt x="9" y="8"/>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62" name="Freeform 238"/>
            <p:cNvSpPr>
              <a:spLocks/>
            </p:cNvSpPr>
            <p:nvPr/>
          </p:nvSpPr>
          <p:spPr bwMode="auto">
            <a:xfrm>
              <a:off x="7334250" y="6378566"/>
              <a:ext cx="153988" cy="177800"/>
            </a:xfrm>
            <a:custGeom>
              <a:avLst/>
              <a:gdLst/>
              <a:ahLst/>
              <a:cxnLst>
                <a:cxn ang="0">
                  <a:pos x="95" y="42"/>
                </a:cxn>
                <a:cxn ang="0">
                  <a:pos x="92" y="40"/>
                </a:cxn>
                <a:cxn ang="0">
                  <a:pos x="93" y="37"/>
                </a:cxn>
                <a:cxn ang="0">
                  <a:pos x="91" y="34"/>
                </a:cxn>
                <a:cxn ang="0">
                  <a:pos x="88" y="33"/>
                </a:cxn>
                <a:cxn ang="0">
                  <a:pos x="87" y="31"/>
                </a:cxn>
                <a:cxn ang="0">
                  <a:pos x="82" y="30"/>
                </a:cxn>
                <a:cxn ang="0">
                  <a:pos x="79" y="25"/>
                </a:cxn>
                <a:cxn ang="0">
                  <a:pos x="38" y="65"/>
                </a:cxn>
                <a:cxn ang="0">
                  <a:pos x="21" y="65"/>
                </a:cxn>
                <a:cxn ang="0">
                  <a:pos x="12" y="66"/>
                </a:cxn>
                <a:cxn ang="0">
                  <a:pos x="10" y="69"/>
                </a:cxn>
                <a:cxn ang="0">
                  <a:pos x="8" y="70"/>
                </a:cxn>
                <a:cxn ang="0">
                  <a:pos x="6" y="67"/>
                </a:cxn>
                <a:cxn ang="0">
                  <a:pos x="5" y="67"/>
                </a:cxn>
                <a:cxn ang="0">
                  <a:pos x="3" y="72"/>
                </a:cxn>
                <a:cxn ang="0">
                  <a:pos x="2" y="75"/>
                </a:cxn>
                <a:cxn ang="0">
                  <a:pos x="0" y="81"/>
                </a:cxn>
                <a:cxn ang="0">
                  <a:pos x="2" y="85"/>
                </a:cxn>
                <a:cxn ang="0">
                  <a:pos x="5" y="90"/>
                </a:cxn>
                <a:cxn ang="0">
                  <a:pos x="6" y="92"/>
                </a:cxn>
                <a:cxn ang="0">
                  <a:pos x="12" y="92"/>
                </a:cxn>
                <a:cxn ang="0">
                  <a:pos x="18" y="95"/>
                </a:cxn>
                <a:cxn ang="0">
                  <a:pos x="18" y="98"/>
                </a:cxn>
                <a:cxn ang="0">
                  <a:pos x="18" y="101"/>
                </a:cxn>
                <a:cxn ang="0">
                  <a:pos x="19" y="103"/>
                </a:cxn>
                <a:cxn ang="0">
                  <a:pos x="17" y="104"/>
                </a:cxn>
                <a:cxn ang="0">
                  <a:pos x="18" y="107"/>
                </a:cxn>
                <a:cxn ang="0">
                  <a:pos x="24" y="108"/>
                </a:cxn>
                <a:cxn ang="0">
                  <a:pos x="25" y="109"/>
                </a:cxn>
                <a:cxn ang="0">
                  <a:pos x="26" y="111"/>
                </a:cxn>
                <a:cxn ang="0">
                  <a:pos x="30" y="109"/>
                </a:cxn>
                <a:cxn ang="0">
                  <a:pos x="32" y="108"/>
                </a:cxn>
                <a:cxn ang="0">
                  <a:pos x="35" y="108"/>
                </a:cxn>
                <a:cxn ang="0">
                  <a:pos x="40" y="105"/>
                </a:cxn>
                <a:cxn ang="0">
                  <a:pos x="42" y="97"/>
                </a:cxn>
                <a:cxn ang="0">
                  <a:pos x="44" y="89"/>
                </a:cxn>
                <a:cxn ang="0">
                  <a:pos x="48" y="86"/>
                </a:cxn>
                <a:cxn ang="0">
                  <a:pos x="55" y="80"/>
                </a:cxn>
                <a:cxn ang="0">
                  <a:pos x="63" y="71"/>
                </a:cxn>
                <a:cxn ang="0">
                  <a:pos x="70" y="69"/>
                </a:cxn>
                <a:cxn ang="0">
                  <a:pos x="75" y="71"/>
                </a:cxn>
                <a:cxn ang="0">
                  <a:pos x="86" y="68"/>
                </a:cxn>
                <a:cxn ang="0">
                  <a:pos x="92" y="65"/>
                </a:cxn>
                <a:cxn ang="0">
                  <a:pos x="96" y="58"/>
                </a:cxn>
                <a:cxn ang="0">
                  <a:pos x="96" y="42"/>
                </a:cxn>
              </a:cxnLst>
              <a:rect l="0" t="0" r="r" b="b"/>
              <a:pathLst>
                <a:path w="97" h="112">
                  <a:moveTo>
                    <a:pt x="96" y="42"/>
                  </a:moveTo>
                  <a:lnTo>
                    <a:pt x="96" y="42"/>
                  </a:lnTo>
                  <a:lnTo>
                    <a:pt x="95" y="42"/>
                  </a:lnTo>
                  <a:lnTo>
                    <a:pt x="94" y="42"/>
                  </a:lnTo>
                  <a:lnTo>
                    <a:pt x="93" y="42"/>
                  </a:lnTo>
                  <a:lnTo>
                    <a:pt x="92" y="40"/>
                  </a:lnTo>
                  <a:lnTo>
                    <a:pt x="92" y="40"/>
                  </a:lnTo>
                  <a:lnTo>
                    <a:pt x="92" y="38"/>
                  </a:lnTo>
                  <a:lnTo>
                    <a:pt x="93" y="37"/>
                  </a:lnTo>
                  <a:lnTo>
                    <a:pt x="93" y="36"/>
                  </a:lnTo>
                  <a:lnTo>
                    <a:pt x="92" y="35"/>
                  </a:lnTo>
                  <a:lnTo>
                    <a:pt x="91" y="34"/>
                  </a:lnTo>
                  <a:lnTo>
                    <a:pt x="90" y="34"/>
                  </a:lnTo>
                  <a:lnTo>
                    <a:pt x="89" y="34"/>
                  </a:lnTo>
                  <a:lnTo>
                    <a:pt x="88" y="33"/>
                  </a:lnTo>
                  <a:lnTo>
                    <a:pt x="88" y="32"/>
                  </a:lnTo>
                  <a:lnTo>
                    <a:pt x="88" y="31"/>
                  </a:lnTo>
                  <a:lnTo>
                    <a:pt x="87" y="31"/>
                  </a:lnTo>
                  <a:lnTo>
                    <a:pt x="83" y="30"/>
                  </a:lnTo>
                  <a:lnTo>
                    <a:pt x="82" y="30"/>
                  </a:lnTo>
                  <a:lnTo>
                    <a:pt x="82" y="30"/>
                  </a:lnTo>
                  <a:lnTo>
                    <a:pt x="82" y="29"/>
                  </a:lnTo>
                  <a:lnTo>
                    <a:pt x="81" y="27"/>
                  </a:lnTo>
                  <a:lnTo>
                    <a:pt x="79" y="25"/>
                  </a:lnTo>
                  <a:lnTo>
                    <a:pt x="46" y="1"/>
                  </a:lnTo>
                  <a:lnTo>
                    <a:pt x="38" y="0"/>
                  </a:lnTo>
                  <a:lnTo>
                    <a:pt x="38" y="65"/>
                  </a:lnTo>
                  <a:lnTo>
                    <a:pt x="38" y="65"/>
                  </a:lnTo>
                  <a:lnTo>
                    <a:pt x="26" y="65"/>
                  </a:lnTo>
                  <a:lnTo>
                    <a:pt x="21" y="65"/>
                  </a:lnTo>
                  <a:lnTo>
                    <a:pt x="15" y="65"/>
                  </a:lnTo>
                  <a:lnTo>
                    <a:pt x="14" y="65"/>
                  </a:lnTo>
                  <a:lnTo>
                    <a:pt x="12" y="66"/>
                  </a:lnTo>
                  <a:lnTo>
                    <a:pt x="12" y="67"/>
                  </a:lnTo>
                  <a:lnTo>
                    <a:pt x="11" y="69"/>
                  </a:lnTo>
                  <a:lnTo>
                    <a:pt x="10" y="69"/>
                  </a:lnTo>
                  <a:lnTo>
                    <a:pt x="10" y="70"/>
                  </a:lnTo>
                  <a:lnTo>
                    <a:pt x="9" y="70"/>
                  </a:lnTo>
                  <a:lnTo>
                    <a:pt x="8" y="70"/>
                  </a:lnTo>
                  <a:lnTo>
                    <a:pt x="7" y="69"/>
                  </a:lnTo>
                  <a:lnTo>
                    <a:pt x="6" y="68"/>
                  </a:lnTo>
                  <a:lnTo>
                    <a:pt x="6" y="67"/>
                  </a:lnTo>
                  <a:lnTo>
                    <a:pt x="7" y="66"/>
                  </a:lnTo>
                  <a:lnTo>
                    <a:pt x="6" y="66"/>
                  </a:lnTo>
                  <a:lnTo>
                    <a:pt x="5" y="67"/>
                  </a:lnTo>
                  <a:lnTo>
                    <a:pt x="5" y="69"/>
                  </a:lnTo>
                  <a:lnTo>
                    <a:pt x="4" y="71"/>
                  </a:lnTo>
                  <a:lnTo>
                    <a:pt x="3" y="72"/>
                  </a:lnTo>
                  <a:lnTo>
                    <a:pt x="3" y="74"/>
                  </a:lnTo>
                  <a:lnTo>
                    <a:pt x="4" y="76"/>
                  </a:lnTo>
                  <a:lnTo>
                    <a:pt x="2" y="75"/>
                  </a:lnTo>
                  <a:lnTo>
                    <a:pt x="1" y="75"/>
                  </a:lnTo>
                  <a:lnTo>
                    <a:pt x="0" y="79"/>
                  </a:lnTo>
                  <a:lnTo>
                    <a:pt x="0" y="81"/>
                  </a:lnTo>
                  <a:lnTo>
                    <a:pt x="0" y="82"/>
                  </a:lnTo>
                  <a:lnTo>
                    <a:pt x="0" y="84"/>
                  </a:lnTo>
                  <a:lnTo>
                    <a:pt x="2" y="85"/>
                  </a:lnTo>
                  <a:lnTo>
                    <a:pt x="3" y="87"/>
                  </a:lnTo>
                  <a:lnTo>
                    <a:pt x="5" y="89"/>
                  </a:lnTo>
                  <a:lnTo>
                    <a:pt x="5" y="90"/>
                  </a:lnTo>
                  <a:lnTo>
                    <a:pt x="5" y="91"/>
                  </a:lnTo>
                  <a:lnTo>
                    <a:pt x="6" y="91"/>
                  </a:lnTo>
                  <a:lnTo>
                    <a:pt x="6" y="92"/>
                  </a:lnTo>
                  <a:lnTo>
                    <a:pt x="9" y="92"/>
                  </a:lnTo>
                  <a:lnTo>
                    <a:pt x="11" y="92"/>
                  </a:lnTo>
                  <a:lnTo>
                    <a:pt x="12" y="92"/>
                  </a:lnTo>
                  <a:lnTo>
                    <a:pt x="14" y="92"/>
                  </a:lnTo>
                  <a:lnTo>
                    <a:pt x="17" y="93"/>
                  </a:lnTo>
                  <a:lnTo>
                    <a:pt x="18" y="95"/>
                  </a:lnTo>
                  <a:lnTo>
                    <a:pt x="18" y="96"/>
                  </a:lnTo>
                  <a:lnTo>
                    <a:pt x="18" y="97"/>
                  </a:lnTo>
                  <a:lnTo>
                    <a:pt x="18" y="98"/>
                  </a:lnTo>
                  <a:lnTo>
                    <a:pt x="17" y="99"/>
                  </a:lnTo>
                  <a:lnTo>
                    <a:pt x="18" y="100"/>
                  </a:lnTo>
                  <a:lnTo>
                    <a:pt x="18" y="101"/>
                  </a:lnTo>
                  <a:lnTo>
                    <a:pt x="19" y="101"/>
                  </a:lnTo>
                  <a:lnTo>
                    <a:pt x="19" y="102"/>
                  </a:lnTo>
                  <a:lnTo>
                    <a:pt x="19" y="103"/>
                  </a:lnTo>
                  <a:lnTo>
                    <a:pt x="19" y="103"/>
                  </a:lnTo>
                  <a:lnTo>
                    <a:pt x="18" y="104"/>
                  </a:lnTo>
                  <a:lnTo>
                    <a:pt x="17" y="104"/>
                  </a:lnTo>
                  <a:lnTo>
                    <a:pt x="17" y="105"/>
                  </a:lnTo>
                  <a:lnTo>
                    <a:pt x="17" y="107"/>
                  </a:lnTo>
                  <a:lnTo>
                    <a:pt x="18" y="107"/>
                  </a:lnTo>
                  <a:lnTo>
                    <a:pt x="19" y="108"/>
                  </a:lnTo>
                  <a:lnTo>
                    <a:pt x="20" y="108"/>
                  </a:lnTo>
                  <a:lnTo>
                    <a:pt x="24" y="108"/>
                  </a:lnTo>
                  <a:lnTo>
                    <a:pt x="24" y="108"/>
                  </a:lnTo>
                  <a:lnTo>
                    <a:pt x="25" y="108"/>
                  </a:lnTo>
                  <a:lnTo>
                    <a:pt x="25" y="109"/>
                  </a:lnTo>
                  <a:lnTo>
                    <a:pt x="25" y="111"/>
                  </a:lnTo>
                  <a:lnTo>
                    <a:pt x="25" y="111"/>
                  </a:lnTo>
                  <a:lnTo>
                    <a:pt x="26" y="111"/>
                  </a:lnTo>
                  <a:lnTo>
                    <a:pt x="27" y="111"/>
                  </a:lnTo>
                  <a:lnTo>
                    <a:pt x="28" y="112"/>
                  </a:lnTo>
                  <a:lnTo>
                    <a:pt x="30" y="109"/>
                  </a:lnTo>
                  <a:lnTo>
                    <a:pt x="31" y="108"/>
                  </a:lnTo>
                  <a:lnTo>
                    <a:pt x="32" y="108"/>
                  </a:lnTo>
                  <a:lnTo>
                    <a:pt x="32" y="108"/>
                  </a:lnTo>
                  <a:lnTo>
                    <a:pt x="33" y="108"/>
                  </a:lnTo>
                  <a:lnTo>
                    <a:pt x="34" y="108"/>
                  </a:lnTo>
                  <a:lnTo>
                    <a:pt x="35" y="108"/>
                  </a:lnTo>
                  <a:lnTo>
                    <a:pt x="36" y="108"/>
                  </a:lnTo>
                  <a:lnTo>
                    <a:pt x="38" y="107"/>
                  </a:lnTo>
                  <a:lnTo>
                    <a:pt x="40" y="105"/>
                  </a:lnTo>
                  <a:lnTo>
                    <a:pt x="40" y="103"/>
                  </a:lnTo>
                  <a:lnTo>
                    <a:pt x="41" y="101"/>
                  </a:lnTo>
                  <a:lnTo>
                    <a:pt x="42" y="97"/>
                  </a:lnTo>
                  <a:lnTo>
                    <a:pt x="43" y="93"/>
                  </a:lnTo>
                  <a:lnTo>
                    <a:pt x="44" y="90"/>
                  </a:lnTo>
                  <a:lnTo>
                    <a:pt x="44" y="89"/>
                  </a:lnTo>
                  <a:lnTo>
                    <a:pt x="45" y="88"/>
                  </a:lnTo>
                  <a:lnTo>
                    <a:pt x="47" y="87"/>
                  </a:lnTo>
                  <a:lnTo>
                    <a:pt x="48" y="86"/>
                  </a:lnTo>
                  <a:lnTo>
                    <a:pt x="50" y="84"/>
                  </a:lnTo>
                  <a:lnTo>
                    <a:pt x="52" y="84"/>
                  </a:lnTo>
                  <a:lnTo>
                    <a:pt x="55" y="80"/>
                  </a:lnTo>
                  <a:lnTo>
                    <a:pt x="57" y="78"/>
                  </a:lnTo>
                  <a:lnTo>
                    <a:pt x="60" y="74"/>
                  </a:lnTo>
                  <a:lnTo>
                    <a:pt x="63" y="71"/>
                  </a:lnTo>
                  <a:lnTo>
                    <a:pt x="67" y="70"/>
                  </a:lnTo>
                  <a:lnTo>
                    <a:pt x="68" y="69"/>
                  </a:lnTo>
                  <a:lnTo>
                    <a:pt x="70" y="69"/>
                  </a:lnTo>
                  <a:lnTo>
                    <a:pt x="71" y="69"/>
                  </a:lnTo>
                  <a:lnTo>
                    <a:pt x="74" y="71"/>
                  </a:lnTo>
                  <a:lnTo>
                    <a:pt x="75" y="71"/>
                  </a:lnTo>
                  <a:lnTo>
                    <a:pt x="76" y="71"/>
                  </a:lnTo>
                  <a:lnTo>
                    <a:pt x="79" y="69"/>
                  </a:lnTo>
                  <a:lnTo>
                    <a:pt x="86" y="68"/>
                  </a:lnTo>
                  <a:lnTo>
                    <a:pt x="88" y="67"/>
                  </a:lnTo>
                  <a:lnTo>
                    <a:pt x="90" y="66"/>
                  </a:lnTo>
                  <a:lnTo>
                    <a:pt x="92" y="65"/>
                  </a:lnTo>
                  <a:lnTo>
                    <a:pt x="95" y="63"/>
                  </a:lnTo>
                  <a:lnTo>
                    <a:pt x="95" y="60"/>
                  </a:lnTo>
                  <a:lnTo>
                    <a:pt x="96" y="58"/>
                  </a:lnTo>
                  <a:lnTo>
                    <a:pt x="97" y="55"/>
                  </a:lnTo>
                  <a:lnTo>
                    <a:pt x="97" y="48"/>
                  </a:lnTo>
                  <a:lnTo>
                    <a:pt x="96" y="42"/>
                  </a:lnTo>
                  <a:lnTo>
                    <a:pt x="96" y="4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63" name="Freeform 239"/>
            <p:cNvSpPr>
              <a:spLocks/>
            </p:cNvSpPr>
            <p:nvPr/>
          </p:nvSpPr>
          <p:spPr bwMode="auto">
            <a:xfrm>
              <a:off x="7418386" y="6532554"/>
              <a:ext cx="44450" cy="74613"/>
            </a:xfrm>
            <a:custGeom>
              <a:avLst/>
              <a:gdLst/>
              <a:ahLst/>
              <a:cxnLst>
                <a:cxn ang="0">
                  <a:pos x="2" y="47"/>
                </a:cxn>
                <a:cxn ang="0">
                  <a:pos x="2" y="47"/>
                </a:cxn>
                <a:cxn ang="0">
                  <a:pos x="2" y="45"/>
                </a:cxn>
                <a:cxn ang="0">
                  <a:pos x="2" y="44"/>
                </a:cxn>
                <a:cxn ang="0">
                  <a:pos x="2" y="43"/>
                </a:cxn>
                <a:cxn ang="0">
                  <a:pos x="2" y="41"/>
                </a:cxn>
                <a:cxn ang="0">
                  <a:pos x="1" y="39"/>
                </a:cxn>
                <a:cxn ang="0">
                  <a:pos x="0" y="37"/>
                </a:cxn>
                <a:cxn ang="0">
                  <a:pos x="0" y="35"/>
                </a:cxn>
                <a:cxn ang="0">
                  <a:pos x="1" y="32"/>
                </a:cxn>
                <a:cxn ang="0">
                  <a:pos x="3" y="28"/>
                </a:cxn>
                <a:cxn ang="0">
                  <a:pos x="4" y="23"/>
                </a:cxn>
                <a:cxn ang="0">
                  <a:pos x="4" y="20"/>
                </a:cxn>
                <a:cxn ang="0">
                  <a:pos x="4" y="19"/>
                </a:cxn>
                <a:cxn ang="0">
                  <a:pos x="4" y="15"/>
                </a:cxn>
                <a:cxn ang="0">
                  <a:pos x="4" y="12"/>
                </a:cxn>
                <a:cxn ang="0">
                  <a:pos x="4" y="12"/>
                </a:cxn>
                <a:cxn ang="0">
                  <a:pos x="4" y="10"/>
                </a:cxn>
                <a:cxn ang="0">
                  <a:pos x="4" y="6"/>
                </a:cxn>
                <a:cxn ang="0">
                  <a:pos x="4" y="3"/>
                </a:cxn>
                <a:cxn ang="0">
                  <a:pos x="4" y="2"/>
                </a:cxn>
                <a:cxn ang="0">
                  <a:pos x="5" y="1"/>
                </a:cxn>
                <a:cxn ang="0">
                  <a:pos x="9" y="0"/>
                </a:cxn>
                <a:cxn ang="0">
                  <a:pos x="13" y="0"/>
                </a:cxn>
                <a:cxn ang="0">
                  <a:pos x="20" y="0"/>
                </a:cxn>
                <a:cxn ang="0">
                  <a:pos x="21" y="4"/>
                </a:cxn>
                <a:cxn ang="0">
                  <a:pos x="21" y="8"/>
                </a:cxn>
                <a:cxn ang="0">
                  <a:pos x="22" y="12"/>
                </a:cxn>
                <a:cxn ang="0">
                  <a:pos x="23" y="16"/>
                </a:cxn>
                <a:cxn ang="0">
                  <a:pos x="23" y="18"/>
                </a:cxn>
                <a:cxn ang="0">
                  <a:pos x="23" y="19"/>
                </a:cxn>
                <a:cxn ang="0">
                  <a:pos x="22" y="20"/>
                </a:cxn>
                <a:cxn ang="0">
                  <a:pos x="23" y="21"/>
                </a:cxn>
                <a:cxn ang="0">
                  <a:pos x="23" y="23"/>
                </a:cxn>
                <a:cxn ang="0">
                  <a:pos x="23" y="24"/>
                </a:cxn>
                <a:cxn ang="0">
                  <a:pos x="23" y="28"/>
                </a:cxn>
                <a:cxn ang="0">
                  <a:pos x="23" y="31"/>
                </a:cxn>
                <a:cxn ang="0">
                  <a:pos x="24" y="33"/>
                </a:cxn>
                <a:cxn ang="0">
                  <a:pos x="25" y="35"/>
                </a:cxn>
                <a:cxn ang="0">
                  <a:pos x="26" y="37"/>
                </a:cxn>
                <a:cxn ang="0">
                  <a:pos x="28" y="38"/>
                </a:cxn>
                <a:cxn ang="0">
                  <a:pos x="27" y="38"/>
                </a:cxn>
                <a:cxn ang="0">
                  <a:pos x="26" y="39"/>
                </a:cxn>
                <a:cxn ang="0">
                  <a:pos x="25" y="41"/>
                </a:cxn>
                <a:cxn ang="0">
                  <a:pos x="23" y="43"/>
                </a:cxn>
                <a:cxn ang="0">
                  <a:pos x="22" y="43"/>
                </a:cxn>
                <a:cxn ang="0">
                  <a:pos x="19" y="44"/>
                </a:cxn>
                <a:cxn ang="0">
                  <a:pos x="16" y="44"/>
                </a:cxn>
                <a:cxn ang="0">
                  <a:pos x="13" y="47"/>
                </a:cxn>
                <a:cxn ang="0">
                  <a:pos x="12" y="47"/>
                </a:cxn>
                <a:cxn ang="0">
                  <a:pos x="10" y="47"/>
                </a:cxn>
                <a:cxn ang="0">
                  <a:pos x="8" y="47"/>
                </a:cxn>
                <a:cxn ang="0">
                  <a:pos x="5" y="47"/>
                </a:cxn>
                <a:cxn ang="0">
                  <a:pos x="2" y="47"/>
                </a:cxn>
                <a:cxn ang="0">
                  <a:pos x="2" y="47"/>
                </a:cxn>
              </a:cxnLst>
              <a:rect l="0" t="0" r="r" b="b"/>
              <a:pathLst>
                <a:path w="28" h="47">
                  <a:moveTo>
                    <a:pt x="2" y="47"/>
                  </a:moveTo>
                  <a:lnTo>
                    <a:pt x="2" y="47"/>
                  </a:lnTo>
                  <a:lnTo>
                    <a:pt x="2" y="45"/>
                  </a:lnTo>
                  <a:lnTo>
                    <a:pt x="2" y="44"/>
                  </a:lnTo>
                  <a:lnTo>
                    <a:pt x="2" y="43"/>
                  </a:lnTo>
                  <a:lnTo>
                    <a:pt x="2" y="41"/>
                  </a:lnTo>
                  <a:lnTo>
                    <a:pt x="1" y="39"/>
                  </a:lnTo>
                  <a:lnTo>
                    <a:pt x="0" y="37"/>
                  </a:lnTo>
                  <a:lnTo>
                    <a:pt x="0" y="35"/>
                  </a:lnTo>
                  <a:lnTo>
                    <a:pt x="1" y="32"/>
                  </a:lnTo>
                  <a:lnTo>
                    <a:pt x="3" y="28"/>
                  </a:lnTo>
                  <a:lnTo>
                    <a:pt x="4" y="23"/>
                  </a:lnTo>
                  <a:lnTo>
                    <a:pt x="4" y="20"/>
                  </a:lnTo>
                  <a:lnTo>
                    <a:pt x="4" y="19"/>
                  </a:lnTo>
                  <a:lnTo>
                    <a:pt x="4" y="15"/>
                  </a:lnTo>
                  <a:lnTo>
                    <a:pt x="4" y="12"/>
                  </a:lnTo>
                  <a:lnTo>
                    <a:pt x="4" y="12"/>
                  </a:lnTo>
                  <a:lnTo>
                    <a:pt x="4" y="10"/>
                  </a:lnTo>
                  <a:lnTo>
                    <a:pt x="4" y="6"/>
                  </a:lnTo>
                  <a:lnTo>
                    <a:pt x="4" y="3"/>
                  </a:lnTo>
                  <a:lnTo>
                    <a:pt x="4" y="2"/>
                  </a:lnTo>
                  <a:lnTo>
                    <a:pt x="5" y="1"/>
                  </a:lnTo>
                  <a:lnTo>
                    <a:pt x="9" y="0"/>
                  </a:lnTo>
                  <a:lnTo>
                    <a:pt x="13" y="0"/>
                  </a:lnTo>
                  <a:lnTo>
                    <a:pt x="20" y="0"/>
                  </a:lnTo>
                  <a:lnTo>
                    <a:pt x="21" y="4"/>
                  </a:lnTo>
                  <a:lnTo>
                    <a:pt x="21" y="8"/>
                  </a:lnTo>
                  <a:lnTo>
                    <a:pt x="22" y="12"/>
                  </a:lnTo>
                  <a:lnTo>
                    <a:pt x="23" y="16"/>
                  </a:lnTo>
                  <a:lnTo>
                    <a:pt x="23" y="18"/>
                  </a:lnTo>
                  <a:lnTo>
                    <a:pt x="23" y="19"/>
                  </a:lnTo>
                  <a:lnTo>
                    <a:pt x="22" y="20"/>
                  </a:lnTo>
                  <a:lnTo>
                    <a:pt x="23" y="21"/>
                  </a:lnTo>
                  <a:lnTo>
                    <a:pt x="23" y="23"/>
                  </a:lnTo>
                  <a:lnTo>
                    <a:pt x="23" y="24"/>
                  </a:lnTo>
                  <a:lnTo>
                    <a:pt x="23" y="28"/>
                  </a:lnTo>
                  <a:lnTo>
                    <a:pt x="23" y="31"/>
                  </a:lnTo>
                  <a:lnTo>
                    <a:pt x="24" y="33"/>
                  </a:lnTo>
                  <a:lnTo>
                    <a:pt x="25" y="35"/>
                  </a:lnTo>
                  <a:lnTo>
                    <a:pt x="26" y="37"/>
                  </a:lnTo>
                  <a:lnTo>
                    <a:pt x="28" y="38"/>
                  </a:lnTo>
                  <a:lnTo>
                    <a:pt x="27" y="38"/>
                  </a:lnTo>
                  <a:lnTo>
                    <a:pt x="26" y="39"/>
                  </a:lnTo>
                  <a:lnTo>
                    <a:pt x="25" y="41"/>
                  </a:lnTo>
                  <a:lnTo>
                    <a:pt x="23" y="43"/>
                  </a:lnTo>
                  <a:lnTo>
                    <a:pt x="22" y="43"/>
                  </a:lnTo>
                  <a:lnTo>
                    <a:pt x="19" y="44"/>
                  </a:lnTo>
                  <a:lnTo>
                    <a:pt x="16" y="44"/>
                  </a:lnTo>
                  <a:lnTo>
                    <a:pt x="13" y="47"/>
                  </a:lnTo>
                  <a:lnTo>
                    <a:pt x="12" y="47"/>
                  </a:lnTo>
                  <a:lnTo>
                    <a:pt x="10" y="47"/>
                  </a:lnTo>
                  <a:lnTo>
                    <a:pt x="8" y="47"/>
                  </a:lnTo>
                  <a:lnTo>
                    <a:pt x="5" y="47"/>
                  </a:lnTo>
                  <a:lnTo>
                    <a:pt x="2" y="47"/>
                  </a:lnTo>
                  <a:lnTo>
                    <a:pt x="2" y="47"/>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64" name="Freeform 240"/>
            <p:cNvSpPr>
              <a:spLocks/>
            </p:cNvSpPr>
            <p:nvPr/>
          </p:nvSpPr>
          <p:spPr bwMode="auto">
            <a:xfrm>
              <a:off x="7451725" y="6532554"/>
              <a:ext cx="15875" cy="60325"/>
            </a:xfrm>
            <a:custGeom>
              <a:avLst/>
              <a:gdLst/>
              <a:ahLst/>
              <a:cxnLst>
                <a:cxn ang="0">
                  <a:pos x="7" y="38"/>
                </a:cxn>
                <a:cxn ang="0">
                  <a:pos x="7" y="38"/>
                </a:cxn>
                <a:cxn ang="0">
                  <a:pos x="5" y="37"/>
                </a:cxn>
                <a:cxn ang="0">
                  <a:pos x="4" y="35"/>
                </a:cxn>
                <a:cxn ang="0">
                  <a:pos x="3" y="33"/>
                </a:cxn>
                <a:cxn ang="0">
                  <a:pos x="2" y="31"/>
                </a:cxn>
                <a:cxn ang="0">
                  <a:pos x="2" y="28"/>
                </a:cxn>
                <a:cxn ang="0">
                  <a:pos x="2" y="24"/>
                </a:cxn>
                <a:cxn ang="0">
                  <a:pos x="2" y="23"/>
                </a:cxn>
                <a:cxn ang="0">
                  <a:pos x="2" y="23"/>
                </a:cxn>
                <a:cxn ang="0">
                  <a:pos x="2" y="22"/>
                </a:cxn>
                <a:cxn ang="0">
                  <a:pos x="1" y="20"/>
                </a:cxn>
                <a:cxn ang="0">
                  <a:pos x="1" y="19"/>
                </a:cxn>
                <a:cxn ang="0">
                  <a:pos x="2" y="18"/>
                </a:cxn>
                <a:cxn ang="0">
                  <a:pos x="2" y="16"/>
                </a:cxn>
                <a:cxn ang="0">
                  <a:pos x="1" y="12"/>
                </a:cxn>
                <a:cxn ang="0">
                  <a:pos x="1" y="8"/>
                </a:cxn>
                <a:cxn ang="0">
                  <a:pos x="1" y="4"/>
                </a:cxn>
                <a:cxn ang="0">
                  <a:pos x="0" y="0"/>
                </a:cxn>
                <a:cxn ang="0">
                  <a:pos x="4" y="0"/>
                </a:cxn>
                <a:cxn ang="0">
                  <a:pos x="4" y="5"/>
                </a:cxn>
                <a:cxn ang="0">
                  <a:pos x="5" y="7"/>
                </a:cxn>
                <a:cxn ang="0">
                  <a:pos x="5" y="8"/>
                </a:cxn>
                <a:cxn ang="0">
                  <a:pos x="7" y="12"/>
                </a:cxn>
                <a:cxn ang="0">
                  <a:pos x="8" y="15"/>
                </a:cxn>
                <a:cxn ang="0">
                  <a:pos x="8" y="19"/>
                </a:cxn>
                <a:cxn ang="0">
                  <a:pos x="8" y="23"/>
                </a:cxn>
                <a:cxn ang="0">
                  <a:pos x="9" y="31"/>
                </a:cxn>
                <a:cxn ang="0">
                  <a:pos x="9" y="34"/>
                </a:cxn>
                <a:cxn ang="0">
                  <a:pos x="10" y="38"/>
                </a:cxn>
                <a:cxn ang="0">
                  <a:pos x="8" y="38"/>
                </a:cxn>
                <a:cxn ang="0">
                  <a:pos x="7" y="38"/>
                </a:cxn>
                <a:cxn ang="0">
                  <a:pos x="7" y="38"/>
                </a:cxn>
              </a:cxnLst>
              <a:rect l="0" t="0" r="r" b="b"/>
              <a:pathLst>
                <a:path w="10" h="38">
                  <a:moveTo>
                    <a:pt x="7" y="38"/>
                  </a:moveTo>
                  <a:lnTo>
                    <a:pt x="7" y="38"/>
                  </a:lnTo>
                  <a:lnTo>
                    <a:pt x="5" y="37"/>
                  </a:lnTo>
                  <a:lnTo>
                    <a:pt x="4" y="35"/>
                  </a:lnTo>
                  <a:lnTo>
                    <a:pt x="3" y="33"/>
                  </a:lnTo>
                  <a:lnTo>
                    <a:pt x="2" y="31"/>
                  </a:lnTo>
                  <a:lnTo>
                    <a:pt x="2" y="28"/>
                  </a:lnTo>
                  <a:lnTo>
                    <a:pt x="2" y="24"/>
                  </a:lnTo>
                  <a:lnTo>
                    <a:pt x="2" y="23"/>
                  </a:lnTo>
                  <a:lnTo>
                    <a:pt x="2" y="23"/>
                  </a:lnTo>
                  <a:lnTo>
                    <a:pt x="2" y="22"/>
                  </a:lnTo>
                  <a:lnTo>
                    <a:pt x="1" y="20"/>
                  </a:lnTo>
                  <a:lnTo>
                    <a:pt x="1" y="19"/>
                  </a:lnTo>
                  <a:lnTo>
                    <a:pt x="2" y="18"/>
                  </a:lnTo>
                  <a:lnTo>
                    <a:pt x="2" y="16"/>
                  </a:lnTo>
                  <a:lnTo>
                    <a:pt x="1" y="12"/>
                  </a:lnTo>
                  <a:lnTo>
                    <a:pt x="1" y="8"/>
                  </a:lnTo>
                  <a:lnTo>
                    <a:pt x="1" y="4"/>
                  </a:lnTo>
                  <a:lnTo>
                    <a:pt x="0" y="0"/>
                  </a:lnTo>
                  <a:lnTo>
                    <a:pt x="4" y="0"/>
                  </a:lnTo>
                  <a:lnTo>
                    <a:pt x="4" y="5"/>
                  </a:lnTo>
                  <a:lnTo>
                    <a:pt x="5" y="7"/>
                  </a:lnTo>
                  <a:lnTo>
                    <a:pt x="5" y="8"/>
                  </a:lnTo>
                  <a:lnTo>
                    <a:pt x="7" y="12"/>
                  </a:lnTo>
                  <a:lnTo>
                    <a:pt x="8" y="15"/>
                  </a:lnTo>
                  <a:lnTo>
                    <a:pt x="8" y="19"/>
                  </a:lnTo>
                  <a:lnTo>
                    <a:pt x="8" y="23"/>
                  </a:lnTo>
                  <a:lnTo>
                    <a:pt x="9" y="31"/>
                  </a:lnTo>
                  <a:lnTo>
                    <a:pt x="9" y="34"/>
                  </a:lnTo>
                  <a:lnTo>
                    <a:pt x="10" y="38"/>
                  </a:lnTo>
                  <a:lnTo>
                    <a:pt x="8" y="38"/>
                  </a:lnTo>
                  <a:lnTo>
                    <a:pt x="7" y="38"/>
                  </a:lnTo>
                  <a:lnTo>
                    <a:pt x="7" y="38"/>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65" name="Freeform 241"/>
            <p:cNvSpPr>
              <a:spLocks/>
            </p:cNvSpPr>
            <p:nvPr/>
          </p:nvSpPr>
          <p:spPr bwMode="auto">
            <a:xfrm>
              <a:off x="7458074" y="6526204"/>
              <a:ext cx="23813" cy="66675"/>
            </a:xfrm>
            <a:custGeom>
              <a:avLst/>
              <a:gdLst/>
              <a:ahLst/>
              <a:cxnLst>
                <a:cxn ang="0">
                  <a:pos x="6" y="42"/>
                </a:cxn>
                <a:cxn ang="0">
                  <a:pos x="6" y="42"/>
                </a:cxn>
                <a:cxn ang="0">
                  <a:pos x="5" y="38"/>
                </a:cxn>
                <a:cxn ang="0">
                  <a:pos x="5" y="35"/>
                </a:cxn>
                <a:cxn ang="0">
                  <a:pos x="4" y="27"/>
                </a:cxn>
                <a:cxn ang="0">
                  <a:pos x="4" y="23"/>
                </a:cxn>
                <a:cxn ang="0">
                  <a:pos x="4" y="20"/>
                </a:cxn>
                <a:cxn ang="0">
                  <a:pos x="3" y="16"/>
                </a:cxn>
                <a:cxn ang="0">
                  <a:pos x="1" y="13"/>
                </a:cxn>
                <a:cxn ang="0">
                  <a:pos x="1" y="11"/>
                </a:cxn>
                <a:cxn ang="0">
                  <a:pos x="0" y="9"/>
                </a:cxn>
                <a:cxn ang="0">
                  <a:pos x="0" y="4"/>
                </a:cxn>
                <a:cxn ang="0">
                  <a:pos x="0" y="5"/>
                </a:cxn>
                <a:cxn ang="0">
                  <a:pos x="2" y="4"/>
                </a:cxn>
                <a:cxn ang="0">
                  <a:pos x="4" y="4"/>
                </a:cxn>
                <a:cxn ang="0">
                  <a:pos x="4" y="3"/>
                </a:cxn>
                <a:cxn ang="0">
                  <a:pos x="6" y="2"/>
                </a:cxn>
                <a:cxn ang="0">
                  <a:pos x="7" y="1"/>
                </a:cxn>
                <a:cxn ang="0">
                  <a:pos x="9" y="0"/>
                </a:cxn>
                <a:cxn ang="0">
                  <a:pos x="10" y="0"/>
                </a:cxn>
                <a:cxn ang="0">
                  <a:pos x="12" y="0"/>
                </a:cxn>
                <a:cxn ang="0">
                  <a:pos x="12" y="2"/>
                </a:cxn>
                <a:cxn ang="0">
                  <a:pos x="14" y="3"/>
                </a:cxn>
                <a:cxn ang="0">
                  <a:pos x="15" y="3"/>
                </a:cxn>
                <a:cxn ang="0">
                  <a:pos x="15" y="7"/>
                </a:cxn>
                <a:cxn ang="0">
                  <a:pos x="15" y="14"/>
                </a:cxn>
                <a:cxn ang="0">
                  <a:pos x="15" y="17"/>
                </a:cxn>
                <a:cxn ang="0">
                  <a:pos x="14" y="21"/>
                </a:cxn>
                <a:cxn ang="0">
                  <a:pos x="13" y="23"/>
                </a:cxn>
                <a:cxn ang="0">
                  <a:pos x="12" y="24"/>
                </a:cxn>
                <a:cxn ang="0">
                  <a:pos x="11" y="25"/>
                </a:cxn>
                <a:cxn ang="0">
                  <a:pos x="10" y="27"/>
                </a:cxn>
                <a:cxn ang="0">
                  <a:pos x="10" y="31"/>
                </a:cxn>
                <a:cxn ang="0">
                  <a:pos x="10" y="35"/>
                </a:cxn>
                <a:cxn ang="0">
                  <a:pos x="10" y="42"/>
                </a:cxn>
                <a:cxn ang="0">
                  <a:pos x="6" y="42"/>
                </a:cxn>
                <a:cxn ang="0">
                  <a:pos x="6" y="42"/>
                </a:cxn>
              </a:cxnLst>
              <a:rect l="0" t="0" r="r" b="b"/>
              <a:pathLst>
                <a:path w="15" h="42">
                  <a:moveTo>
                    <a:pt x="6" y="42"/>
                  </a:moveTo>
                  <a:lnTo>
                    <a:pt x="6" y="42"/>
                  </a:lnTo>
                  <a:lnTo>
                    <a:pt x="5" y="38"/>
                  </a:lnTo>
                  <a:lnTo>
                    <a:pt x="5" y="35"/>
                  </a:lnTo>
                  <a:lnTo>
                    <a:pt x="4" y="27"/>
                  </a:lnTo>
                  <a:lnTo>
                    <a:pt x="4" y="23"/>
                  </a:lnTo>
                  <a:lnTo>
                    <a:pt x="4" y="20"/>
                  </a:lnTo>
                  <a:lnTo>
                    <a:pt x="3" y="16"/>
                  </a:lnTo>
                  <a:lnTo>
                    <a:pt x="1" y="13"/>
                  </a:lnTo>
                  <a:lnTo>
                    <a:pt x="1" y="11"/>
                  </a:lnTo>
                  <a:lnTo>
                    <a:pt x="0" y="9"/>
                  </a:lnTo>
                  <a:lnTo>
                    <a:pt x="0" y="4"/>
                  </a:lnTo>
                  <a:lnTo>
                    <a:pt x="0" y="5"/>
                  </a:lnTo>
                  <a:lnTo>
                    <a:pt x="2" y="4"/>
                  </a:lnTo>
                  <a:lnTo>
                    <a:pt x="4" y="4"/>
                  </a:lnTo>
                  <a:lnTo>
                    <a:pt x="4" y="3"/>
                  </a:lnTo>
                  <a:lnTo>
                    <a:pt x="6" y="2"/>
                  </a:lnTo>
                  <a:lnTo>
                    <a:pt x="7" y="1"/>
                  </a:lnTo>
                  <a:lnTo>
                    <a:pt x="9" y="0"/>
                  </a:lnTo>
                  <a:lnTo>
                    <a:pt x="10" y="0"/>
                  </a:lnTo>
                  <a:lnTo>
                    <a:pt x="12" y="0"/>
                  </a:lnTo>
                  <a:lnTo>
                    <a:pt x="12" y="2"/>
                  </a:lnTo>
                  <a:lnTo>
                    <a:pt x="14" y="3"/>
                  </a:lnTo>
                  <a:lnTo>
                    <a:pt x="15" y="3"/>
                  </a:lnTo>
                  <a:lnTo>
                    <a:pt x="15" y="7"/>
                  </a:lnTo>
                  <a:lnTo>
                    <a:pt x="15" y="14"/>
                  </a:lnTo>
                  <a:lnTo>
                    <a:pt x="15" y="17"/>
                  </a:lnTo>
                  <a:lnTo>
                    <a:pt x="14" y="21"/>
                  </a:lnTo>
                  <a:lnTo>
                    <a:pt x="13" y="23"/>
                  </a:lnTo>
                  <a:lnTo>
                    <a:pt x="12" y="24"/>
                  </a:lnTo>
                  <a:lnTo>
                    <a:pt x="11" y="25"/>
                  </a:lnTo>
                  <a:lnTo>
                    <a:pt x="10" y="27"/>
                  </a:lnTo>
                  <a:lnTo>
                    <a:pt x="10" y="31"/>
                  </a:lnTo>
                  <a:lnTo>
                    <a:pt x="10" y="35"/>
                  </a:lnTo>
                  <a:lnTo>
                    <a:pt x="10" y="42"/>
                  </a:lnTo>
                  <a:lnTo>
                    <a:pt x="6" y="42"/>
                  </a:lnTo>
                  <a:lnTo>
                    <a:pt x="6" y="4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66" name="Freeform 242"/>
            <p:cNvSpPr>
              <a:spLocks/>
            </p:cNvSpPr>
            <p:nvPr/>
          </p:nvSpPr>
          <p:spPr bwMode="auto">
            <a:xfrm>
              <a:off x="7473950" y="6507154"/>
              <a:ext cx="111125" cy="106363"/>
            </a:xfrm>
            <a:custGeom>
              <a:avLst/>
              <a:gdLst/>
              <a:ahLst/>
              <a:cxnLst>
                <a:cxn ang="0">
                  <a:pos x="32" y="63"/>
                </a:cxn>
                <a:cxn ang="0">
                  <a:pos x="32" y="60"/>
                </a:cxn>
                <a:cxn ang="0">
                  <a:pos x="36" y="54"/>
                </a:cxn>
                <a:cxn ang="0">
                  <a:pos x="39" y="53"/>
                </a:cxn>
                <a:cxn ang="0">
                  <a:pos x="45" y="51"/>
                </a:cxn>
                <a:cxn ang="0">
                  <a:pos x="53" y="44"/>
                </a:cxn>
                <a:cxn ang="0">
                  <a:pos x="57" y="34"/>
                </a:cxn>
                <a:cxn ang="0">
                  <a:pos x="60" y="32"/>
                </a:cxn>
                <a:cxn ang="0">
                  <a:pos x="64" y="27"/>
                </a:cxn>
                <a:cxn ang="0">
                  <a:pos x="64" y="24"/>
                </a:cxn>
                <a:cxn ang="0">
                  <a:pos x="64" y="22"/>
                </a:cxn>
                <a:cxn ang="0">
                  <a:pos x="69" y="15"/>
                </a:cxn>
                <a:cxn ang="0">
                  <a:pos x="69" y="11"/>
                </a:cxn>
                <a:cxn ang="0">
                  <a:pos x="66" y="7"/>
                </a:cxn>
                <a:cxn ang="0">
                  <a:pos x="66" y="4"/>
                </a:cxn>
                <a:cxn ang="0">
                  <a:pos x="64" y="2"/>
                </a:cxn>
                <a:cxn ang="0">
                  <a:pos x="60" y="3"/>
                </a:cxn>
                <a:cxn ang="0">
                  <a:pos x="57" y="4"/>
                </a:cxn>
                <a:cxn ang="0">
                  <a:pos x="54" y="3"/>
                </a:cxn>
                <a:cxn ang="0">
                  <a:pos x="50" y="3"/>
                </a:cxn>
                <a:cxn ang="0">
                  <a:pos x="44" y="3"/>
                </a:cxn>
                <a:cxn ang="0">
                  <a:pos x="42" y="6"/>
                </a:cxn>
                <a:cxn ang="0">
                  <a:pos x="38" y="6"/>
                </a:cxn>
                <a:cxn ang="0">
                  <a:pos x="37" y="4"/>
                </a:cxn>
                <a:cxn ang="0">
                  <a:pos x="33" y="3"/>
                </a:cxn>
                <a:cxn ang="0">
                  <a:pos x="28" y="4"/>
                </a:cxn>
                <a:cxn ang="0">
                  <a:pos x="25" y="3"/>
                </a:cxn>
                <a:cxn ang="0">
                  <a:pos x="21" y="0"/>
                </a:cxn>
                <a:cxn ang="0">
                  <a:pos x="13" y="1"/>
                </a:cxn>
                <a:cxn ang="0">
                  <a:pos x="10" y="3"/>
                </a:cxn>
                <a:cxn ang="0">
                  <a:pos x="8" y="6"/>
                </a:cxn>
                <a:cxn ang="0">
                  <a:pos x="7" y="9"/>
                </a:cxn>
                <a:cxn ang="0">
                  <a:pos x="4" y="19"/>
                </a:cxn>
                <a:cxn ang="0">
                  <a:pos x="4" y="32"/>
                </a:cxn>
                <a:cxn ang="0">
                  <a:pos x="0" y="37"/>
                </a:cxn>
                <a:cxn ang="0">
                  <a:pos x="0" y="47"/>
                </a:cxn>
                <a:cxn ang="0">
                  <a:pos x="7" y="53"/>
                </a:cxn>
                <a:cxn ang="0">
                  <a:pos x="12" y="54"/>
                </a:cxn>
                <a:cxn ang="0">
                  <a:pos x="16" y="64"/>
                </a:cxn>
                <a:cxn ang="0">
                  <a:pos x="19" y="67"/>
                </a:cxn>
                <a:cxn ang="0">
                  <a:pos x="25" y="67"/>
                </a:cxn>
                <a:cxn ang="0">
                  <a:pos x="28" y="67"/>
                </a:cxn>
                <a:cxn ang="0">
                  <a:pos x="31" y="67"/>
                </a:cxn>
                <a:cxn ang="0">
                  <a:pos x="33" y="67"/>
                </a:cxn>
                <a:cxn ang="0">
                  <a:pos x="35" y="65"/>
                </a:cxn>
              </a:cxnLst>
              <a:rect l="0" t="0" r="r" b="b"/>
              <a:pathLst>
                <a:path w="70" h="67">
                  <a:moveTo>
                    <a:pt x="35" y="65"/>
                  </a:moveTo>
                  <a:lnTo>
                    <a:pt x="35" y="65"/>
                  </a:lnTo>
                  <a:lnTo>
                    <a:pt x="32" y="63"/>
                  </a:lnTo>
                  <a:lnTo>
                    <a:pt x="32" y="61"/>
                  </a:lnTo>
                  <a:lnTo>
                    <a:pt x="32" y="60"/>
                  </a:lnTo>
                  <a:lnTo>
                    <a:pt x="32" y="60"/>
                  </a:lnTo>
                  <a:lnTo>
                    <a:pt x="34" y="57"/>
                  </a:lnTo>
                  <a:lnTo>
                    <a:pt x="35" y="55"/>
                  </a:lnTo>
                  <a:lnTo>
                    <a:pt x="36" y="54"/>
                  </a:lnTo>
                  <a:lnTo>
                    <a:pt x="37" y="53"/>
                  </a:lnTo>
                  <a:lnTo>
                    <a:pt x="38" y="53"/>
                  </a:lnTo>
                  <a:lnTo>
                    <a:pt x="39" y="53"/>
                  </a:lnTo>
                  <a:lnTo>
                    <a:pt x="41" y="53"/>
                  </a:lnTo>
                  <a:lnTo>
                    <a:pt x="43" y="53"/>
                  </a:lnTo>
                  <a:lnTo>
                    <a:pt x="45" y="51"/>
                  </a:lnTo>
                  <a:lnTo>
                    <a:pt x="49" y="49"/>
                  </a:lnTo>
                  <a:lnTo>
                    <a:pt x="51" y="47"/>
                  </a:lnTo>
                  <a:lnTo>
                    <a:pt x="53" y="44"/>
                  </a:lnTo>
                  <a:lnTo>
                    <a:pt x="55" y="41"/>
                  </a:lnTo>
                  <a:lnTo>
                    <a:pt x="57" y="35"/>
                  </a:lnTo>
                  <a:lnTo>
                    <a:pt x="57" y="34"/>
                  </a:lnTo>
                  <a:lnTo>
                    <a:pt x="58" y="33"/>
                  </a:lnTo>
                  <a:lnTo>
                    <a:pt x="59" y="33"/>
                  </a:lnTo>
                  <a:lnTo>
                    <a:pt x="60" y="32"/>
                  </a:lnTo>
                  <a:lnTo>
                    <a:pt x="61" y="29"/>
                  </a:lnTo>
                  <a:lnTo>
                    <a:pt x="64" y="28"/>
                  </a:lnTo>
                  <a:lnTo>
                    <a:pt x="64" y="27"/>
                  </a:lnTo>
                  <a:lnTo>
                    <a:pt x="64" y="27"/>
                  </a:lnTo>
                  <a:lnTo>
                    <a:pt x="64" y="26"/>
                  </a:lnTo>
                  <a:lnTo>
                    <a:pt x="64" y="24"/>
                  </a:lnTo>
                  <a:lnTo>
                    <a:pt x="64" y="24"/>
                  </a:lnTo>
                  <a:lnTo>
                    <a:pt x="64" y="23"/>
                  </a:lnTo>
                  <a:lnTo>
                    <a:pt x="64" y="22"/>
                  </a:lnTo>
                  <a:lnTo>
                    <a:pt x="64" y="21"/>
                  </a:lnTo>
                  <a:lnTo>
                    <a:pt x="65" y="18"/>
                  </a:lnTo>
                  <a:lnTo>
                    <a:pt x="69" y="15"/>
                  </a:lnTo>
                  <a:lnTo>
                    <a:pt x="70" y="15"/>
                  </a:lnTo>
                  <a:lnTo>
                    <a:pt x="70" y="14"/>
                  </a:lnTo>
                  <a:lnTo>
                    <a:pt x="69" y="11"/>
                  </a:lnTo>
                  <a:lnTo>
                    <a:pt x="68" y="9"/>
                  </a:lnTo>
                  <a:lnTo>
                    <a:pt x="68" y="7"/>
                  </a:lnTo>
                  <a:lnTo>
                    <a:pt x="66" y="7"/>
                  </a:lnTo>
                  <a:lnTo>
                    <a:pt x="66" y="6"/>
                  </a:lnTo>
                  <a:lnTo>
                    <a:pt x="66" y="6"/>
                  </a:lnTo>
                  <a:lnTo>
                    <a:pt x="66" y="4"/>
                  </a:lnTo>
                  <a:lnTo>
                    <a:pt x="66" y="3"/>
                  </a:lnTo>
                  <a:lnTo>
                    <a:pt x="65" y="3"/>
                  </a:lnTo>
                  <a:lnTo>
                    <a:pt x="64" y="2"/>
                  </a:lnTo>
                  <a:lnTo>
                    <a:pt x="64" y="2"/>
                  </a:lnTo>
                  <a:lnTo>
                    <a:pt x="62" y="2"/>
                  </a:lnTo>
                  <a:lnTo>
                    <a:pt x="60" y="3"/>
                  </a:lnTo>
                  <a:lnTo>
                    <a:pt x="58" y="3"/>
                  </a:lnTo>
                  <a:lnTo>
                    <a:pt x="57" y="4"/>
                  </a:lnTo>
                  <a:lnTo>
                    <a:pt x="57" y="4"/>
                  </a:lnTo>
                  <a:lnTo>
                    <a:pt x="57" y="4"/>
                  </a:lnTo>
                  <a:lnTo>
                    <a:pt x="57" y="3"/>
                  </a:lnTo>
                  <a:lnTo>
                    <a:pt x="54" y="3"/>
                  </a:lnTo>
                  <a:lnTo>
                    <a:pt x="52" y="3"/>
                  </a:lnTo>
                  <a:lnTo>
                    <a:pt x="51" y="3"/>
                  </a:lnTo>
                  <a:lnTo>
                    <a:pt x="50" y="3"/>
                  </a:lnTo>
                  <a:lnTo>
                    <a:pt x="47" y="3"/>
                  </a:lnTo>
                  <a:lnTo>
                    <a:pt x="45" y="3"/>
                  </a:lnTo>
                  <a:lnTo>
                    <a:pt x="44" y="3"/>
                  </a:lnTo>
                  <a:lnTo>
                    <a:pt x="44" y="3"/>
                  </a:lnTo>
                  <a:lnTo>
                    <a:pt x="43" y="4"/>
                  </a:lnTo>
                  <a:lnTo>
                    <a:pt x="42" y="6"/>
                  </a:lnTo>
                  <a:lnTo>
                    <a:pt x="42" y="6"/>
                  </a:lnTo>
                  <a:lnTo>
                    <a:pt x="41" y="6"/>
                  </a:lnTo>
                  <a:lnTo>
                    <a:pt x="38" y="6"/>
                  </a:lnTo>
                  <a:lnTo>
                    <a:pt x="38" y="6"/>
                  </a:lnTo>
                  <a:lnTo>
                    <a:pt x="38" y="6"/>
                  </a:lnTo>
                  <a:lnTo>
                    <a:pt x="37" y="4"/>
                  </a:lnTo>
                  <a:lnTo>
                    <a:pt x="36" y="3"/>
                  </a:lnTo>
                  <a:lnTo>
                    <a:pt x="35" y="3"/>
                  </a:lnTo>
                  <a:lnTo>
                    <a:pt x="33" y="3"/>
                  </a:lnTo>
                  <a:lnTo>
                    <a:pt x="32" y="3"/>
                  </a:lnTo>
                  <a:lnTo>
                    <a:pt x="29" y="4"/>
                  </a:lnTo>
                  <a:lnTo>
                    <a:pt x="28" y="4"/>
                  </a:lnTo>
                  <a:lnTo>
                    <a:pt x="27" y="4"/>
                  </a:lnTo>
                  <a:lnTo>
                    <a:pt x="26" y="4"/>
                  </a:lnTo>
                  <a:lnTo>
                    <a:pt x="25" y="3"/>
                  </a:lnTo>
                  <a:lnTo>
                    <a:pt x="23" y="1"/>
                  </a:lnTo>
                  <a:lnTo>
                    <a:pt x="22" y="0"/>
                  </a:lnTo>
                  <a:lnTo>
                    <a:pt x="21" y="0"/>
                  </a:lnTo>
                  <a:lnTo>
                    <a:pt x="19" y="0"/>
                  </a:lnTo>
                  <a:lnTo>
                    <a:pt x="16" y="0"/>
                  </a:lnTo>
                  <a:lnTo>
                    <a:pt x="13" y="1"/>
                  </a:lnTo>
                  <a:lnTo>
                    <a:pt x="12" y="2"/>
                  </a:lnTo>
                  <a:lnTo>
                    <a:pt x="11" y="2"/>
                  </a:lnTo>
                  <a:lnTo>
                    <a:pt x="10" y="3"/>
                  </a:lnTo>
                  <a:lnTo>
                    <a:pt x="10" y="5"/>
                  </a:lnTo>
                  <a:lnTo>
                    <a:pt x="8" y="6"/>
                  </a:lnTo>
                  <a:lnTo>
                    <a:pt x="8" y="6"/>
                  </a:lnTo>
                  <a:lnTo>
                    <a:pt x="7" y="6"/>
                  </a:lnTo>
                  <a:lnTo>
                    <a:pt x="7" y="7"/>
                  </a:lnTo>
                  <a:lnTo>
                    <a:pt x="7" y="9"/>
                  </a:lnTo>
                  <a:lnTo>
                    <a:pt x="6" y="11"/>
                  </a:lnTo>
                  <a:lnTo>
                    <a:pt x="5" y="15"/>
                  </a:lnTo>
                  <a:lnTo>
                    <a:pt x="4" y="19"/>
                  </a:lnTo>
                  <a:lnTo>
                    <a:pt x="4" y="26"/>
                  </a:lnTo>
                  <a:lnTo>
                    <a:pt x="4" y="29"/>
                  </a:lnTo>
                  <a:lnTo>
                    <a:pt x="4" y="32"/>
                  </a:lnTo>
                  <a:lnTo>
                    <a:pt x="3" y="35"/>
                  </a:lnTo>
                  <a:lnTo>
                    <a:pt x="2" y="35"/>
                  </a:lnTo>
                  <a:lnTo>
                    <a:pt x="0" y="37"/>
                  </a:lnTo>
                  <a:lnTo>
                    <a:pt x="0" y="39"/>
                  </a:lnTo>
                  <a:lnTo>
                    <a:pt x="0" y="42"/>
                  </a:lnTo>
                  <a:lnTo>
                    <a:pt x="0" y="47"/>
                  </a:lnTo>
                  <a:lnTo>
                    <a:pt x="0" y="54"/>
                  </a:lnTo>
                  <a:lnTo>
                    <a:pt x="2" y="54"/>
                  </a:lnTo>
                  <a:lnTo>
                    <a:pt x="7" y="53"/>
                  </a:lnTo>
                  <a:lnTo>
                    <a:pt x="9" y="53"/>
                  </a:lnTo>
                  <a:lnTo>
                    <a:pt x="12" y="54"/>
                  </a:lnTo>
                  <a:lnTo>
                    <a:pt x="12" y="54"/>
                  </a:lnTo>
                  <a:lnTo>
                    <a:pt x="13" y="55"/>
                  </a:lnTo>
                  <a:lnTo>
                    <a:pt x="15" y="58"/>
                  </a:lnTo>
                  <a:lnTo>
                    <a:pt x="16" y="64"/>
                  </a:lnTo>
                  <a:lnTo>
                    <a:pt x="17" y="66"/>
                  </a:lnTo>
                  <a:lnTo>
                    <a:pt x="18" y="66"/>
                  </a:lnTo>
                  <a:lnTo>
                    <a:pt x="19" y="67"/>
                  </a:lnTo>
                  <a:lnTo>
                    <a:pt x="20" y="67"/>
                  </a:lnTo>
                  <a:lnTo>
                    <a:pt x="23" y="67"/>
                  </a:lnTo>
                  <a:lnTo>
                    <a:pt x="25" y="67"/>
                  </a:lnTo>
                  <a:lnTo>
                    <a:pt x="26" y="67"/>
                  </a:lnTo>
                  <a:lnTo>
                    <a:pt x="27" y="67"/>
                  </a:lnTo>
                  <a:lnTo>
                    <a:pt x="28" y="67"/>
                  </a:lnTo>
                  <a:lnTo>
                    <a:pt x="29" y="67"/>
                  </a:lnTo>
                  <a:lnTo>
                    <a:pt x="30" y="67"/>
                  </a:lnTo>
                  <a:lnTo>
                    <a:pt x="31" y="67"/>
                  </a:lnTo>
                  <a:lnTo>
                    <a:pt x="32" y="67"/>
                  </a:lnTo>
                  <a:lnTo>
                    <a:pt x="32" y="67"/>
                  </a:lnTo>
                  <a:lnTo>
                    <a:pt x="33" y="67"/>
                  </a:lnTo>
                  <a:lnTo>
                    <a:pt x="34" y="66"/>
                  </a:lnTo>
                  <a:lnTo>
                    <a:pt x="35" y="65"/>
                  </a:lnTo>
                  <a:lnTo>
                    <a:pt x="35" y="6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67" name="Freeform 243"/>
            <p:cNvSpPr>
              <a:spLocks/>
            </p:cNvSpPr>
            <p:nvPr/>
          </p:nvSpPr>
          <p:spPr bwMode="auto">
            <a:xfrm>
              <a:off x="7524749" y="6518266"/>
              <a:ext cx="69850" cy="122238"/>
            </a:xfrm>
            <a:custGeom>
              <a:avLst/>
              <a:gdLst/>
              <a:ahLst/>
              <a:cxnLst>
                <a:cxn ang="0">
                  <a:pos x="3" y="58"/>
                </a:cxn>
                <a:cxn ang="0">
                  <a:pos x="0" y="54"/>
                </a:cxn>
                <a:cxn ang="0">
                  <a:pos x="0" y="53"/>
                </a:cxn>
                <a:cxn ang="0">
                  <a:pos x="3" y="48"/>
                </a:cxn>
                <a:cxn ang="0">
                  <a:pos x="5" y="47"/>
                </a:cxn>
                <a:cxn ang="0">
                  <a:pos x="7" y="46"/>
                </a:cxn>
                <a:cxn ang="0">
                  <a:pos x="11" y="46"/>
                </a:cxn>
                <a:cxn ang="0">
                  <a:pos x="17" y="42"/>
                </a:cxn>
                <a:cxn ang="0">
                  <a:pos x="20" y="37"/>
                </a:cxn>
                <a:cxn ang="0">
                  <a:pos x="25" y="28"/>
                </a:cxn>
                <a:cxn ang="0">
                  <a:pos x="26" y="26"/>
                </a:cxn>
                <a:cxn ang="0">
                  <a:pos x="28" y="25"/>
                </a:cxn>
                <a:cxn ang="0">
                  <a:pos x="32" y="21"/>
                </a:cxn>
                <a:cxn ang="0">
                  <a:pos x="32" y="20"/>
                </a:cxn>
                <a:cxn ang="0">
                  <a:pos x="32" y="17"/>
                </a:cxn>
                <a:cxn ang="0">
                  <a:pos x="32" y="16"/>
                </a:cxn>
                <a:cxn ang="0">
                  <a:pos x="32" y="14"/>
                </a:cxn>
                <a:cxn ang="0">
                  <a:pos x="37" y="8"/>
                </a:cxn>
                <a:cxn ang="0">
                  <a:pos x="38" y="7"/>
                </a:cxn>
                <a:cxn ang="0">
                  <a:pos x="36" y="2"/>
                </a:cxn>
                <a:cxn ang="0">
                  <a:pos x="38" y="2"/>
                </a:cxn>
                <a:cxn ang="0">
                  <a:pos x="40" y="5"/>
                </a:cxn>
                <a:cxn ang="0">
                  <a:pos x="42" y="9"/>
                </a:cxn>
                <a:cxn ang="0">
                  <a:pos x="43" y="16"/>
                </a:cxn>
                <a:cxn ang="0">
                  <a:pos x="44" y="19"/>
                </a:cxn>
                <a:cxn ang="0">
                  <a:pos x="44" y="21"/>
                </a:cxn>
                <a:cxn ang="0">
                  <a:pos x="44" y="22"/>
                </a:cxn>
                <a:cxn ang="0">
                  <a:pos x="42" y="23"/>
                </a:cxn>
                <a:cxn ang="0">
                  <a:pos x="38" y="23"/>
                </a:cxn>
                <a:cxn ang="0">
                  <a:pos x="37" y="24"/>
                </a:cxn>
                <a:cxn ang="0">
                  <a:pos x="37" y="26"/>
                </a:cxn>
                <a:cxn ang="0">
                  <a:pos x="39" y="28"/>
                </a:cxn>
                <a:cxn ang="0">
                  <a:pos x="41" y="31"/>
                </a:cxn>
                <a:cxn ang="0">
                  <a:pos x="41" y="34"/>
                </a:cxn>
                <a:cxn ang="0">
                  <a:pos x="41" y="41"/>
                </a:cxn>
                <a:cxn ang="0">
                  <a:pos x="39" y="42"/>
                </a:cxn>
                <a:cxn ang="0">
                  <a:pos x="37" y="45"/>
                </a:cxn>
                <a:cxn ang="0">
                  <a:pos x="36" y="48"/>
                </a:cxn>
                <a:cxn ang="0">
                  <a:pos x="37" y="55"/>
                </a:cxn>
                <a:cxn ang="0">
                  <a:pos x="38" y="58"/>
                </a:cxn>
                <a:cxn ang="0">
                  <a:pos x="42" y="62"/>
                </a:cxn>
                <a:cxn ang="0">
                  <a:pos x="44" y="66"/>
                </a:cxn>
                <a:cxn ang="0">
                  <a:pos x="44" y="72"/>
                </a:cxn>
                <a:cxn ang="0">
                  <a:pos x="44" y="77"/>
                </a:cxn>
                <a:cxn ang="0">
                  <a:pos x="39" y="73"/>
                </a:cxn>
                <a:cxn ang="0">
                  <a:pos x="36" y="72"/>
                </a:cxn>
                <a:cxn ang="0">
                  <a:pos x="33" y="73"/>
                </a:cxn>
                <a:cxn ang="0">
                  <a:pos x="20" y="73"/>
                </a:cxn>
                <a:cxn ang="0">
                  <a:pos x="11" y="71"/>
                </a:cxn>
                <a:cxn ang="0">
                  <a:pos x="12" y="68"/>
                </a:cxn>
                <a:cxn ang="0">
                  <a:pos x="8" y="62"/>
                </a:cxn>
                <a:cxn ang="0">
                  <a:pos x="6" y="60"/>
                </a:cxn>
                <a:cxn ang="0">
                  <a:pos x="6" y="59"/>
                </a:cxn>
                <a:cxn ang="0">
                  <a:pos x="4" y="58"/>
                </a:cxn>
                <a:cxn ang="0">
                  <a:pos x="3" y="58"/>
                </a:cxn>
              </a:cxnLst>
              <a:rect l="0" t="0" r="r" b="b"/>
              <a:pathLst>
                <a:path w="44" h="77">
                  <a:moveTo>
                    <a:pt x="3" y="58"/>
                  </a:moveTo>
                  <a:lnTo>
                    <a:pt x="3" y="58"/>
                  </a:lnTo>
                  <a:lnTo>
                    <a:pt x="0" y="56"/>
                  </a:lnTo>
                  <a:lnTo>
                    <a:pt x="0" y="54"/>
                  </a:lnTo>
                  <a:lnTo>
                    <a:pt x="0" y="54"/>
                  </a:lnTo>
                  <a:lnTo>
                    <a:pt x="0" y="53"/>
                  </a:lnTo>
                  <a:lnTo>
                    <a:pt x="2" y="51"/>
                  </a:lnTo>
                  <a:lnTo>
                    <a:pt x="3" y="48"/>
                  </a:lnTo>
                  <a:lnTo>
                    <a:pt x="4" y="47"/>
                  </a:lnTo>
                  <a:lnTo>
                    <a:pt x="5" y="47"/>
                  </a:lnTo>
                  <a:lnTo>
                    <a:pt x="6" y="46"/>
                  </a:lnTo>
                  <a:lnTo>
                    <a:pt x="7" y="46"/>
                  </a:lnTo>
                  <a:lnTo>
                    <a:pt x="9" y="46"/>
                  </a:lnTo>
                  <a:lnTo>
                    <a:pt x="11" y="46"/>
                  </a:lnTo>
                  <a:lnTo>
                    <a:pt x="13" y="44"/>
                  </a:lnTo>
                  <a:lnTo>
                    <a:pt x="17" y="42"/>
                  </a:lnTo>
                  <a:lnTo>
                    <a:pt x="19" y="40"/>
                  </a:lnTo>
                  <a:lnTo>
                    <a:pt x="20" y="37"/>
                  </a:lnTo>
                  <a:lnTo>
                    <a:pt x="23" y="34"/>
                  </a:lnTo>
                  <a:lnTo>
                    <a:pt x="25" y="28"/>
                  </a:lnTo>
                  <a:lnTo>
                    <a:pt x="25" y="27"/>
                  </a:lnTo>
                  <a:lnTo>
                    <a:pt x="26" y="26"/>
                  </a:lnTo>
                  <a:lnTo>
                    <a:pt x="27" y="26"/>
                  </a:lnTo>
                  <a:lnTo>
                    <a:pt x="28" y="25"/>
                  </a:lnTo>
                  <a:lnTo>
                    <a:pt x="29" y="22"/>
                  </a:lnTo>
                  <a:lnTo>
                    <a:pt x="32" y="21"/>
                  </a:lnTo>
                  <a:lnTo>
                    <a:pt x="32" y="20"/>
                  </a:lnTo>
                  <a:lnTo>
                    <a:pt x="32" y="20"/>
                  </a:lnTo>
                  <a:lnTo>
                    <a:pt x="32" y="19"/>
                  </a:lnTo>
                  <a:lnTo>
                    <a:pt x="32" y="17"/>
                  </a:lnTo>
                  <a:lnTo>
                    <a:pt x="32" y="17"/>
                  </a:lnTo>
                  <a:lnTo>
                    <a:pt x="32" y="16"/>
                  </a:lnTo>
                  <a:lnTo>
                    <a:pt x="32" y="15"/>
                  </a:lnTo>
                  <a:lnTo>
                    <a:pt x="32" y="14"/>
                  </a:lnTo>
                  <a:lnTo>
                    <a:pt x="33" y="11"/>
                  </a:lnTo>
                  <a:lnTo>
                    <a:pt x="37" y="8"/>
                  </a:lnTo>
                  <a:lnTo>
                    <a:pt x="38" y="8"/>
                  </a:lnTo>
                  <a:lnTo>
                    <a:pt x="38" y="7"/>
                  </a:lnTo>
                  <a:lnTo>
                    <a:pt x="37" y="4"/>
                  </a:lnTo>
                  <a:lnTo>
                    <a:pt x="36" y="2"/>
                  </a:lnTo>
                  <a:lnTo>
                    <a:pt x="36" y="0"/>
                  </a:lnTo>
                  <a:lnTo>
                    <a:pt x="38" y="2"/>
                  </a:lnTo>
                  <a:lnTo>
                    <a:pt x="39" y="3"/>
                  </a:lnTo>
                  <a:lnTo>
                    <a:pt x="40" y="5"/>
                  </a:lnTo>
                  <a:lnTo>
                    <a:pt x="41" y="7"/>
                  </a:lnTo>
                  <a:lnTo>
                    <a:pt x="42" y="9"/>
                  </a:lnTo>
                  <a:lnTo>
                    <a:pt x="43" y="11"/>
                  </a:lnTo>
                  <a:lnTo>
                    <a:pt x="43" y="16"/>
                  </a:lnTo>
                  <a:lnTo>
                    <a:pt x="43" y="17"/>
                  </a:lnTo>
                  <a:lnTo>
                    <a:pt x="44" y="19"/>
                  </a:lnTo>
                  <a:lnTo>
                    <a:pt x="44" y="21"/>
                  </a:lnTo>
                  <a:lnTo>
                    <a:pt x="44" y="21"/>
                  </a:lnTo>
                  <a:lnTo>
                    <a:pt x="44" y="21"/>
                  </a:lnTo>
                  <a:lnTo>
                    <a:pt x="44" y="22"/>
                  </a:lnTo>
                  <a:lnTo>
                    <a:pt x="44" y="23"/>
                  </a:lnTo>
                  <a:lnTo>
                    <a:pt x="42" y="23"/>
                  </a:lnTo>
                  <a:lnTo>
                    <a:pt x="39" y="23"/>
                  </a:lnTo>
                  <a:lnTo>
                    <a:pt x="38" y="23"/>
                  </a:lnTo>
                  <a:lnTo>
                    <a:pt x="37" y="23"/>
                  </a:lnTo>
                  <a:lnTo>
                    <a:pt x="37" y="24"/>
                  </a:lnTo>
                  <a:lnTo>
                    <a:pt x="37" y="25"/>
                  </a:lnTo>
                  <a:lnTo>
                    <a:pt x="37" y="26"/>
                  </a:lnTo>
                  <a:lnTo>
                    <a:pt x="38" y="28"/>
                  </a:lnTo>
                  <a:lnTo>
                    <a:pt x="39" y="28"/>
                  </a:lnTo>
                  <a:lnTo>
                    <a:pt x="40" y="30"/>
                  </a:lnTo>
                  <a:lnTo>
                    <a:pt x="41" y="31"/>
                  </a:lnTo>
                  <a:lnTo>
                    <a:pt x="41" y="32"/>
                  </a:lnTo>
                  <a:lnTo>
                    <a:pt x="41" y="34"/>
                  </a:lnTo>
                  <a:lnTo>
                    <a:pt x="41" y="36"/>
                  </a:lnTo>
                  <a:lnTo>
                    <a:pt x="41" y="41"/>
                  </a:lnTo>
                  <a:lnTo>
                    <a:pt x="40" y="41"/>
                  </a:lnTo>
                  <a:lnTo>
                    <a:pt x="39" y="42"/>
                  </a:lnTo>
                  <a:lnTo>
                    <a:pt x="38" y="43"/>
                  </a:lnTo>
                  <a:lnTo>
                    <a:pt x="37" y="45"/>
                  </a:lnTo>
                  <a:lnTo>
                    <a:pt x="36" y="47"/>
                  </a:lnTo>
                  <a:lnTo>
                    <a:pt x="36" y="48"/>
                  </a:lnTo>
                  <a:lnTo>
                    <a:pt x="36" y="52"/>
                  </a:lnTo>
                  <a:lnTo>
                    <a:pt x="37" y="55"/>
                  </a:lnTo>
                  <a:lnTo>
                    <a:pt x="37" y="57"/>
                  </a:lnTo>
                  <a:lnTo>
                    <a:pt x="38" y="58"/>
                  </a:lnTo>
                  <a:lnTo>
                    <a:pt x="40" y="60"/>
                  </a:lnTo>
                  <a:lnTo>
                    <a:pt x="42" y="62"/>
                  </a:lnTo>
                  <a:lnTo>
                    <a:pt x="44" y="64"/>
                  </a:lnTo>
                  <a:lnTo>
                    <a:pt x="44" y="66"/>
                  </a:lnTo>
                  <a:lnTo>
                    <a:pt x="44" y="68"/>
                  </a:lnTo>
                  <a:lnTo>
                    <a:pt x="44" y="72"/>
                  </a:lnTo>
                  <a:lnTo>
                    <a:pt x="44" y="74"/>
                  </a:lnTo>
                  <a:lnTo>
                    <a:pt x="44" y="77"/>
                  </a:lnTo>
                  <a:lnTo>
                    <a:pt x="40" y="73"/>
                  </a:lnTo>
                  <a:lnTo>
                    <a:pt x="39" y="73"/>
                  </a:lnTo>
                  <a:lnTo>
                    <a:pt x="38" y="72"/>
                  </a:lnTo>
                  <a:lnTo>
                    <a:pt x="36" y="72"/>
                  </a:lnTo>
                  <a:lnTo>
                    <a:pt x="35" y="73"/>
                  </a:lnTo>
                  <a:lnTo>
                    <a:pt x="33" y="73"/>
                  </a:lnTo>
                  <a:lnTo>
                    <a:pt x="27" y="73"/>
                  </a:lnTo>
                  <a:lnTo>
                    <a:pt x="20" y="73"/>
                  </a:lnTo>
                  <a:lnTo>
                    <a:pt x="11" y="73"/>
                  </a:lnTo>
                  <a:lnTo>
                    <a:pt x="11" y="71"/>
                  </a:lnTo>
                  <a:lnTo>
                    <a:pt x="12" y="69"/>
                  </a:lnTo>
                  <a:lnTo>
                    <a:pt x="12" y="68"/>
                  </a:lnTo>
                  <a:lnTo>
                    <a:pt x="11" y="66"/>
                  </a:lnTo>
                  <a:lnTo>
                    <a:pt x="8" y="62"/>
                  </a:lnTo>
                  <a:lnTo>
                    <a:pt x="6" y="61"/>
                  </a:lnTo>
                  <a:lnTo>
                    <a:pt x="6" y="60"/>
                  </a:lnTo>
                  <a:lnTo>
                    <a:pt x="6" y="59"/>
                  </a:lnTo>
                  <a:lnTo>
                    <a:pt x="6" y="59"/>
                  </a:lnTo>
                  <a:lnTo>
                    <a:pt x="5" y="58"/>
                  </a:lnTo>
                  <a:lnTo>
                    <a:pt x="4" y="58"/>
                  </a:lnTo>
                  <a:lnTo>
                    <a:pt x="3" y="58"/>
                  </a:lnTo>
                  <a:lnTo>
                    <a:pt x="3" y="58"/>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68" name="Freeform 244"/>
            <p:cNvSpPr>
              <a:spLocks/>
            </p:cNvSpPr>
            <p:nvPr/>
          </p:nvSpPr>
          <p:spPr bwMode="auto">
            <a:xfrm>
              <a:off x="7451725" y="6394442"/>
              <a:ext cx="146050" cy="138112"/>
            </a:xfrm>
            <a:custGeom>
              <a:avLst/>
              <a:gdLst/>
              <a:ahLst/>
              <a:cxnLst>
                <a:cxn ang="0">
                  <a:pos x="74" y="73"/>
                </a:cxn>
                <a:cxn ang="0">
                  <a:pos x="71" y="75"/>
                </a:cxn>
                <a:cxn ang="0">
                  <a:pos x="68" y="73"/>
                </a:cxn>
                <a:cxn ang="0">
                  <a:pos x="64" y="74"/>
                </a:cxn>
                <a:cxn ang="0">
                  <a:pos x="58" y="74"/>
                </a:cxn>
                <a:cxn ang="0">
                  <a:pos x="56" y="77"/>
                </a:cxn>
                <a:cxn ang="0">
                  <a:pos x="52" y="77"/>
                </a:cxn>
                <a:cxn ang="0">
                  <a:pos x="51" y="75"/>
                </a:cxn>
                <a:cxn ang="0">
                  <a:pos x="47" y="74"/>
                </a:cxn>
                <a:cxn ang="0">
                  <a:pos x="42" y="75"/>
                </a:cxn>
                <a:cxn ang="0">
                  <a:pos x="39" y="74"/>
                </a:cxn>
                <a:cxn ang="0">
                  <a:pos x="35" y="71"/>
                </a:cxn>
                <a:cxn ang="0">
                  <a:pos x="27" y="72"/>
                </a:cxn>
                <a:cxn ang="0">
                  <a:pos x="24" y="74"/>
                </a:cxn>
                <a:cxn ang="0">
                  <a:pos x="22" y="76"/>
                </a:cxn>
                <a:cxn ang="0">
                  <a:pos x="21" y="79"/>
                </a:cxn>
                <a:cxn ang="0">
                  <a:pos x="18" y="85"/>
                </a:cxn>
                <a:cxn ang="0">
                  <a:pos x="14" y="82"/>
                </a:cxn>
                <a:cxn ang="0">
                  <a:pos x="10" y="85"/>
                </a:cxn>
                <a:cxn ang="0">
                  <a:pos x="6" y="87"/>
                </a:cxn>
                <a:cxn ang="0">
                  <a:pos x="7" y="82"/>
                </a:cxn>
                <a:cxn ang="0">
                  <a:pos x="7" y="77"/>
                </a:cxn>
                <a:cxn ang="0">
                  <a:pos x="2" y="71"/>
                </a:cxn>
                <a:cxn ang="0">
                  <a:pos x="2" y="68"/>
                </a:cxn>
                <a:cxn ang="0">
                  <a:pos x="0" y="62"/>
                </a:cxn>
                <a:cxn ang="0">
                  <a:pos x="1" y="61"/>
                </a:cxn>
                <a:cxn ang="0">
                  <a:pos x="12" y="58"/>
                </a:cxn>
                <a:cxn ang="0">
                  <a:pos x="18" y="55"/>
                </a:cxn>
                <a:cxn ang="0">
                  <a:pos x="22" y="48"/>
                </a:cxn>
                <a:cxn ang="0">
                  <a:pos x="22" y="32"/>
                </a:cxn>
                <a:cxn ang="0">
                  <a:pos x="27" y="31"/>
                </a:cxn>
                <a:cxn ang="0">
                  <a:pos x="31" y="30"/>
                </a:cxn>
                <a:cxn ang="0">
                  <a:pos x="42" y="21"/>
                </a:cxn>
                <a:cxn ang="0">
                  <a:pos x="59" y="8"/>
                </a:cxn>
                <a:cxn ang="0">
                  <a:pos x="67" y="0"/>
                </a:cxn>
                <a:cxn ang="0">
                  <a:pos x="70" y="3"/>
                </a:cxn>
                <a:cxn ang="0">
                  <a:pos x="76" y="4"/>
                </a:cxn>
                <a:cxn ang="0">
                  <a:pos x="78" y="6"/>
                </a:cxn>
                <a:cxn ang="0">
                  <a:pos x="79" y="9"/>
                </a:cxn>
                <a:cxn ang="0">
                  <a:pos x="87" y="6"/>
                </a:cxn>
                <a:cxn ang="0">
                  <a:pos x="87" y="11"/>
                </a:cxn>
                <a:cxn ang="0">
                  <a:pos x="87" y="16"/>
                </a:cxn>
                <a:cxn ang="0">
                  <a:pos x="91" y="22"/>
                </a:cxn>
                <a:cxn ang="0">
                  <a:pos x="92" y="23"/>
                </a:cxn>
                <a:cxn ang="0">
                  <a:pos x="88" y="36"/>
                </a:cxn>
                <a:cxn ang="0">
                  <a:pos x="89" y="43"/>
                </a:cxn>
                <a:cxn ang="0">
                  <a:pos x="89" y="53"/>
                </a:cxn>
                <a:cxn ang="0">
                  <a:pos x="84" y="59"/>
                </a:cxn>
                <a:cxn ang="0">
                  <a:pos x="79" y="64"/>
                </a:cxn>
                <a:cxn ang="0">
                  <a:pos x="78" y="67"/>
                </a:cxn>
                <a:cxn ang="0">
                  <a:pos x="75" y="70"/>
                </a:cxn>
                <a:cxn ang="0">
                  <a:pos x="76" y="73"/>
                </a:cxn>
              </a:cxnLst>
              <a:rect l="0" t="0" r="r" b="b"/>
              <a:pathLst>
                <a:path w="92" h="87">
                  <a:moveTo>
                    <a:pt x="76" y="73"/>
                  </a:moveTo>
                  <a:lnTo>
                    <a:pt x="76" y="73"/>
                  </a:lnTo>
                  <a:lnTo>
                    <a:pt x="74" y="73"/>
                  </a:lnTo>
                  <a:lnTo>
                    <a:pt x="72" y="74"/>
                  </a:lnTo>
                  <a:lnTo>
                    <a:pt x="72" y="75"/>
                  </a:lnTo>
                  <a:lnTo>
                    <a:pt x="71" y="75"/>
                  </a:lnTo>
                  <a:lnTo>
                    <a:pt x="71" y="75"/>
                  </a:lnTo>
                  <a:lnTo>
                    <a:pt x="71" y="74"/>
                  </a:lnTo>
                  <a:lnTo>
                    <a:pt x="68" y="73"/>
                  </a:lnTo>
                  <a:lnTo>
                    <a:pt x="66" y="73"/>
                  </a:lnTo>
                  <a:lnTo>
                    <a:pt x="65" y="73"/>
                  </a:lnTo>
                  <a:lnTo>
                    <a:pt x="64" y="74"/>
                  </a:lnTo>
                  <a:lnTo>
                    <a:pt x="61" y="74"/>
                  </a:lnTo>
                  <a:lnTo>
                    <a:pt x="59" y="74"/>
                  </a:lnTo>
                  <a:lnTo>
                    <a:pt x="58" y="74"/>
                  </a:lnTo>
                  <a:lnTo>
                    <a:pt x="58" y="74"/>
                  </a:lnTo>
                  <a:lnTo>
                    <a:pt x="57" y="75"/>
                  </a:lnTo>
                  <a:lnTo>
                    <a:pt x="56" y="77"/>
                  </a:lnTo>
                  <a:lnTo>
                    <a:pt x="56" y="77"/>
                  </a:lnTo>
                  <a:lnTo>
                    <a:pt x="55" y="77"/>
                  </a:lnTo>
                  <a:lnTo>
                    <a:pt x="52" y="77"/>
                  </a:lnTo>
                  <a:lnTo>
                    <a:pt x="52" y="77"/>
                  </a:lnTo>
                  <a:lnTo>
                    <a:pt x="52" y="76"/>
                  </a:lnTo>
                  <a:lnTo>
                    <a:pt x="51" y="75"/>
                  </a:lnTo>
                  <a:lnTo>
                    <a:pt x="50" y="74"/>
                  </a:lnTo>
                  <a:lnTo>
                    <a:pt x="49" y="74"/>
                  </a:lnTo>
                  <a:lnTo>
                    <a:pt x="47" y="74"/>
                  </a:lnTo>
                  <a:lnTo>
                    <a:pt x="46" y="74"/>
                  </a:lnTo>
                  <a:lnTo>
                    <a:pt x="43" y="75"/>
                  </a:lnTo>
                  <a:lnTo>
                    <a:pt x="42" y="75"/>
                  </a:lnTo>
                  <a:lnTo>
                    <a:pt x="41" y="75"/>
                  </a:lnTo>
                  <a:lnTo>
                    <a:pt x="40" y="75"/>
                  </a:lnTo>
                  <a:lnTo>
                    <a:pt x="39" y="74"/>
                  </a:lnTo>
                  <a:lnTo>
                    <a:pt x="37" y="72"/>
                  </a:lnTo>
                  <a:lnTo>
                    <a:pt x="36" y="71"/>
                  </a:lnTo>
                  <a:lnTo>
                    <a:pt x="35" y="71"/>
                  </a:lnTo>
                  <a:lnTo>
                    <a:pt x="33" y="71"/>
                  </a:lnTo>
                  <a:lnTo>
                    <a:pt x="30" y="71"/>
                  </a:lnTo>
                  <a:lnTo>
                    <a:pt x="27" y="72"/>
                  </a:lnTo>
                  <a:lnTo>
                    <a:pt x="26" y="72"/>
                  </a:lnTo>
                  <a:lnTo>
                    <a:pt x="25" y="73"/>
                  </a:lnTo>
                  <a:lnTo>
                    <a:pt x="24" y="74"/>
                  </a:lnTo>
                  <a:lnTo>
                    <a:pt x="24" y="76"/>
                  </a:lnTo>
                  <a:lnTo>
                    <a:pt x="22" y="76"/>
                  </a:lnTo>
                  <a:lnTo>
                    <a:pt x="22" y="76"/>
                  </a:lnTo>
                  <a:lnTo>
                    <a:pt x="21" y="77"/>
                  </a:lnTo>
                  <a:lnTo>
                    <a:pt x="21" y="78"/>
                  </a:lnTo>
                  <a:lnTo>
                    <a:pt x="21" y="79"/>
                  </a:lnTo>
                  <a:lnTo>
                    <a:pt x="20" y="82"/>
                  </a:lnTo>
                  <a:lnTo>
                    <a:pt x="19" y="86"/>
                  </a:lnTo>
                  <a:lnTo>
                    <a:pt x="18" y="85"/>
                  </a:lnTo>
                  <a:lnTo>
                    <a:pt x="16" y="84"/>
                  </a:lnTo>
                  <a:lnTo>
                    <a:pt x="15" y="83"/>
                  </a:lnTo>
                  <a:lnTo>
                    <a:pt x="14" y="82"/>
                  </a:lnTo>
                  <a:lnTo>
                    <a:pt x="13" y="82"/>
                  </a:lnTo>
                  <a:lnTo>
                    <a:pt x="11" y="83"/>
                  </a:lnTo>
                  <a:lnTo>
                    <a:pt x="10" y="85"/>
                  </a:lnTo>
                  <a:lnTo>
                    <a:pt x="8" y="86"/>
                  </a:lnTo>
                  <a:lnTo>
                    <a:pt x="8" y="87"/>
                  </a:lnTo>
                  <a:lnTo>
                    <a:pt x="6" y="87"/>
                  </a:lnTo>
                  <a:lnTo>
                    <a:pt x="6" y="86"/>
                  </a:lnTo>
                  <a:lnTo>
                    <a:pt x="6" y="85"/>
                  </a:lnTo>
                  <a:lnTo>
                    <a:pt x="7" y="82"/>
                  </a:lnTo>
                  <a:lnTo>
                    <a:pt x="8" y="81"/>
                  </a:lnTo>
                  <a:lnTo>
                    <a:pt x="8" y="80"/>
                  </a:lnTo>
                  <a:lnTo>
                    <a:pt x="7" y="77"/>
                  </a:lnTo>
                  <a:lnTo>
                    <a:pt x="5" y="74"/>
                  </a:lnTo>
                  <a:lnTo>
                    <a:pt x="2" y="72"/>
                  </a:lnTo>
                  <a:lnTo>
                    <a:pt x="2" y="71"/>
                  </a:lnTo>
                  <a:lnTo>
                    <a:pt x="2" y="70"/>
                  </a:lnTo>
                  <a:lnTo>
                    <a:pt x="2" y="69"/>
                  </a:lnTo>
                  <a:lnTo>
                    <a:pt x="2" y="68"/>
                  </a:lnTo>
                  <a:lnTo>
                    <a:pt x="2" y="67"/>
                  </a:lnTo>
                  <a:lnTo>
                    <a:pt x="1" y="64"/>
                  </a:lnTo>
                  <a:lnTo>
                    <a:pt x="0" y="62"/>
                  </a:lnTo>
                  <a:lnTo>
                    <a:pt x="0" y="61"/>
                  </a:lnTo>
                  <a:lnTo>
                    <a:pt x="0" y="61"/>
                  </a:lnTo>
                  <a:lnTo>
                    <a:pt x="1" y="61"/>
                  </a:lnTo>
                  <a:lnTo>
                    <a:pt x="2" y="61"/>
                  </a:lnTo>
                  <a:lnTo>
                    <a:pt x="4" y="59"/>
                  </a:lnTo>
                  <a:lnTo>
                    <a:pt x="12" y="58"/>
                  </a:lnTo>
                  <a:lnTo>
                    <a:pt x="14" y="57"/>
                  </a:lnTo>
                  <a:lnTo>
                    <a:pt x="16" y="56"/>
                  </a:lnTo>
                  <a:lnTo>
                    <a:pt x="18" y="55"/>
                  </a:lnTo>
                  <a:lnTo>
                    <a:pt x="20" y="53"/>
                  </a:lnTo>
                  <a:lnTo>
                    <a:pt x="21" y="50"/>
                  </a:lnTo>
                  <a:lnTo>
                    <a:pt x="22" y="48"/>
                  </a:lnTo>
                  <a:lnTo>
                    <a:pt x="23" y="45"/>
                  </a:lnTo>
                  <a:lnTo>
                    <a:pt x="23" y="38"/>
                  </a:lnTo>
                  <a:lnTo>
                    <a:pt x="22" y="32"/>
                  </a:lnTo>
                  <a:lnTo>
                    <a:pt x="24" y="32"/>
                  </a:lnTo>
                  <a:lnTo>
                    <a:pt x="27" y="31"/>
                  </a:lnTo>
                  <a:lnTo>
                    <a:pt x="27" y="31"/>
                  </a:lnTo>
                  <a:lnTo>
                    <a:pt x="28" y="31"/>
                  </a:lnTo>
                  <a:lnTo>
                    <a:pt x="30" y="31"/>
                  </a:lnTo>
                  <a:lnTo>
                    <a:pt x="31" y="30"/>
                  </a:lnTo>
                  <a:lnTo>
                    <a:pt x="33" y="30"/>
                  </a:lnTo>
                  <a:lnTo>
                    <a:pt x="37" y="25"/>
                  </a:lnTo>
                  <a:lnTo>
                    <a:pt x="42" y="21"/>
                  </a:lnTo>
                  <a:lnTo>
                    <a:pt x="47" y="17"/>
                  </a:lnTo>
                  <a:lnTo>
                    <a:pt x="53" y="12"/>
                  </a:lnTo>
                  <a:lnTo>
                    <a:pt x="59" y="8"/>
                  </a:lnTo>
                  <a:lnTo>
                    <a:pt x="63" y="4"/>
                  </a:lnTo>
                  <a:lnTo>
                    <a:pt x="65" y="2"/>
                  </a:lnTo>
                  <a:lnTo>
                    <a:pt x="67" y="0"/>
                  </a:lnTo>
                  <a:lnTo>
                    <a:pt x="68" y="2"/>
                  </a:lnTo>
                  <a:lnTo>
                    <a:pt x="69" y="2"/>
                  </a:lnTo>
                  <a:lnTo>
                    <a:pt x="70" y="3"/>
                  </a:lnTo>
                  <a:lnTo>
                    <a:pt x="71" y="3"/>
                  </a:lnTo>
                  <a:lnTo>
                    <a:pt x="73" y="3"/>
                  </a:lnTo>
                  <a:lnTo>
                    <a:pt x="76" y="4"/>
                  </a:lnTo>
                  <a:lnTo>
                    <a:pt x="76" y="4"/>
                  </a:lnTo>
                  <a:lnTo>
                    <a:pt x="77" y="5"/>
                  </a:lnTo>
                  <a:lnTo>
                    <a:pt x="78" y="6"/>
                  </a:lnTo>
                  <a:lnTo>
                    <a:pt x="78" y="8"/>
                  </a:lnTo>
                  <a:lnTo>
                    <a:pt x="78" y="9"/>
                  </a:lnTo>
                  <a:lnTo>
                    <a:pt x="79" y="9"/>
                  </a:lnTo>
                  <a:lnTo>
                    <a:pt x="80" y="9"/>
                  </a:lnTo>
                  <a:lnTo>
                    <a:pt x="86" y="5"/>
                  </a:lnTo>
                  <a:lnTo>
                    <a:pt x="87" y="6"/>
                  </a:lnTo>
                  <a:lnTo>
                    <a:pt x="87" y="7"/>
                  </a:lnTo>
                  <a:lnTo>
                    <a:pt x="87" y="8"/>
                  </a:lnTo>
                  <a:lnTo>
                    <a:pt x="87" y="11"/>
                  </a:lnTo>
                  <a:lnTo>
                    <a:pt x="86" y="12"/>
                  </a:lnTo>
                  <a:lnTo>
                    <a:pt x="87" y="13"/>
                  </a:lnTo>
                  <a:lnTo>
                    <a:pt x="87" y="16"/>
                  </a:lnTo>
                  <a:lnTo>
                    <a:pt x="89" y="17"/>
                  </a:lnTo>
                  <a:lnTo>
                    <a:pt x="90" y="20"/>
                  </a:lnTo>
                  <a:lnTo>
                    <a:pt x="91" y="22"/>
                  </a:lnTo>
                  <a:lnTo>
                    <a:pt x="91" y="23"/>
                  </a:lnTo>
                  <a:lnTo>
                    <a:pt x="91" y="23"/>
                  </a:lnTo>
                  <a:lnTo>
                    <a:pt x="92" y="23"/>
                  </a:lnTo>
                  <a:lnTo>
                    <a:pt x="90" y="28"/>
                  </a:lnTo>
                  <a:lnTo>
                    <a:pt x="88" y="33"/>
                  </a:lnTo>
                  <a:lnTo>
                    <a:pt x="88" y="36"/>
                  </a:lnTo>
                  <a:lnTo>
                    <a:pt x="88" y="38"/>
                  </a:lnTo>
                  <a:lnTo>
                    <a:pt x="88" y="41"/>
                  </a:lnTo>
                  <a:lnTo>
                    <a:pt x="89" y="43"/>
                  </a:lnTo>
                  <a:lnTo>
                    <a:pt x="90" y="46"/>
                  </a:lnTo>
                  <a:lnTo>
                    <a:pt x="90" y="49"/>
                  </a:lnTo>
                  <a:lnTo>
                    <a:pt x="89" y="53"/>
                  </a:lnTo>
                  <a:lnTo>
                    <a:pt x="88" y="55"/>
                  </a:lnTo>
                  <a:lnTo>
                    <a:pt x="86" y="57"/>
                  </a:lnTo>
                  <a:lnTo>
                    <a:pt x="84" y="59"/>
                  </a:lnTo>
                  <a:lnTo>
                    <a:pt x="83" y="61"/>
                  </a:lnTo>
                  <a:lnTo>
                    <a:pt x="79" y="63"/>
                  </a:lnTo>
                  <a:lnTo>
                    <a:pt x="79" y="64"/>
                  </a:lnTo>
                  <a:lnTo>
                    <a:pt x="79" y="65"/>
                  </a:lnTo>
                  <a:lnTo>
                    <a:pt x="79" y="66"/>
                  </a:lnTo>
                  <a:lnTo>
                    <a:pt x="78" y="67"/>
                  </a:lnTo>
                  <a:lnTo>
                    <a:pt x="76" y="68"/>
                  </a:lnTo>
                  <a:lnTo>
                    <a:pt x="75" y="69"/>
                  </a:lnTo>
                  <a:lnTo>
                    <a:pt x="75" y="70"/>
                  </a:lnTo>
                  <a:lnTo>
                    <a:pt x="75" y="71"/>
                  </a:lnTo>
                  <a:lnTo>
                    <a:pt x="76" y="73"/>
                  </a:lnTo>
                  <a:lnTo>
                    <a:pt x="76" y="7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69" name="Freeform 245"/>
            <p:cNvSpPr>
              <a:spLocks/>
            </p:cNvSpPr>
            <p:nvPr/>
          </p:nvSpPr>
          <p:spPr bwMode="auto">
            <a:xfrm>
              <a:off x="7569199" y="6394442"/>
              <a:ext cx="109538" cy="188913"/>
            </a:xfrm>
            <a:custGeom>
              <a:avLst/>
              <a:gdLst/>
              <a:ahLst/>
              <a:cxnLst>
                <a:cxn ang="0">
                  <a:pos x="13" y="115"/>
                </a:cxn>
                <a:cxn ang="0">
                  <a:pos x="13" y="109"/>
                </a:cxn>
                <a:cxn ang="0">
                  <a:pos x="10" y="106"/>
                </a:cxn>
                <a:cxn ang="0">
                  <a:pos x="9" y="102"/>
                </a:cxn>
                <a:cxn ang="0">
                  <a:pos x="11" y="101"/>
                </a:cxn>
                <a:cxn ang="0">
                  <a:pos x="16" y="100"/>
                </a:cxn>
                <a:cxn ang="0">
                  <a:pos x="16" y="99"/>
                </a:cxn>
                <a:cxn ang="0">
                  <a:pos x="15" y="94"/>
                </a:cxn>
                <a:cxn ang="0">
                  <a:pos x="13" y="85"/>
                </a:cxn>
                <a:cxn ang="0">
                  <a:pos x="10" y="80"/>
                </a:cxn>
                <a:cxn ang="0">
                  <a:pos x="6" y="77"/>
                </a:cxn>
                <a:cxn ang="0">
                  <a:pos x="6" y="74"/>
                </a:cxn>
                <a:cxn ang="0">
                  <a:pos x="4" y="73"/>
                </a:cxn>
                <a:cxn ang="0">
                  <a:pos x="0" y="70"/>
                </a:cxn>
                <a:cxn ang="0">
                  <a:pos x="4" y="67"/>
                </a:cxn>
                <a:cxn ang="0">
                  <a:pos x="5" y="64"/>
                </a:cxn>
                <a:cxn ang="0">
                  <a:pos x="10" y="59"/>
                </a:cxn>
                <a:cxn ang="0">
                  <a:pos x="15" y="53"/>
                </a:cxn>
                <a:cxn ang="0">
                  <a:pos x="15" y="43"/>
                </a:cxn>
                <a:cxn ang="0">
                  <a:pos x="14" y="36"/>
                </a:cxn>
                <a:cxn ang="0">
                  <a:pos x="18" y="23"/>
                </a:cxn>
                <a:cxn ang="0">
                  <a:pos x="16" y="22"/>
                </a:cxn>
                <a:cxn ang="0">
                  <a:pos x="13" y="16"/>
                </a:cxn>
                <a:cxn ang="0">
                  <a:pos x="12" y="11"/>
                </a:cxn>
                <a:cxn ang="0">
                  <a:pos x="13" y="6"/>
                </a:cxn>
                <a:cxn ang="0">
                  <a:pos x="16" y="0"/>
                </a:cxn>
                <a:cxn ang="0">
                  <a:pos x="68" y="56"/>
                </a:cxn>
                <a:cxn ang="0">
                  <a:pos x="66" y="57"/>
                </a:cxn>
                <a:cxn ang="0">
                  <a:pos x="61" y="56"/>
                </a:cxn>
                <a:cxn ang="0">
                  <a:pos x="61" y="61"/>
                </a:cxn>
                <a:cxn ang="0">
                  <a:pos x="58" y="65"/>
                </a:cxn>
                <a:cxn ang="0">
                  <a:pos x="55" y="73"/>
                </a:cxn>
                <a:cxn ang="0">
                  <a:pos x="53" y="76"/>
                </a:cxn>
                <a:cxn ang="0">
                  <a:pos x="52" y="80"/>
                </a:cxn>
                <a:cxn ang="0">
                  <a:pos x="54" y="81"/>
                </a:cxn>
                <a:cxn ang="0">
                  <a:pos x="56" y="81"/>
                </a:cxn>
                <a:cxn ang="0">
                  <a:pos x="57" y="87"/>
                </a:cxn>
                <a:cxn ang="0">
                  <a:pos x="58" y="93"/>
                </a:cxn>
                <a:cxn ang="0">
                  <a:pos x="56" y="95"/>
                </a:cxn>
                <a:cxn ang="0">
                  <a:pos x="53" y="99"/>
                </a:cxn>
                <a:cxn ang="0">
                  <a:pos x="48" y="102"/>
                </a:cxn>
                <a:cxn ang="0">
                  <a:pos x="42" y="104"/>
                </a:cxn>
                <a:cxn ang="0">
                  <a:pos x="38" y="111"/>
                </a:cxn>
                <a:cxn ang="0">
                  <a:pos x="31" y="114"/>
                </a:cxn>
                <a:cxn ang="0">
                  <a:pos x="28" y="115"/>
                </a:cxn>
                <a:cxn ang="0">
                  <a:pos x="20" y="115"/>
                </a:cxn>
                <a:cxn ang="0">
                  <a:pos x="13" y="119"/>
                </a:cxn>
              </a:cxnLst>
              <a:rect l="0" t="0" r="r" b="b"/>
              <a:pathLst>
                <a:path w="69" h="119">
                  <a:moveTo>
                    <a:pt x="13" y="119"/>
                  </a:moveTo>
                  <a:lnTo>
                    <a:pt x="13" y="119"/>
                  </a:lnTo>
                  <a:lnTo>
                    <a:pt x="13" y="115"/>
                  </a:lnTo>
                  <a:lnTo>
                    <a:pt x="13" y="112"/>
                  </a:lnTo>
                  <a:lnTo>
                    <a:pt x="13" y="110"/>
                  </a:lnTo>
                  <a:lnTo>
                    <a:pt x="13" y="109"/>
                  </a:lnTo>
                  <a:lnTo>
                    <a:pt x="12" y="108"/>
                  </a:lnTo>
                  <a:lnTo>
                    <a:pt x="10" y="106"/>
                  </a:lnTo>
                  <a:lnTo>
                    <a:pt x="10" y="106"/>
                  </a:lnTo>
                  <a:lnTo>
                    <a:pt x="9" y="104"/>
                  </a:lnTo>
                  <a:lnTo>
                    <a:pt x="9" y="104"/>
                  </a:lnTo>
                  <a:lnTo>
                    <a:pt x="9" y="102"/>
                  </a:lnTo>
                  <a:lnTo>
                    <a:pt x="9" y="101"/>
                  </a:lnTo>
                  <a:lnTo>
                    <a:pt x="10" y="101"/>
                  </a:lnTo>
                  <a:lnTo>
                    <a:pt x="11" y="101"/>
                  </a:lnTo>
                  <a:lnTo>
                    <a:pt x="14" y="101"/>
                  </a:lnTo>
                  <a:lnTo>
                    <a:pt x="15" y="101"/>
                  </a:lnTo>
                  <a:lnTo>
                    <a:pt x="16" y="100"/>
                  </a:lnTo>
                  <a:lnTo>
                    <a:pt x="16" y="99"/>
                  </a:lnTo>
                  <a:lnTo>
                    <a:pt x="16" y="99"/>
                  </a:lnTo>
                  <a:lnTo>
                    <a:pt x="16" y="99"/>
                  </a:lnTo>
                  <a:lnTo>
                    <a:pt x="15" y="97"/>
                  </a:lnTo>
                  <a:lnTo>
                    <a:pt x="15" y="95"/>
                  </a:lnTo>
                  <a:lnTo>
                    <a:pt x="15" y="94"/>
                  </a:lnTo>
                  <a:lnTo>
                    <a:pt x="15" y="89"/>
                  </a:lnTo>
                  <a:lnTo>
                    <a:pt x="14" y="87"/>
                  </a:lnTo>
                  <a:lnTo>
                    <a:pt x="13" y="85"/>
                  </a:lnTo>
                  <a:lnTo>
                    <a:pt x="12" y="83"/>
                  </a:lnTo>
                  <a:lnTo>
                    <a:pt x="11" y="81"/>
                  </a:lnTo>
                  <a:lnTo>
                    <a:pt x="10" y="80"/>
                  </a:lnTo>
                  <a:lnTo>
                    <a:pt x="7" y="78"/>
                  </a:lnTo>
                  <a:lnTo>
                    <a:pt x="6" y="78"/>
                  </a:lnTo>
                  <a:lnTo>
                    <a:pt x="6" y="77"/>
                  </a:lnTo>
                  <a:lnTo>
                    <a:pt x="6" y="77"/>
                  </a:lnTo>
                  <a:lnTo>
                    <a:pt x="6" y="75"/>
                  </a:lnTo>
                  <a:lnTo>
                    <a:pt x="6" y="74"/>
                  </a:lnTo>
                  <a:lnTo>
                    <a:pt x="5" y="74"/>
                  </a:lnTo>
                  <a:lnTo>
                    <a:pt x="4" y="73"/>
                  </a:lnTo>
                  <a:lnTo>
                    <a:pt x="4" y="73"/>
                  </a:lnTo>
                  <a:lnTo>
                    <a:pt x="2" y="73"/>
                  </a:lnTo>
                  <a:lnTo>
                    <a:pt x="1" y="71"/>
                  </a:lnTo>
                  <a:lnTo>
                    <a:pt x="0" y="70"/>
                  </a:lnTo>
                  <a:lnTo>
                    <a:pt x="1" y="69"/>
                  </a:lnTo>
                  <a:lnTo>
                    <a:pt x="2" y="68"/>
                  </a:lnTo>
                  <a:lnTo>
                    <a:pt x="4" y="67"/>
                  </a:lnTo>
                  <a:lnTo>
                    <a:pt x="4" y="66"/>
                  </a:lnTo>
                  <a:lnTo>
                    <a:pt x="4" y="66"/>
                  </a:lnTo>
                  <a:lnTo>
                    <a:pt x="5" y="64"/>
                  </a:lnTo>
                  <a:lnTo>
                    <a:pt x="5" y="63"/>
                  </a:lnTo>
                  <a:lnTo>
                    <a:pt x="8" y="61"/>
                  </a:lnTo>
                  <a:lnTo>
                    <a:pt x="10" y="59"/>
                  </a:lnTo>
                  <a:lnTo>
                    <a:pt x="12" y="57"/>
                  </a:lnTo>
                  <a:lnTo>
                    <a:pt x="14" y="55"/>
                  </a:lnTo>
                  <a:lnTo>
                    <a:pt x="15" y="53"/>
                  </a:lnTo>
                  <a:lnTo>
                    <a:pt x="15" y="49"/>
                  </a:lnTo>
                  <a:lnTo>
                    <a:pt x="15" y="47"/>
                  </a:lnTo>
                  <a:lnTo>
                    <a:pt x="15" y="43"/>
                  </a:lnTo>
                  <a:lnTo>
                    <a:pt x="14" y="41"/>
                  </a:lnTo>
                  <a:lnTo>
                    <a:pt x="14" y="38"/>
                  </a:lnTo>
                  <a:lnTo>
                    <a:pt x="14" y="36"/>
                  </a:lnTo>
                  <a:lnTo>
                    <a:pt x="14" y="33"/>
                  </a:lnTo>
                  <a:lnTo>
                    <a:pt x="16" y="28"/>
                  </a:lnTo>
                  <a:lnTo>
                    <a:pt x="18" y="23"/>
                  </a:lnTo>
                  <a:lnTo>
                    <a:pt x="17" y="23"/>
                  </a:lnTo>
                  <a:lnTo>
                    <a:pt x="17" y="23"/>
                  </a:lnTo>
                  <a:lnTo>
                    <a:pt x="16" y="22"/>
                  </a:lnTo>
                  <a:lnTo>
                    <a:pt x="16" y="20"/>
                  </a:lnTo>
                  <a:lnTo>
                    <a:pt x="15" y="17"/>
                  </a:lnTo>
                  <a:lnTo>
                    <a:pt x="13" y="16"/>
                  </a:lnTo>
                  <a:lnTo>
                    <a:pt x="12" y="13"/>
                  </a:lnTo>
                  <a:lnTo>
                    <a:pt x="12" y="12"/>
                  </a:lnTo>
                  <a:lnTo>
                    <a:pt x="12" y="11"/>
                  </a:lnTo>
                  <a:lnTo>
                    <a:pt x="13" y="8"/>
                  </a:lnTo>
                  <a:lnTo>
                    <a:pt x="13" y="7"/>
                  </a:lnTo>
                  <a:lnTo>
                    <a:pt x="13" y="6"/>
                  </a:lnTo>
                  <a:lnTo>
                    <a:pt x="12" y="5"/>
                  </a:lnTo>
                  <a:lnTo>
                    <a:pt x="15" y="3"/>
                  </a:lnTo>
                  <a:lnTo>
                    <a:pt x="16" y="0"/>
                  </a:lnTo>
                  <a:lnTo>
                    <a:pt x="69" y="30"/>
                  </a:lnTo>
                  <a:lnTo>
                    <a:pt x="69" y="53"/>
                  </a:lnTo>
                  <a:lnTo>
                    <a:pt x="68" y="56"/>
                  </a:lnTo>
                  <a:lnTo>
                    <a:pt x="67" y="57"/>
                  </a:lnTo>
                  <a:lnTo>
                    <a:pt x="67" y="57"/>
                  </a:lnTo>
                  <a:lnTo>
                    <a:pt x="66" y="57"/>
                  </a:lnTo>
                  <a:lnTo>
                    <a:pt x="65" y="56"/>
                  </a:lnTo>
                  <a:lnTo>
                    <a:pt x="62" y="56"/>
                  </a:lnTo>
                  <a:lnTo>
                    <a:pt x="61" y="56"/>
                  </a:lnTo>
                  <a:lnTo>
                    <a:pt x="61" y="57"/>
                  </a:lnTo>
                  <a:lnTo>
                    <a:pt x="61" y="58"/>
                  </a:lnTo>
                  <a:lnTo>
                    <a:pt x="61" y="61"/>
                  </a:lnTo>
                  <a:lnTo>
                    <a:pt x="60" y="61"/>
                  </a:lnTo>
                  <a:lnTo>
                    <a:pt x="60" y="62"/>
                  </a:lnTo>
                  <a:lnTo>
                    <a:pt x="58" y="65"/>
                  </a:lnTo>
                  <a:lnTo>
                    <a:pt x="57" y="68"/>
                  </a:lnTo>
                  <a:lnTo>
                    <a:pt x="57" y="70"/>
                  </a:lnTo>
                  <a:lnTo>
                    <a:pt x="55" y="73"/>
                  </a:lnTo>
                  <a:lnTo>
                    <a:pt x="55" y="74"/>
                  </a:lnTo>
                  <a:lnTo>
                    <a:pt x="54" y="74"/>
                  </a:lnTo>
                  <a:lnTo>
                    <a:pt x="53" y="76"/>
                  </a:lnTo>
                  <a:lnTo>
                    <a:pt x="52" y="77"/>
                  </a:lnTo>
                  <a:lnTo>
                    <a:pt x="51" y="79"/>
                  </a:lnTo>
                  <a:lnTo>
                    <a:pt x="52" y="80"/>
                  </a:lnTo>
                  <a:lnTo>
                    <a:pt x="52" y="80"/>
                  </a:lnTo>
                  <a:lnTo>
                    <a:pt x="52" y="81"/>
                  </a:lnTo>
                  <a:lnTo>
                    <a:pt x="54" y="81"/>
                  </a:lnTo>
                  <a:lnTo>
                    <a:pt x="55" y="81"/>
                  </a:lnTo>
                  <a:lnTo>
                    <a:pt x="56" y="81"/>
                  </a:lnTo>
                  <a:lnTo>
                    <a:pt x="56" y="81"/>
                  </a:lnTo>
                  <a:lnTo>
                    <a:pt x="57" y="81"/>
                  </a:lnTo>
                  <a:lnTo>
                    <a:pt x="57" y="85"/>
                  </a:lnTo>
                  <a:lnTo>
                    <a:pt x="57" y="87"/>
                  </a:lnTo>
                  <a:lnTo>
                    <a:pt x="58" y="90"/>
                  </a:lnTo>
                  <a:lnTo>
                    <a:pt x="58" y="91"/>
                  </a:lnTo>
                  <a:lnTo>
                    <a:pt x="58" y="93"/>
                  </a:lnTo>
                  <a:lnTo>
                    <a:pt x="58" y="93"/>
                  </a:lnTo>
                  <a:lnTo>
                    <a:pt x="57" y="94"/>
                  </a:lnTo>
                  <a:lnTo>
                    <a:pt x="56" y="95"/>
                  </a:lnTo>
                  <a:lnTo>
                    <a:pt x="55" y="96"/>
                  </a:lnTo>
                  <a:lnTo>
                    <a:pt x="54" y="97"/>
                  </a:lnTo>
                  <a:lnTo>
                    <a:pt x="53" y="99"/>
                  </a:lnTo>
                  <a:lnTo>
                    <a:pt x="49" y="101"/>
                  </a:lnTo>
                  <a:lnTo>
                    <a:pt x="48" y="102"/>
                  </a:lnTo>
                  <a:lnTo>
                    <a:pt x="48" y="102"/>
                  </a:lnTo>
                  <a:lnTo>
                    <a:pt x="46" y="103"/>
                  </a:lnTo>
                  <a:lnTo>
                    <a:pt x="43" y="104"/>
                  </a:lnTo>
                  <a:lnTo>
                    <a:pt x="42" y="104"/>
                  </a:lnTo>
                  <a:lnTo>
                    <a:pt x="42" y="106"/>
                  </a:lnTo>
                  <a:lnTo>
                    <a:pt x="41" y="108"/>
                  </a:lnTo>
                  <a:lnTo>
                    <a:pt x="38" y="111"/>
                  </a:lnTo>
                  <a:lnTo>
                    <a:pt x="36" y="112"/>
                  </a:lnTo>
                  <a:lnTo>
                    <a:pt x="32" y="113"/>
                  </a:lnTo>
                  <a:lnTo>
                    <a:pt x="31" y="114"/>
                  </a:lnTo>
                  <a:lnTo>
                    <a:pt x="29" y="115"/>
                  </a:lnTo>
                  <a:lnTo>
                    <a:pt x="29" y="115"/>
                  </a:lnTo>
                  <a:lnTo>
                    <a:pt x="28" y="115"/>
                  </a:lnTo>
                  <a:lnTo>
                    <a:pt x="24" y="115"/>
                  </a:lnTo>
                  <a:lnTo>
                    <a:pt x="23" y="115"/>
                  </a:lnTo>
                  <a:lnTo>
                    <a:pt x="20" y="115"/>
                  </a:lnTo>
                  <a:lnTo>
                    <a:pt x="17" y="118"/>
                  </a:lnTo>
                  <a:lnTo>
                    <a:pt x="15" y="118"/>
                  </a:lnTo>
                  <a:lnTo>
                    <a:pt x="13" y="119"/>
                  </a:lnTo>
                  <a:lnTo>
                    <a:pt x="13" y="119"/>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70" name="Freeform 246"/>
            <p:cNvSpPr>
              <a:spLocks/>
            </p:cNvSpPr>
            <p:nvPr/>
          </p:nvSpPr>
          <p:spPr bwMode="auto">
            <a:xfrm>
              <a:off x="7540625" y="6634154"/>
              <a:ext cx="15875" cy="14287"/>
            </a:xfrm>
            <a:custGeom>
              <a:avLst/>
              <a:gdLst/>
              <a:ahLst/>
              <a:cxnLst>
                <a:cxn ang="0">
                  <a:pos x="1" y="0"/>
                </a:cxn>
                <a:cxn ang="0">
                  <a:pos x="1" y="0"/>
                </a:cxn>
                <a:cxn ang="0">
                  <a:pos x="10" y="0"/>
                </a:cxn>
                <a:cxn ang="0">
                  <a:pos x="10" y="5"/>
                </a:cxn>
                <a:cxn ang="0">
                  <a:pos x="9" y="9"/>
                </a:cxn>
                <a:cxn ang="0">
                  <a:pos x="0" y="9"/>
                </a:cxn>
                <a:cxn ang="0">
                  <a:pos x="0" y="8"/>
                </a:cxn>
                <a:cxn ang="0">
                  <a:pos x="0" y="5"/>
                </a:cxn>
                <a:cxn ang="0">
                  <a:pos x="0" y="4"/>
                </a:cxn>
                <a:cxn ang="0">
                  <a:pos x="1" y="0"/>
                </a:cxn>
                <a:cxn ang="0">
                  <a:pos x="1" y="0"/>
                </a:cxn>
              </a:cxnLst>
              <a:rect l="0" t="0" r="r" b="b"/>
              <a:pathLst>
                <a:path w="10" h="9">
                  <a:moveTo>
                    <a:pt x="1" y="0"/>
                  </a:moveTo>
                  <a:lnTo>
                    <a:pt x="1" y="0"/>
                  </a:lnTo>
                  <a:lnTo>
                    <a:pt x="10" y="0"/>
                  </a:lnTo>
                  <a:lnTo>
                    <a:pt x="10" y="5"/>
                  </a:lnTo>
                  <a:lnTo>
                    <a:pt x="9" y="9"/>
                  </a:lnTo>
                  <a:lnTo>
                    <a:pt x="0" y="9"/>
                  </a:lnTo>
                  <a:lnTo>
                    <a:pt x="0" y="8"/>
                  </a:lnTo>
                  <a:lnTo>
                    <a:pt x="0" y="5"/>
                  </a:lnTo>
                  <a:lnTo>
                    <a:pt x="0" y="4"/>
                  </a:lnTo>
                  <a:lnTo>
                    <a:pt x="1" y="0"/>
                  </a:lnTo>
                  <a:lnTo>
                    <a:pt x="1"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71" name="Freeform 247"/>
            <p:cNvSpPr>
              <a:spLocks/>
            </p:cNvSpPr>
            <p:nvPr/>
          </p:nvSpPr>
          <p:spPr bwMode="auto">
            <a:xfrm>
              <a:off x="7534274" y="6634154"/>
              <a:ext cx="53975" cy="69850"/>
            </a:xfrm>
            <a:custGeom>
              <a:avLst/>
              <a:gdLst/>
              <a:ahLst/>
              <a:cxnLst>
                <a:cxn ang="0">
                  <a:pos x="4" y="8"/>
                </a:cxn>
                <a:cxn ang="0">
                  <a:pos x="14" y="5"/>
                </a:cxn>
                <a:cxn ang="0">
                  <a:pos x="21" y="0"/>
                </a:cxn>
                <a:cxn ang="0">
                  <a:pos x="26" y="1"/>
                </a:cxn>
                <a:cxn ang="0">
                  <a:pos x="26" y="4"/>
                </a:cxn>
                <a:cxn ang="0">
                  <a:pos x="26" y="5"/>
                </a:cxn>
                <a:cxn ang="0">
                  <a:pos x="27" y="7"/>
                </a:cxn>
                <a:cxn ang="0">
                  <a:pos x="31" y="7"/>
                </a:cxn>
                <a:cxn ang="0">
                  <a:pos x="34" y="7"/>
                </a:cxn>
                <a:cxn ang="0">
                  <a:pos x="34" y="8"/>
                </a:cxn>
                <a:cxn ang="0">
                  <a:pos x="33" y="11"/>
                </a:cxn>
                <a:cxn ang="0">
                  <a:pos x="27" y="14"/>
                </a:cxn>
                <a:cxn ang="0">
                  <a:pos x="27" y="17"/>
                </a:cxn>
                <a:cxn ang="0">
                  <a:pos x="30" y="20"/>
                </a:cxn>
                <a:cxn ang="0">
                  <a:pos x="30" y="23"/>
                </a:cxn>
                <a:cxn ang="0">
                  <a:pos x="31" y="26"/>
                </a:cxn>
                <a:cxn ang="0">
                  <a:pos x="32" y="29"/>
                </a:cxn>
                <a:cxn ang="0">
                  <a:pos x="32" y="31"/>
                </a:cxn>
                <a:cxn ang="0">
                  <a:pos x="31" y="37"/>
                </a:cxn>
                <a:cxn ang="0">
                  <a:pos x="30" y="37"/>
                </a:cxn>
                <a:cxn ang="0">
                  <a:pos x="26" y="37"/>
                </a:cxn>
                <a:cxn ang="0">
                  <a:pos x="26" y="35"/>
                </a:cxn>
                <a:cxn ang="0">
                  <a:pos x="25" y="31"/>
                </a:cxn>
                <a:cxn ang="0">
                  <a:pos x="23" y="31"/>
                </a:cxn>
                <a:cxn ang="0">
                  <a:pos x="22" y="33"/>
                </a:cxn>
                <a:cxn ang="0">
                  <a:pos x="19" y="36"/>
                </a:cxn>
                <a:cxn ang="0">
                  <a:pos x="20" y="37"/>
                </a:cxn>
                <a:cxn ang="0">
                  <a:pos x="20" y="39"/>
                </a:cxn>
                <a:cxn ang="0">
                  <a:pos x="19" y="40"/>
                </a:cxn>
                <a:cxn ang="0">
                  <a:pos x="18" y="43"/>
                </a:cxn>
                <a:cxn ang="0">
                  <a:pos x="17" y="43"/>
                </a:cxn>
                <a:cxn ang="0">
                  <a:pos x="13" y="43"/>
                </a:cxn>
                <a:cxn ang="0">
                  <a:pos x="10" y="42"/>
                </a:cxn>
                <a:cxn ang="0">
                  <a:pos x="5" y="37"/>
                </a:cxn>
                <a:cxn ang="0">
                  <a:pos x="3" y="34"/>
                </a:cxn>
                <a:cxn ang="0">
                  <a:pos x="0" y="25"/>
                </a:cxn>
                <a:cxn ang="0">
                  <a:pos x="0" y="23"/>
                </a:cxn>
                <a:cxn ang="0">
                  <a:pos x="1" y="20"/>
                </a:cxn>
                <a:cxn ang="0">
                  <a:pos x="1" y="18"/>
                </a:cxn>
                <a:cxn ang="0">
                  <a:pos x="2" y="17"/>
                </a:cxn>
                <a:cxn ang="0">
                  <a:pos x="4" y="17"/>
                </a:cxn>
                <a:cxn ang="0">
                  <a:pos x="6" y="16"/>
                </a:cxn>
                <a:cxn ang="0">
                  <a:pos x="5" y="13"/>
                </a:cxn>
                <a:cxn ang="0">
                  <a:pos x="4" y="12"/>
                </a:cxn>
                <a:cxn ang="0">
                  <a:pos x="4" y="8"/>
                </a:cxn>
              </a:cxnLst>
              <a:rect l="0" t="0" r="r" b="b"/>
              <a:pathLst>
                <a:path w="34" h="44">
                  <a:moveTo>
                    <a:pt x="4" y="8"/>
                  </a:moveTo>
                  <a:lnTo>
                    <a:pt x="4" y="8"/>
                  </a:lnTo>
                  <a:lnTo>
                    <a:pt x="14" y="9"/>
                  </a:lnTo>
                  <a:lnTo>
                    <a:pt x="14" y="5"/>
                  </a:lnTo>
                  <a:lnTo>
                    <a:pt x="15" y="0"/>
                  </a:lnTo>
                  <a:lnTo>
                    <a:pt x="21" y="0"/>
                  </a:lnTo>
                  <a:lnTo>
                    <a:pt x="27" y="0"/>
                  </a:lnTo>
                  <a:lnTo>
                    <a:pt x="26" y="1"/>
                  </a:lnTo>
                  <a:lnTo>
                    <a:pt x="26" y="2"/>
                  </a:lnTo>
                  <a:lnTo>
                    <a:pt x="26" y="4"/>
                  </a:lnTo>
                  <a:lnTo>
                    <a:pt x="26" y="5"/>
                  </a:lnTo>
                  <a:lnTo>
                    <a:pt x="26" y="5"/>
                  </a:lnTo>
                  <a:lnTo>
                    <a:pt x="26" y="7"/>
                  </a:lnTo>
                  <a:lnTo>
                    <a:pt x="27" y="7"/>
                  </a:lnTo>
                  <a:lnTo>
                    <a:pt x="28" y="7"/>
                  </a:lnTo>
                  <a:lnTo>
                    <a:pt x="31" y="7"/>
                  </a:lnTo>
                  <a:lnTo>
                    <a:pt x="33" y="7"/>
                  </a:lnTo>
                  <a:lnTo>
                    <a:pt x="34" y="7"/>
                  </a:lnTo>
                  <a:lnTo>
                    <a:pt x="34" y="8"/>
                  </a:lnTo>
                  <a:lnTo>
                    <a:pt x="34" y="8"/>
                  </a:lnTo>
                  <a:lnTo>
                    <a:pt x="34" y="9"/>
                  </a:lnTo>
                  <a:lnTo>
                    <a:pt x="33" y="11"/>
                  </a:lnTo>
                  <a:lnTo>
                    <a:pt x="28" y="12"/>
                  </a:lnTo>
                  <a:lnTo>
                    <a:pt x="27" y="14"/>
                  </a:lnTo>
                  <a:lnTo>
                    <a:pt x="27" y="15"/>
                  </a:lnTo>
                  <a:lnTo>
                    <a:pt x="27" y="17"/>
                  </a:lnTo>
                  <a:lnTo>
                    <a:pt x="28" y="18"/>
                  </a:lnTo>
                  <a:lnTo>
                    <a:pt x="30" y="20"/>
                  </a:lnTo>
                  <a:lnTo>
                    <a:pt x="30" y="22"/>
                  </a:lnTo>
                  <a:lnTo>
                    <a:pt x="30" y="23"/>
                  </a:lnTo>
                  <a:lnTo>
                    <a:pt x="31" y="24"/>
                  </a:lnTo>
                  <a:lnTo>
                    <a:pt x="31" y="26"/>
                  </a:lnTo>
                  <a:lnTo>
                    <a:pt x="31" y="28"/>
                  </a:lnTo>
                  <a:lnTo>
                    <a:pt x="32" y="29"/>
                  </a:lnTo>
                  <a:lnTo>
                    <a:pt x="32" y="30"/>
                  </a:lnTo>
                  <a:lnTo>
                    <a:pt x="32" y="31"/>
                  </a:lnTo>
                  <a:lnTo>
                    <a:pt x="32" y="33"/>
                  </a:lnTo>
                  <a:lnTo>
                    <a:pt x="31" y="37"/>
                  </a:lnTo>
                  <a:lnTo>
                    <a:pt x="31" y="37"/>
                  </a:lnTo>
                  <a:lnTo>
                    <a:pt x="30" y="37"/>
                  </a:lnTo>
                  <a:lnTo>
                    <a:pt x="27" y="37"/>
                  </a:lnTo>
                  <a:lnTo>
                    <a:pt x="26" y="37"/>
                  </a:lnTo>
                  <a:lnTo>
                    <a:pt x="26" y="36"/>
                  </a:lnTo>
                  <a:lnTo>
                    <a:pt x="26" y="35"/>
                  </a:lnTo>
                  <a:lnTo>
                    <a:pt x="26" y="32"/>
                  </a:lnTo>
                  <a:lnTo>
                    <a:pt x="25" y="31"/>
                  </a:lnTo>
                  <a:lnTo>
                    <a:pt x="24" y="31"/>
                  </a:lnTo>
                  <a:lnTo>
                    <a:pt x="23" y="31"/>
                  </a:lnTo>
                  <a:lnTo>
                    <a:pt x="23" y="33"/>
                  </a:lnTo>
                  <a:lnTo>
                    <a:pt x="22" y="33"/>
                  </a:lnTo>
                  <a:lnTo>
                    <a:pt x="19" y="34"/>
                  </a:lnTo>
                  <a:lnTo>
                    <a:pt x="19" y="36"/>
                  </a:lnTo>
                  <a:lnTo>
                    <a:pt x="19" y="37"/>
                  </a:lnTo>
                  <a:lnTo>
                    <a:pt x="20" y="37"/>
                  </a:lnTo>
                  <a:lnTo>
                    <a:pt x="21" y="37"/>
                  </a:lnTo>
                  <a:lnTo>
                    <a:pt x="20" y="39"/>
                  </a:lnTo>
                  <a:lnTo>
                    <a:pt x="19" y="40"/>
                  </a:lnTo>
                  <a:lnTo>
                    <a:pt x="19" y="40"/>
                  </a:lnTo>
                  <a:lnTo>
                    <a:pt x="19" y="41"/>
                  </a:lnTo>
                  <a:lnTo>
                    <a:pt x="18" y="43"/>
                  </a:lnTo>
                  <a:lnTo>
                    <a:pt x="18" y="43"/>
                  </a:lnTo>
                  <a:lnTo>
                    <a:pt x="17" y="43"/>
                  </a:lnTo>
                  <a:lnTo>
                    <a:pt x="15" y="43"/>
                  </a:lnTo>
                  <a:lnTo>
                    <a:pt x="13" y="43"/>
                  </a:lnTo>
                  <a:lnTo>
                    <a:pt x="12" y="44"/>
                  </a:lnTo>
                  <a:lnTo>
                    <a:pt x="10" y="42"/>
                  </a:lnTo>
                  <a:lnTo>
                    <a:pt x="8" y="40"/>
                  </a:lnTo>
                  <a:lnTo>
                    <a:pt x="5" y="37"/>
                  </a:lnTo>
                  <a:lnTo>
                    <a:pt x="4" y="36"/>
                  </a:lnTo>
                  <a:lnTo>
                    <a:pt x="3" y="34"/>
                  </a:lnTo>
                  <a:lnTo>
                    <a:pt x="1" y="31"/>
                  </a:lnTo>
                  <a:lnTo>
                    <a:pt x="0" y="25"/>
                  </a:lnTo>
                  <a:lnTo>
                    <a:pt x="0" y="24"/>
                  </a:lnTo>
                  <a:lnTo>
                    <a:pt x="0" y="23"/>
                  </a:lnTo>
                  <a:lnTo>
                    <a:pt x="0" y="21"/>
                  </a:lnTo>
                  <a:lnTo>
                    <a:pt x="1" y="20"/>
                  </a:lnTo>
                  <a:lnTo>
                    <a:pt x="1" y="18"/>
                  </a:lnTo>
                  <a:lnTo>
                    <a:pt x="1" y="18"/>
                  </a:lnTo>
                  <a:lnTo>
                    <a:pt x="1" y="17"/>
                  </a:lnTo>
                  <a:lnTo>
                    <a:pt x="2" y="17"/>
                  </a:lnTo>
                  <a:lnTo>
                    <a:pt x="3" y="17"/>
                  </a:lnTo>
                  <a:lnTo>
                    <a:pt x="4" y="17"/>
                  </a:lnTo>
                  <a:lnTo>
                    <a:pt x="5" y="17"/>
                  </a:lnTo>
                  <a:lnTo>
                    <a:pt x="6" y="16"/>
                  </a:lnTo>
                  <a:lnTo>
                    <a:pt x="6" y="15"/>
                  </a:lnTo>
                  <a:lnTo>
                    <a:pt x="5" y="13"/>
                  </a:lnTo>
                  <a:lnTo>
                    <a:pt x="4" y="12"/>
                  </a:lnTo>
                  <a:lnTo>
                    <a:pt x="4" y="12"/>
                  </a:lnTo>
                  <a:lnTo>
                    <a:pt x="4" y="8"/>
                  </a:lnTo>
                  <a:lnTo>
                    <a:pt x="4" y="8"/>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72" name="Freeform 248"/>
            <p:cNvSpPr>
              <a:spLocks/>
            </p:cNvSpPr>
            <p:nvPr/>
          </p:nvSpPr>
          <p:spPr bwMode="auto">
            <a:xfrm>
              <a:off x="7551736" y="6619866"/>
              <a:ext cx="69850" cy="93663"/>
            </a:xfrm>
            <a:custGeom>
              <a:avLst/>
              <a:gdLst/>
              <a:ahLst/>
              <a:cxnLst>
                <a:cxn ang="0">
                  <a:pos x="2" y="52"/>
                </a:cxn>
                <a:cxn ang="0">
                  <a:pos x="6" y="52"/>
                </a:cxn>
                <a:cxn ang="0">
                  <a:pos x="8" y="49"/>
                </a:cxn>
                <a:cxn ang="0">
                  <a:pos x="9" y="46"/>
                </a:cxn>
                <a:cxn ang="0">
                  <a:pos x="8" y="45"/>
                </a:cxn>
                <a:cxn ang="0">
                  <a:pos x="11" y="41"/>
                </a:cxn>
                <a:cxn ang="0">
                  <a:pos x="14" y="40"/>
                </a:cxn>
                <a:cxn ang="0">
                  <a:pos x="15" y="45"/>
                </a:cxn>
                <a:cxn ang="0">
                  <a:pos x="18" y="46"/>
                </a:cxn>
                <a:cxn ang="0">
                  <a:pos x="21" y="41"/>
                </a:cxn>
                <a:cxn ang="0">
                  <a:pos x="21" y="38"/>
                </a:cxn>
                <a:cxn ang="0">
                  <a:pos x="20" y="33"/>
                </a:cxn>
                <a:cxn ang="0">
                  <a:pos x="18" y="29"/>
                </a:cxn>
                <a:cxn ang="0">
                  <a:pos x="16" y="24"/>
                </a:cxn>
                <a:cxn ang="0">
                  <a:pos x="21" y="20"/>
                </a:cxn>
                <a:cxn ang="0">
                  <a:pos x="23" y="17"/>
                </a:cxn>
                <a:cxn ang="0">
                  <a:pos x="20" y="15"/>
                </a:cxn>
                <a:cxn ang="0">
                  <a:pos x="15" y="15"/>
                </a:cxn>
                <a:cxn ang="0">
                  <a:pos x="15" y="13"/>
                </a:cxn>
                <a:cxn ang="0">
                  <a:pos x="16" y="9"/>
                </a:cxn>
                <a:cxn ang="0">
                  <a:pos x="21" y="8"/>
                </a:cxn>
                <a:cxn ang="0">
                  <a:pos x="27" y="13"/>
                </a:cxn>
                <a:cxn ang="0">
                  <a:pos x="33" y="10"/>
                </a:cxn>
                <a:cxn ang="0">
                  <a:pos x="34" y="8"/>
                </a:cxn>
                <a:cxn ang="0">
                  <a:pos x="37" y="2"/>
                </a:cxn>
                <a:cxn ang="0">
                  <a:pos x="44" y="3"/>
                </a:cxn>
                <a:cxn ang="0">
                  <a:pos x="40" y="13"/>
                </a:cxn>
                <a:cxn ang="0">
                  <a:pos x="40" y="16"/>
                </a:cxn>
                <a:cxn ang="0">
                  <a:pos x="40" y="24"/>
                </a:cxn>
                <a:cxn ang="0">
                  <a:pos x="40" y="30"/>
                </a:cxn>
                <a:cxn ang="0">
                  <a:pos x="38" y="34"/>
                </a:cxn>
                <a:cxn ang="0">
                  <a:pos x="35" y="37"/>
                </a:cxn>
                <a:cxn ang="0">
                  <a:pos x="34" y="40"/>
                </a:cxn>
                <a:cxn ang="0">
                  <a:pos x="32" y="43"/>
                </a:cxn>
                <a:cxn ang="0">
                  <a:pos x="33" y="48"/>
                </a:cxn>
                <a:cxn ang="0">
                  <a:pos x="32" y="52"/>
                </a:cxn>
                <a:cxn ang="0">
                  <a:pos x="27" y="53"/>
                </a:cxn>
                <a:cxn ang="0">
                  <a:pos x="24" y="57"/>
                </a:cxn>
                <a:cxn ang="0">
                  <a:pos x="21" y="54"/>
                </a:cxn>
                <a:cxn ang="0">
                  <a:pos x="18" y="54"/>
                </a:cxn>
                <a:cxn ang="0">
                  <a:pos x="17" y="58"/>
                </a:cxn>
                <a:cxn ang="0">
                  <a:pos x="15" y="59"/>
                </a:cxn>
                <a:cxn ang="0">
                  <a:pos x="11" y="55"/>
                </a:cxn>
                <a:cxn ang="0">
                  <a:pos x="2" y="58"/>
                </a:cxn>
                <a:cxn ang="0">
                  <a:pos x="0" y="52"/>
                </a:cxn>
              </a:cxnLst>
              <a:rect l="0" t="0" r="r" b="b"/>
              <a:pathLst>
                <a:path w="44" h="59">
                  <a:moveTo>
                    <a:pt x="0" y="52"/>
                  </a:moveTo>
                  <a:lnTo>
                    <a:pt x="0" y="52"/>
                  </a:lnTo>
                  <a:lnTo>
                    <a:pt x="2" y="52"/>
                  </a:lnTo>
                  <a:lnTo>
                    <a:pt x="4" y="52"/>
                  </a:lnTo>
                  <a:lnTo>
                    <a:pt x="6" y="52"/>
                  </a:lnTo>
                  <a:lnTo>
                    <a:pt x="6" y="52"/>
                  </a:lnTo>
                  <a:lnTo>
                    <a:pt x="7" y="52"/>
                  </a:lnTo>
                  <a:lnTo>
                    <a:pt x="7" y="50"/>
                  </a:lnTo>
                  <a:lnTo>
                    <a:pt x="8" y="49"/>
                  </a:lnTo>
                  <a:lnTo>
                    <a:pt x="8" y="49"/>
                  </a:lnTo>
                  <a:lnTo>
                    <a:pt x="9" y="48"/>
                  </a:lnTo>
                  <a:lnTo>
                    <a:pt x="9" y="46"/>
                  </a:lnTo>
                  <a:lnTo>
                    <a:pt x="9" y="46"/>
                  </a:lnTo>
                  <a:lnTo>
                    <a:pt x="8" y="46"/>
                  </a:lnTo>
                  <a:lnTo>
                    <a:pt x="8" y="45"/>
                  </a:lnTo>
                  <a:lnTo>
                    <a:pt x="8" y="43"/>
                  </a:lnTo>
                  <a:lnTo>
                    <a:pt x="10" y="42"/>
                  </a:lnTo>
                  <a:lnTo>
                    <a:pt x="11" y="41"/>
                  </a:lnTo>
                  <a:lnTo>
                    <a:pt x="12" y="40"/>
                  </a:lnTo>
                  <a:lnTo>
                    <a:pt x="13" y="40"/>
                  </a:lnTo>
                  <a:lnTo>
                    <a:pt x="14" y="40"/>
                  </a:lnTo>
                  <a:lnTo>
                    <a:pt x="14" y="41"/>
                  </a:lnTo>
                  <a:lnTo>
                    <a:pt x="15" y="44"/>
                  </a:lnTo>
                  <a:lnTo>
                    <a:pt x="15" y="45"/>
                  </a:lnTo>
                  <a:lnTo>
                    <a:pt x="15" y="46"/>
                  </a:lnTo>
                  <a:lnTo>
                    <a:pt x="16" y="46"/>
                  </a:lnTo>
                  <a:lnTo>
                    <a:pt x="18" y="46"/>
                  </a:lnTo>
                  <a:lnTo>
                    <a:pt x="20" y="46"/>
                  </a:lnTo>
                  <a:lnTo>
                    <a:pt x="20" y="46"/>
                  </a:lnTo>
                  <a:lnTo>
                    <a:pt x="21" y="41"/>
                  </a:lnTo>
                  <a:lnTo>
                    <a:pt x="21" y="40"/>
                  </a:lnTo>
                  <a:lnTo>
                    <a:pt x="21" y="39"/>
                  </a:lnTo>
                  <a:lnTo>
                    <a:pt x="21" y="38"/>
                  </a:lnTo>
                  <a:lnTo>
                    <a:pt x="20" y="37"/>
                  </a:lnTo>
                  <a:lnTo>
                    <a:pt x="20" y="34"/>
                  </a:lnTo>
                  <a:lnTo>
                    <a:pt x="20" y="33"/>
                  </a:lnTo>
                  <a:lnTo>
                    <a:pt x="19" y="32"/>
                  </a:lnTo>
                  <a:lnTo>
                    <a:pt x="19" y="31"/>
                  </a:lnTo>
                  <a:lnTo>
                    <a:pt x="18" y="29"/>
                  </a:lnTo>
                  <a:lnTo>
                    <a:pt x="17" y="27"/>
                  </a:lnTo>
                  <a:lnTo>
                    <a:pt x="16" y="26"/>
                  </a:lnTo>
                  <a:lnTo>
                    <a:pt x="16" y="24"/>
                  </a:lnTo>
                  <a:lnTo>
                    <a:pt x="16" y="22"/>
                  </a:lnTo>
                  <a:lnTo>
                    <a:pt x="17" y="21"/>
                  </a:lnTo>
                  <a:lnTo>
                    <a:pt x="21" y="20"/>
                  </a:lnTo>
                  <a:lnTo>
                    <a:pt x="23" y="18"/>
                  </a:lnTo>
                  <a:lnTo>
                    <a:pt x="23" y="17"/>
                  </a:lnTo>
                  <a:lnTo>
                    <a:pt x="23" y="17"/>
                  </a:lnTo>
                  <a:lnTo>
                    <a:pt x="23" y="16"/>
                  </a:lnTo>
                  <a:lnTo>
                    <a:pt x="22" y="16"/>
                  </a:lnTo>
                  <a:lnTo>
                    <a:pt x="20" y="15"/>
                  </a:lnTo>
                  <a:lnTo>
                    <a:pt x="17" y="16"/>
                  </a:lnTo>
                  <a:lnTo>
                    <a:pt x="16" y="15"/>
                  </a:lnTo>
                  <a:lnTo>
                    <a:pt x="15" y="15"/>
                  </a:lnTo>
                  <a:lnTo>
                    <a:pt x="15" y="14"/>
                  </a:lnTo>
                  <a:lnTo>
                    <a:pt x="15" y="14"/>
                  </a:lnTo>
                  <a:lnTo>
                    <a:pt x="15" y="13"/>
                  </a:lnTo>
                  <a:lnTo>
                    <a:pt x="15" y="11"/>
                  </a:lnTo>
                  <a:lnTo>
                    <a:pt x="15" y="10"/>
                  </a:lnTo>
                  <a:lnTo>
                    <a:pt x="16" y="9"/>
                  </a:lnTo>
                  <a:lnTo>
                    <a:pt x="18" y="8"/>
                  </a:lnTo>
                  <a:lnTo>
                    <a:pt x="19" y="8"/>
                  </a:lnTo>
                  <a:lnTo>
                    <a:pt x="21" y="8"/>
                  </a:lnTo>
                  <a:lnTo>
                    <a:pt x="21" y="8"/>
                  </a:lnTo>
                  <a:lnTo>
                    <a:pt x="23" y="9"/>
                  </a:lnTo>
                  <a:lnTo>
                    <a:pt x="27" y="13"/>
                  </a:lnTo>
                  <a:lnTo>
                    <a:pt x="27" y="10"/>
                  </a:lnTo>
                  <a:lnTo>
                    <a:pt x="30" y="10"/>
                  </a:lnTo>
                  <a:lnTo>
                    <a:pt x="33" y="10"/>
                  </a:lnTo>
                  <a:lnTo>
                    <a:pt x="33" y="10"/>
                  </a:lnTo>
                  <a:lnTo>
                    <a:pt x="33" y="9"/>
                  </a:lnTo>
                  <a:lnTo>
                    <a:pt x="34" y="8"/>
                  </a:lnTo>
                  <a:lnTo>
                    <a:pt x="36" y="4"/>
                  </a:lnTo>
                  <a:lnTo>
                    <a:pt x="36" y="3"/>
                  </a:lnTo>
                  <a:lnTo>
                    <a:pt x="37" y="2"/>
                  </a:lnTo>
                  <a:lnTo>
                    <a:pt x="40" y="1"/>
                  </a:lnTo>
                  <a:lnTo>
                    <a:pt x="44" y="0"/>
                  </a:lnTo>
                  <a:lnTo>
                    <a:pt x="44" y="3"/>
                  </a:lnTo>
                  <a:lnTo>
                    <a:pt x="43" y="6"/>
                  </a:lnTo>
                  <a:lnTo>
                    <a:pt x="41" y="12"/>
                  </a:lnTo>
                  <a:lnTo>
                    <a:pt x="40" y="13"/>
                  </a:lnTo>
                  <a:lnTo>
                    <a:pt x="40" y="14"/>
                  </a:lnTo>
                  <a:lnTo>
                    <a:pt x="40" y="14"/>
                  </a:lnTo>
                  <a:lnTo>
                    <a:pt x="40" y="16"/>
                  </a:lnTo>
                  <a:lnTo>
                    <a:pt x="40" y="19"/>
                  </a:lnTo>
                  <a:lnTo>
                    <a:pt x="40" y="21"/>
                  </a:lnTo>
                  <a:lnTo>
                    <a:pt x="40" y="24"/>
                  </a:lnTo>
                  <a:lnTo>
                    <a:pt x="41" y="26"/>
                  </a:lnTo>
                  <a:lnTo>
                    <a:pt x="41" y="27"/>
                  </a:lnTo>
                  <a:lnTo>
                    <a:pt x="40" y="30"/>
                  </a:lnTo>
                  <a:lnTo>
                    <a:pt x="40" y="32"/>
                  </a:lnTo>
                  <a:lnTo>
                    <a:pt x="40" y="33"/>
                  </a:lnTo>
                  <a:lnTo>
                    <a:pt x="38" y="34"/>
                  </a:lnTo>
                  <a:lnTo>
                    <a:pt x="36" y="36"/>
                  </a:lnTo>
                  <a:lnTo>
                    <a:pt x="35" y="37"/>
                  </a:lnTo>
                  <a:lnTo>
                    <a:pt x="35" y="37"/>
                  </a:lnTo>
                  <a:lnTo>
                    <a:pt x="34" y="37"/>
                  </a:lnTo>
                  <a:lnTo>
                    <a:pt x="34" y="39"/>
                  </a:lnTo>
                  <a:lnTo>
                    <a:pt x="34" y="40"/>
                  </a:lnTo>
                  <a:lnTo>
                    <a:pt x="32" y="42"/>
                  </a:lnTo>
                  <a:lnTo>
                    <a:pt x="32" y="43"/>
                  </a:lnTo>
                  <a:lnTo>
                    <a:pt x="32" y="43"/>
                  </a:lnTo>
                  <a:lnTo>
                    <a:pt x="32" y="45"/>
                  </a:lnTo>
                  <a:lnTo>
                    <a:pt x="33" y="46"/>
                  </a:lnTo>
                  <a:lnTo>
                    <a:pt x="33" y="48"/>
                  </a:lnTo>
                  <a:lnTo>
                    <a:pt x="33" y="49"/>
                  </a:lnTo>
                  <a:lnTo>
                    <a:pt x="33" y="50"/>
                  </a:lnTo>
                  <a:lnTo>
                    <a:pt x="32" y="52"/>
                  </a:lnTo>
                  <a:lnTo>
                    <a:pt x="31" y="52"/>
                  </a:lnTo>
                  <a:lnTo>
                    <a:pt x="29" y="53"/>
                  </a:lnTo>
                  <a:lnTo>
                    <a:pt x="27" y="53"/>
                  </a:lnTo>
                  <a:lnTo>
                    <a:pt x="27" y="54"/>
                  </a:lnTo>
                  <a:lnTo>
                    <a:pt x="24" y="56"/>
                  </a:lnTo>
                  <a:lnTo>
                    <a:pt x="24" y="57"/>
                  </a:lnTo>
                  <a:lnTo>
                    <a:pt x="23" y="57"/>
                  </a:lnTo>
                  <a:lnTo>
                    <a:pt x="22" y="56"/>
                  </a:lnTo>
                  <a:lnTo>
                    <a:pt x="21" y="54"/>
                  </a:lnTo>
                  <a:lnTo>
                    <a:pt x="21" y="54"/>
                  </a:lnTo>
                  <a:lnTo>
                    <a:pt x="20" y="54"/>
                  </a:lnTo>
                  <a:lnTo>
                    <a:pt x="18" y="54"/>
                  </a:lnTo>
                  <a:lnTo>
                    <a:pt x="18" y="55"/>
                  </a:lnTo>
                  <a:lnTo>
                    <a:pt x="17" y="56"/>
                  </a:lnTo>
                  <a:lnTo>
                    <a:pt x="17" y="58"/>
                  </a:lnTo>
                  <a:lnTo>
                    <a:pt x="16" y="59"/>
                  </a:lnTo>
                  <a:lnTo>
                    <a:pt x="16" y="59"/>
                  </a:lnTo>
                  <a:lnTo>
                    <a:pt x="15" y="59"/>
                  </a:lnTo>
                  <a:lnTo>
                    <a:pt x="14" y="58"/>
                  </a:lnTo>
                  <a:lnTo>
                    <a:pt x="12" y="56"/>
                  </a:lnTo>
                  <a:lnTo>
                    <a:pt x="11" y="55"/>
                  </a:lnTo>
                  <a:lnTo>
                    <a:pt x="8" y="57"/>
                  </a:lnTo>
                  <a:lnTo>
                    <a:pt x="5" y="59"/>
                  </a:lnTo>
                  <a:lnTo>
                    <a:pt x="2" y="58"/>
                  </a:lnTo>
                  <a:lnTo>
                    <a:pt x="2" y="56"/>
                  </a:lnTo>
                  <a:lnTo>
                    <a:pt x="1" y="54"/>
                  </a:lnTo>
                  <a:lnTo>
                    <a:pt x="0" y="52"/>
                  </a:lnTo>
                  <a:lnTo>
                    <a:pt x="0" y="5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73" name="Freeform 249"/>
            <p:cNvSpPr>
              <a:spLocks/>
            </p:cNvSpPr>
            <p:nvPr/>
          </p:nvSpPr>
          <p:spPr bwMode="auto">
            <a:xfrm>
              <a:off x="7559674" y="6707178"/>
              <a:ext cx="15875" cy="15875"/>
            </a:xfrm>
            <a:custGeom>
              <a:avLst/>
              <a:gdLst/>
              <a:ahLst/>
              <a:cxnLst>
                <a:cxn ang="0">
                  <a:pos x="0" y="4"/>
                </a:cxn>
                <a:cxn ang="0">
                  <a:pos x="0" y="4"/>
                </a:cxn>
                <a:cxn ang="0">
                  <a:pos x="3" y="2"/>
                </a:cxn>
                <a:cxn ang="0">
                  <a:pos x="6" y="0"/>
                </a:cxn>
                <a:cxn ang="0">
                  <a:pos x="8" y="1"/>
                </a:cxn>
                <a:cxn ang="0">
                  <a:pos x="10" y="3"/>
                </a:cxn>
                <a:cxn ang="0">
                  <a:pos x="8" y="4"/>
                </a:cxn>
                <a:cxn ang="0">
                  <a:pos x="7" y="6"/>
                </a:cxn>
                <a:cxn ang="0">
                  <a:pos x="6" y="7"/>
                </a:cxn>
                <a:cxn ang="0">
                  <a:pos x="6" y="9"/>
                </a:cxn>
                <a:cxn ang="0">
                  <a:pos x="6" y="9"/>
                </a:cxn>
                <a:cxn ang="0">
                  <a:pos x="5" y="10"/>
                </a:cxn>
                <a:cxn ang="0">
                  <a:pos x="3" y="10"/>
                </a:cxn>
                <a:cxn ang="0">
                  <a:pos x="3" y="8"/>
                </a:cxn>
                <a:cxn ang="0">
                  <a:pos x="3" y="7"/>
                </a:cxn>
                <a:cxn ang="0">
                  <a:pos x="0" y="4"/>
                </a:cxn>
                <a:cxn ang="0">
                  <a:pos x="0" y="4"/>
                </a:cxn>
              </a:cxnLst>
              <a:rect l="0" t="0" r="r" b="b"/>
              <a:pathLst>
                <a:path w="10" h="10">
                  <a:moveTo>
                    <a:pt x="0" y="4"/>
                  </a:moveTo>
                  <a:lnTo>
                    <a:pt x="0" y="4"/>
                  </a:lnTo>
                  <a:lnTo>
                    <a:pt x="3" y="2"/>
                  </a:lnTo>
                  <a:lnTo>
                    <a:pt x="6" y="0"/>
                  </a:lnTo>
                  <a:lnTo>
                    <a:pt x="8" y="1"/>
                  </a:lnTo>
                  <a:lnTo>
                    <a:pt x="10" y="3"/>
                  </a:lnTo>
                  <a:lnTo>
                    <a:pt x="8" y="4"/>
                  </a:lnTo>
                  <a:lnTo>
                    <a:pt x="7" y="6"/>
                  </a:lnTo>
                  <a:lnTo>
                    <a:pt x="6" y="7"/>
                  </a:lnTo>
                  <a:lnTo>
                    <a:pt x="6" y="9"/>
                  </a:lnTo>
                  <a:lnTo>
                    <a:pt x="6" y="9"/>
                  </a:lnTo>
                  <a:lnTo>
                    <a:pt x="5" y="10"/>
                  </a:lnTo>
                  <a:lnTo>
                    <a:pt x="3" y="10"/>
                  </a:lnTo>
                  <a:lnTo>
                    <a:pt x="3" y="8"/>
                  </a:lnTo>
                  <a:lnTo>
                    <a:pt x="3" y="7"/>
                  </a:lnTo>
                  <a:lnTo>
                    <a:pt x="0" y="4"/>
                  </a:lnTo>
                  <a:lnTo>
                    <a:pt x="0"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74" name="Freeform 250"/>
            <p:cNvSpPr>
              <a:spLocks/>
            </p:cNvSpPr>
            <p:nvPr/>
          </p:nvSpPr>
          <p:spPr bwMode="auto">
            <a:xfrm>
              <a:off x="7581899" y="6542079"/>
              <a:ext cx="120650" cy="93663"/>
            </a:xfrm>
            <a:custGeom>
              <a:avLst/>
              <a:gdLst/>
              <a:ahLst/>
              <a:cxnLst>
                <a:cxn ang="0">
                  <a:pos x="25" y="50"/>
                </a:cxn>
                <a:cxn ang="0">
                  <a:pos x="18" y="51"/>
                </a:cxn>
                <a:cxn ang="0">
                  <a:pos x="17" y="54"/>
                </a:cxn>
                <a:cxn ang="0">
                  <a:pos x="14" y="58"/>
                </a:cxn>
                <a:cxn ang="0">
                  <a:pos x="14" y="59"/>
                </a:cxn>
                <a:cxn ang="0">
                  <a:pos x="8" y="59"/>
                </a:cxn>
                <a:cxn ang="0">
                  <a:pos x="8" y="53"/>
                </a:cxn>
                <a:cxn ang="0">
                  <a:pos x="8" y="49"/>
                </a:cxn>
                <a:cxn ang="0">
                  <a:pos x="4" y="45"/>
                </a:cxn>
                <a:cxn ang="0">
                  <a:pos x="1" y="42"/>
                </a:cxn>
                <a:cxn ang="0">
                  <a:pos x="0" y="37"/>
                </a:cxn>
                <a:cxn ang="0">
                  <a:pos x="0" y="32"/>
                </a:cxn>
                <a:cxn ang="0">
                  <a:pos x="2" y="29"/>
                </a:cxn>
                <a:cxn ang="0">
                  <a:pos x="4" y="26"/>
                </a:cxn>
                <a:cxn ang="0">
                  <a:pos x="6" y="25"/>
                </a:cxn>
                <a:cxn ang="0">
                  <a:pos x="12" y="22"/>
                </a:cxn>
                <a:cxn ang="0">
                  <a:pos x="16" y="22"/>
                </a:cxn>
                <a:cxn ang="0">
                  <a:pos x="21" y="22"/>
                </a:cxn>
                <a:cxn ang="0">
                  <a:pos x="23" y="21"/>
                </a:cxn>
                <a:cxn ang="0">
                  <a:pos x="28" y="19"/>
                </a:cxn>
                <a:cxn ang="0">
                  <a:pos x="32" y="15"/>
                </a:cxn>
                <a:cxn ang="0">
                  <a:pos x="34" y="11"/>
                </a:cxn>
                <a:cxn ang="0">
                  <a:pos x="37" y="10"/>
                </a:cxn>
                <a:cxn ang="0">
                  <a:pos x="40" y="9"/>
                </a:cxn>
                <a:cxn ang="0">
                  <a:pos x="44" y="6"/>
                </a:cxn>
                <a:cxn ang="0">
                  <a:pos x="47" y="2"/>
                </a:cxn>
                <a:cxn ang="0">
                  <a:pos x="49" y="1"/>
                </a:cxn>
                <a:cxn ang="0">
                  <a:pos x="50" y="0"/>
                </a:cxn>
                <a:cxn ang="0">
                  <a:pos x="53" y="0"/>
                </a:cxn>
                <a:cxn ang="0">
                  <a:pos x="53" y="3"/>
                </a:cxn>
                <a:cxn ang="0">
                  <a:pos x="53" y="7"/>
                </a:cxn>
                <a:cxn ang="0">
                  <a:pos x="53" y="11"/>
                </a:cxn>
                <a:cxn ang="0">
                  <a:pos x="54" y="14"/>
                </a:cxn>
                <a:cxn ang="0">
                  <a:pos x="55" y="18"/>
                </a:cxn>
                <a:cxn ang="0">
                  <a:pos x="58" y="19"/>
                </a:cxn>
                <a:cxn ang="0">
                  <a:pos x="63" y="21"/>
                </a:cxn>
                <a:cxn ang="0">
                  <a:pos x="65" y="23"/>
                </a:cxn>
                <a:cxn ang="0">
                  <a:pos x="72" y="30"/>
                </a:cxn>
                <a:cxn ang="0">
                  <a:pos x="74" y="32"/>
                </a:cxn>
                <a:cxn ang="0">
                  <a:pos x="75" y="37"/>
                </a:cxn>
                <a:cxn ang="0">
                  <a:pos x="74" y="38"/>
                </a:cxn>
                <a:cxn ang="0">
                  <a:pos x="71" y="37"/>
                </a:cxn>
                <a:cxn ang="0">
                  <a:pos x="69" y="37"/>
                </a:cxn>
                <a:cxn ang="0">
                  <a:pos x="66" y="38"/>
                </a:cxn>
                <a:cxn ang="0">
                  <a:pos x="63" y="40"/>
                </a:cxn>
                <a:cxn ang="0">
                  <a:pos x="59" y="41"/>
                </a:cxn>
                <a:cxn ang="0">
                  <a:pos x="53" y="39"/>
                </a:cxn>
                <a:cxn ang="0">
                  <a:pos x="53" y="39"/>
                </a:cxn>
                <a:cxn ang="0">
                  <a:pos x="50" y="42"/>
                </a:cxn>
                <a:cxn ang="0">
                  <a:pos x="46" y="43"/>
                </a:cxn>
                <a:cxn ang="0">
                  <a:pos x="40" y="43"/>
                </a:cxn>
                <a:cxn ang="0">
                  <a:pos x="39" y="42"/>
                </a:cxn>
                <a:cxn ang="0">
                  <a:pos x="37" y="38"/>
                </a:cxn>
                <a:cxn ang="0">
                  <a:pos x="34" y="38"/>
                </a:cxn>
                <a:cxn ang="0">
                  <a:pos x="32" y="38"/>
                </a:cxn>
                <a:cxn ang="0">
                  <a:pos x="30" y="41"/>
                </a:cxn>
                <a:cxn ang="0">
                  <a:pos x="28" y="43"/>
                </a:cxn>
                <a:cxn ang="0">
                  <a:pos x="27" y="46"/>
                </a:cxn>
                <a:cxn ang="0">
                  <a:pos x="25" y="47"/>
                </a:cxn>
                <a:cxn ang="0">
                  <a:pos x="25" y="50"/>
                </a:cxn>
              </a:cxnLst>
              <a:rect l="0" t="0" r="r" b="b"/>
              <a:pathLst>
                <a:path w="76" h="59">
                  <a:moveTo>
                    <a:pt x="25" y="50"/>
                  </a:moveTo>
                  <a:lnTo>
                    <a:pt x="25" y="50"/>
                  </a:lnTo>
                  <a:lnTo>
                    <a:pt x="21" y="51"/>
                  </a:lnTo>
                  <a:lnTo>
                    <a:pt x="18" y="51"/>
                  </a:lnTo>
                  <a:lnTo>
                    <a:pt x="17" y="52"/>
                  </a:lnTo>
                  <a:lnTo>
                    <a:pt x="17" y="54"/>
                  </a:lnTo>
                  <a:lnTo>
                    <a:pt x="15" y="57"/>
                  </a:lnTo>
                  <a:lnTo>
                    <a:pt x="14" y="58"/>
                  </a:lnTo>
                  <a:lnTo>
                    <a:pt x="14" y="59"/>
                  </a:lnTo>
                  <a:lnTo>
                    <a:pt x="14" y="59"/>
                  </a:lnTo>
                  <a:lnTo>
                    <a:pt x="11" y="59"/>
                  </a:lnTo>
                  <a:lnTo>
                    <a:pt x="8" y="59"/>
                  </a:lnTo>
                  <a:lnTo>
                    <a:pt x="8" y="57"/>
                  </a:lnTo>
                  <a:lnTo>
                    <a:pt x="8" y="53"/>
                  </a:lnTo>
                  <a:lnTo>
                    <a:pt x="8" y="51"/>
                  </a:lnTo>
                  <a:lnTo>
                    <a:pt x="8" y="49"/>
                  </a:lnTo>
                  <a:lnTo>
                    <a:pt x="6" y="47"/>
                  </a:lnTo>
                  <a:lnTo>
                    <a:pt x="4" y="45"/>
                  </a:lnTo>
                  <a:lnTo>
                    <a:pt x="2" y="43"/>
                  </a:lnTo>
                  <a:lnTo>
                    <a:pt x="1" y="42"/>
                  </a:lnTo>
                  <a:lnTo>
                    <a:pt x="1" y="40"/>
                  </a:lnTo>
                  <a:lnTo>
                    <a:pt x="0" y="37"/>
                  </a:lnTo>
                  <a:lnTo>
                    <a:pt x="0" y="33"/>
                  </a:lnTo>
                  <a:lnTo>
                    <a:pt x="0" y="32"/>
                  </a:lnTo>
                  <a:lnTo>
                    <a:pt x="1" y="30"/>
                  </a:lnTo>
                  <a:lnTo>
                    <a:pt x="2" y="29"/>
                  </a:lnTo>
                  <a:lnTo>
                    <a:pt x="3" y="27"/>
                  </a:lnTo>
                  <a:lnTo>
                    <a:pt x="4" y="26"/>
                  </a:lnTo>
                  <a:lnTo>
                    <a:pt x="5" y="26"/>
                  </a:lnTo>
                  <a:lnTo>
                    <a:pt x="6" y="25"/>
                  </a:lnTo>
                  <a:lnTo>
                    <a:pt x="9" y="25"/>
                  </a:lnTo>
                  <a:lnTo>
                    <a:pt x="12" y="22"/>
                  </a:lnTo>
                  <a:lnTo>
                    <a:pt x="14" y="22"/>
                  </a:lnTo>
                  <a:lnTo>
                    <a:pt x="16" y="22"/>
                  </a:lnTo>
                  <a:lnTo>
                    <a:pt x="20" y="22"/>
                  </a:lnTo>
                  <a:lnTo>
                    <a:pt x="21" y="22"/>
                  </a:lnTo>
                  <a:lnTo>
                    <a:pt x="21" y="21"/>
                  </a:lnTo>
                  <a:lnTo>
                    <a:pt x="23" y="21"/>
                  </a:lnTo>
                  <a:lnTo>
                    <a:pt x="24" y="20"/>
                  </a:lnTo>
                  <a:lnTo>
                    <a:pt x="28" y="19"/>
                  </a:lnTo>
                  <a:lnTo>
                    <a:pt x="30" y="18"/>
                  </a:lnTo>
                  <a:lnTo>
                    <a:pt x="32" y="15"/>
                  </a:lnTo>
                  <a:lnTo>
                    <a:pt x="34" y="13"/>
                  </a:lnTo>
                  <a:lnTo>
                    <a:pt x="34" y="11"/>
                  </a:lnTo>
                  <a:lnTo>
                    <a:pt x="35" y="11"/>
                  </a:lnTo>
                  <a:lnTo>
                    <a:pt x="37" y="10"/>
                  </a:lnTo>
                  <a:lnTo>
                    <a:pt x="40" y="9"/>
                  </a:lnTo>
                  <a:lnTo>
                    <a:pt x="40" y="9"/>
                  </a:lnTo>
                  <a:lnTo>
                    <a:pt x="41" y="8"/>
                  </a:lnTo>
                  <a:lnTo>
                    <a:pt x="44" y="6"/>
                  </a:lnTo>
                  <a:lnTo>
                    <a:pt x="46" y="4"/>
                  </a:lnTo>
                  <a:lnTo>
                    <a:pt x="47" y="2"/>
                  </a:lnTo>
                  <a:lnTo>
                    <a:pt x="48" y="2"/>
                  </a:lnTo>
                  <a:lnTo>
                    <a:pt x="49" y="1"/>
                  </a:lnTo>
                  <a:lnTo>
                    <a:pt x="50" y="0"/>
                  </a:lnTo>
                  <a:lnTo>
                    <a:pt x="50" y="0"/>
                  </a:lnTo>
                  <a:lnTo>
                    <a:pt x="52" y="0"/>
                  </a:lnTo>
                  <a:lnTo>
                    <a:pt x="53" y="0"/>
                  </a:lnTo>
                  <a:lnTo>
                    <a:pt x="53" y="1"/>
                  </a:lnTo>
                  <a:lnTo>
                    <a:pt x="53" y="3"/>
                  </a:lnTo>
                  <a:lnTo>
                    <a:pt x="53" y="6"/>
                  </a:lnTo>
                  <a:lnTo>
                    <a:pt x="53" y="7"/>
                  </a:lnTo>
                  <a:lnTo>
                    <a:pt x="53" y="10"/>
                  </a:lnTo>
                  <a:lnTo>
                    <a:pt x="53" y="11"/>
                  </a:lnTo>
                  <a:lnTo>
                    <a:pt x="54" y="13"/>
                  </a:lnTo>
                  <a:lnTo>
                    <a:pt x="54" y="14"/>
                  </a:lnTo>
                  <a:lnTo>
                    <a:pt x="54" y="17"/>
                  </a:lnTo>
                  <a:lnTo>
                    <a:pt x="55" y="18"/>
                  </a:lnTo>
                  <a:lnTo>
                    <a:pt x="56" y="18"/>
                  </a:lnTo>
                  <a:lnTo>
                    <a:pt x="58" y="19"/>
                  </a:lnTo>
                  <a:lnTo>
                    <a:pt x="60" y="20"/>
                  </a:lnTo>
                  <a:lnTo>
                    <a:pt x="63" y="21"/>
                  </a:lnTo>
                  <a:lnTo>
                    <a:pt x="63" y="22"/>
                  </a:lnTo>
                  <a:lnTo>
                    <a:pt x="65" y="23"/>
                  </a:lnTo>
                  <a:lnTo>
                    <a:pt x="70" y="27"/>
                  </a:lnTo>
                  <a:lnTo>
                    <a:pt x="72" y="30"/>
                  </a:lnTo>
                  <a:lnTo>
                    <a:pt x="73" y="31"/>
                  </a:lnTo>
                  <a:lnTo>
                    <a:pt x="74" y="32"/>
                  </a:lnTo>
                  <a:lnTo>
                    <a:pt x="75" y="35"/>
                  </a:lnTo>
                  <a:lnTo>
                    <a:pt x="75" y="37"/>
                  </a:lnTo>
                  <a:lnTo>
                    <a:pt x="76" y="38"/>
                  </a:lnTo>
                  <a:lnTo>
                    <a:pt x="74" y="38"/>
                  </a:lnTo>
                  <a:lnTo>
                    <a:pt x="73" y="38"/>
                  </a:lnTo>
                  <a:lnTo>
                    <a:pt x="71" y="37"/>
                  </a:lnTo>
                  <a:lnTo>
                    <a:pt x="70" y="37"/>
                  </a:lnTo>
                  <a:lnTo>
                    <a:pt x="69" y="37"/>
                  </a:lnTo>
                  <a:lnTo>
                    <a:pt x="67" y="37"/>
                  </a:lnTo>
                  <a:lnTo>
                    <a:pt x="66" y="38"/>
                  </a:lnTo>
                  <a:lnTo>
                    <a:pt x="64" y="39"/>
                  </a:lnTo>
                  <a:lnTo>
                    <a:pt x="63" y="40"/>
                  </a:lnTo>
                  <a:lnTo>
                    <a:pt x="61" y="40"/>
                  </a:lnTo>
                  <a:lnTo>
                    <a:pt x="59" y="41"/>
                  </a:lnTo>
                  <a:lnTo>
                    <a:pt x="57" y="40"/>
                  </a:lnTo>
                  <a:lnTo>
                    <a:pt x="53" y="39"/>
                  </a:lnTo>
                  <a:lnTo>
                    <a:pt x="53" y="39"/>
                  </a:lnTo>
                  <a:lnTo>
                    <a:pt x="53" y="39"/>
                  </a:lnTo>
                  <a:lnTo>
                    <a:pt x="52" y="41"/>
                  </a:lnTo>
                  <a:lnTo>
                    <a:pt x="50" y="42"/>
                  </a:lnTo>
                  <a:lnTo>
                    <a:pt x="49" y="43"/>
                  </a:lnTo>
                  <a:lnTo>
                    <a:pt x="46" y="43"/>
                  </a:lnTo>
                  <a:lnTo>
                    <a:pt x="43" y="43"/>
                  </a:lnTo>
                  <a:lnTo>
                    <a:pt x="40" y="43"/>
                  </a:lnTo>
                  <a:lnTo>
                    <a:pt x="40" y="42"/>
                  </a:lnTo>
                  <a:lnTo>
                    <a:pt x="39" y="42"/>
                  </a:lnTo>
                  <a:lnTo>
                    <a:pt x="38" y="40"/>
                  </a:lnTo>
                  <a:lnTo>
                    <a:pt x="37" y="38"/>
                  </a:lnTo>
                  <a:lnTo>
                    <a:pt x="36" y="38"/>
                  </a:lnTo>
                  <a:lnTo>
                    <a:pt x="34" y="38"/>
                  </a:lnTo>
                  <a:lnTo>
                    <a:pt x="33" y="38"/>
                  </a:lnTo>
                  <a:lnTo>
                    <a:pt x="32" y="38"/>
                  </a:lnTo>
                  <a:lnTo>
                    <a:pt x="32" y="38"/>
                  </a:lnTo>
                  <a:lnTo>
                    <a:pt x="30" y="41"/>
                  </a:lnTo>
                  <a:lnTo>
                    <a:pt x="29" y="42"/>
                  </a:lnTo>
                  <a:lnTo>
                    <a:pt x="28" y="43"/>
                  </a:lnTo>
                  <a:lnTo>
                    <a:pt x="28" y="46"/>
                  </a:lnTo>
                  <a:lnTo>
                    <a:pt x="27" y="46"/>
                  </a:lnTo>
                  <a:lnTo>
                    <a:pt x="26" y="47"/>
                  </a:lnTo>
                  <a:lnTo>
                    <a:pt x="25" y="47"/>
                  </a:lnTo>
                  <a:lnTo>
                    <a:pt x="25" y="48"/>
                  </a:lnTo>
                  <a:lnTo>
                    <a:pt x="25" y="50"/>
                  </a:lnTo>
                  <a:lnTo>
                    <a:pt x="25" y="5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75" name="Freeform 251"/>
            <p:cNvSpPr>
              <a:spLocks/>
            </p:cNvSpPr>
            <p:nvPr/>
          </p:nvSpPr>
          <p:spPr bwMode="auto">
            <a:xfrm>
              <a:off x="7650162" y="6400791"/>
              <a:ext cx="160338" cy="220663"/>
            </a:xfrm>
            <a:custGeom>
              <a:avLst/>
              <a:gdLst/>
              <a:ahLst/>
              <a:cxnLst>
                <a:cxn ang="0">
                  <a:pos x="84" y="126"/>
                </a:cxn>
                <a:cxn ang="0">
                  <a:pos x="80" y="122"/>
                </a:cxn>
                <a:cxn ang="0">
                  <a:pos x="77" y="114"/>
                </a:cxn>
                <a:cxn ang="0">
                  <a:pos x="67" y="108"/>
                </a:cxn>
                <a:cxn ang="0">
                  <a:pos x="69" y="103"/>
                </a:cxn>
                <a:cxn ang="0">
                  <a:pos x="73" y="102"/>
                </a:cxn>
                <a:cxn ang="0">
                  <a:pos x="75" y="92"/>
                </a:cxn>
                <a:cxn ang="0">
                  <a:pos x="77" y="88"/>
                </a:cxn>
                <a:cxn ang="0">
                  <a:pos x="80" y="83"/>
                </a:cxn>
                <a:cxn ang="0">
                  <a:pos x="83" y="74"/>
                </a:cxn>
                <a:cxn ang="0">
                  <a:pos x="89" y="67"/>
                </a:cxn>
                <a:cxn ang="0">
                  <a:pos x="88" y="56"/>
                </a:cxn>
                <a:cxn ang="0">
                  <a:pos x="92" y="45"/>
                </a:cxn>
                <a:cxn ang="0">
                  <a:pos x="98" y="41"/>
                </a:cxn>
                <a:cxn ang="0">
                  <a:pos x="99" y="35"/>
                </a:cxn>
                <a:cxn ang="0">
                  <a:pos x="93" y="29"/>
                </a:cxn>
                <a:cxn ang="0">
                  <a:pos x="93" y="20"/>
                </a:cxn>
                <a:cxn ang="0">
                  <a:pos x="92" y="16"/>
                </a:cxn>
                <a:cxn ang="0">
                  <a:pos x="90" y="7"/>
                </a:cxn>
                <a:cxn ang="0">
                  <a:pos x="83" y="0"/>
                </a:cxn>
                <a:cxn ang="0">
                  <a:pos x="77" y="0"/>
                </a:cxn>
                <a:cxn ang="0">
                  <a:pos x="73" y="6"/>
                </a:cxn>
                <a:cxn ang="0">
                  <a:pos x="73" y="8"/>
                </a:cxn>
                <a:cxn ang="0">
                  <a:pos x="68" y="8"/>
                </a:cxn>
                <a:cxn ang="0">
                  <a:pos x="18" y="21"/>
                </a:cxn>
                <a:cxn ang="0">
                  <a:pos x="16" y="53"/>
                </a:cxn>
                <a:cxn ang="0">
                  <a:pos x="11" y="52"/>
                </a:cxn>
                <a:cxn ang="0">
                  <a:pos x="10" y="57"/>
                </a:cxn>
                <a:cxn ang="0">
                  <a:pos x="7" y="64"/>
                </a:cxn>
                <a:cxn ang="0">
                  <a:pos x="4" y="70"/>
                </a:cxn>
                <a:cxn ang="0">
                  <a:pos x="1" y="76"/>
                </a:cxn>
                <a:cxn ang="0">
                  <a:pos x="4" y="77"/>
                </a:cxn>
                <a:cxn ang="0">
                  <a:pos x="6" y="81"/>
                </a:cxn>
                <a:cxn ang="0">
                  <a:pos x="7" y="89"/>
                </a:cxn>
                <a:cxn ang="0">
                  <a:pos x="10" y="92"/>
                </a:cxn>
                <a:cxn ang="0">
                  <a:pos x="11" y="100"/>
                </a:cxn>
                <a:cxn ang="0">
                  <a:pos x="12" y="106"/>
                </a:cxn>
                <a:cxn ang="0">
                  <a:pos x="20" y="110"/>
                </a:cxn>
                <a:cxn ang="0">
                  <a:pos x="29" y="118"/>
                </a:cxn>
                <a:cxn ang="0">
                  <a:pos x="33" y="126"/>
                </a:cxn>
                <a:cxn ang="0">
                  <a:pos x="36" y="131"/>
                </a:cxn>
                <a:cxn ang="0">
                  <a:pos x="42" y="132"/>
                </a:cxn>
                <a:cxn ang="0">
                  <a:pos x="48" y="132"/>
                </a:cxn>
                <a:cxn ang="0">
                  <a:pos x="54" y="139"/>
                </a:cxn>
                <a:cxn ang="0">
                  <a:pos x="62" y="138"/>
                </a:cxn>
                <a:cxn ang="0">
                  <a:pos x="68" y="133"/>
                </a:cxn>
                <a:cxn ang="0">
                  <a:pos x="74" y="133"/>
                </a:cxn>
                <a:cxn ang="0">
                  <a:pos x="80" y="127"/>
                </a:cxn>
                <a:cxn ang="0">
                  <a:pos x="85" y="128"/>
                </a:cxn>
              </a:cxnLst>
              <a:rect l="0" t="0" r="r" b="b"/>
              <a:pathLst>
                <a:path w="101" h="139">
                  <a:moveTo>
                    <a:pt x="85" y="128"/>
                  </a:moveTo>
                  <a:lnTo>
                    <a:pt x="85" y="128"/>
                  </a:lnTo>
                  <a:lnTo>
                    <a:pt x="85" y="127"/>
                  </a:lnTo>
                  <a:lnTo>
                    <a:pt x="84" y="126"/>
                  </a:lnTo>
                  <a:lnTo>
                    <a:pt x="83" y="124"/>
                  </a:lnTo>
                  <a:lnTo>
                    <a:pt x="80" y="124"/>
                  </a:lnTo>
                  <a:lnTo>
                    <a:pt x="80" y="123"/>
                  </a:lnTo>
                  <a:lnTo>
                    <a:pt x="80" y="122"/>
                  </a:lnTo>
                  <a:lnTo>
                    <a:pt x="80" y="121"/>
                  </a:lnTo>
                  <a:lnTo>
                    <a:pt x="80" y="119"/>
                  </a:lnTo>
                  <a:lnTo>
                    <a:pt x="79" y="116"/>
                  </a:lnTo>
                  <a:lnTo>
                    <a:pt x="77" y="114"/>
                  </a:lnTo>
                  <a:lnTo>
                    <a:pt x="73" y="111"/>
                  </a:lnTo>
                  <a:lnTo>
                    <a:pt x="69" y="109"/>
                  </a:lnTo>
                  <a:lnTo>
                    <a:pt x="68" y="108"/>
                  </a:lnTo>
                  <a:lnTo>
                    <a:pt x="67" y="108"/>
                  </a:lnTo>
                  <a:lnTo>
                    <a:pt x="67" y="106"/>
                  </a:lnTo>
                  <a:lnTo>
                    <a:pt x="67" y="105"/>
                  </a:lnTo>
                  <a:lnTo>
                    <a:pt x="69" y="103"/>
                  </a:lnTo>
                  <a:lnTo>
                    <a:pt x="69" y="103"/>
                  </a:lnTo>
                  <a:lnTo>
                    <a:pt x="71" y="103"/>
                  </a:lnTo>
                  <a:lnTo>
                    <a:pt x="72" y="103"/>
                  </a:lnTo>
                  <a:lnTo>
                    <a:pt x="73" y="102"/>
                  </a:lnTo>
                  <a:lnTo>
                    <a:pt x="73" y="102"/>
                  </a:lnTo>
                  <a:lnTo>
                    <a:pt x="74" y="102"/>
                  </a:lnTo>
                  <a:lnTo>
                    <a:pt x="74" y="99"/>
                  </a:lnTo>
                  <a:lnTo>
                    <a:pt x="75" y="95"/>
                  </a:lnTo>
                  <a:lnTo>
                    <a:pt x="75" y="92"/>
                  </a:lnTo>
                  <a:lnTo>
                    <a:pt x="75" y="89"/>
                  </a:lnTo>
                  <a:lnTo>
                    <a:pt x="75" y="89"/>
                  </a:lnTo>
                  <a:lnTo>
                    <a:pt x="75" y="88"/>
                  </a:lnTo>
                  <a:lnTo>
                    <a:pt x="77" y="88"/>
                  </a:lnTo>
                  <a:lnTo>
                    <a:pt x="78" y="87"/>
                  </a:lnTo>
                  <a:lnTo>
                    <a:pt x="79" y="87"/>
                  </a:lnTo>
                  <a:lnTo>
                    <a:pt x="79" y="87"/>
                  </a:lnTo>
                  <a:lnTo>
                    <a:pt x="80" y="83"/>
                  </a:lnTo>
                  <a:lnTo>
                    <a:pt x="80" y="81"/>
                  </a:lnTo>
                  <a:lnTo>
                    <a:pt x="80" y="77"/>
                  </a:lnTo>
                  <a:lnTo>
                    <a:pt x="81" y="76"/>
                  </a:lnTo>
                  <a:lnTo>
                    <a:pt x="83" y="74"/>
                  </a:lnTo>
                  <a:lnTo>
                    <a:pt x="87" y="70"/>
                  </a:lnTo>
                  <a:lnTo>
                    <a:pt x="88" y="69"/>
                  </a:lnTo>
                  <a:lnTo>
                    <a:pt x="89" y="68"/>
                  </a:lnTo>
                  <a:lnTo>
                    <a:pt x="89" y="67"/>
                  </a:lnTo>
                  <a:lnTo>
                    <a:pt x="88" y="65"/>
                  </a:lnTo>
                  <a:lnTo>
                    <a:pt x="88" y="62"/>
                  </a:lnTo>
                  <a:lnTo>
                    <a:pt x="88" y="59"/>
                  </a:lnTo>
                  <a:lnTo>
                    <a:pt x="88" y="56"/>
                  </a:lnTo>
                  <a:lnTo>
                    <a:pt x="88" y="52"/>
                  </a:lnTo>
                  <a:lnTo>
                    <a:pt x="89" y="50"/>
                  </a:lnTo>
                  <a:lnTo>
                    <a:pt x="91" y="46"/>
                  </a:lnTo>
                  <a:lnTo>
                    <a:pt x="92" y="45"/>
                  </a:lnTo>
                  <a:lnTo>
                    <a:pt x="92" y="44"/>
                  </a:lnTo>
                  <a:lnTo>
                    <a:pt x="93" y="43"/>
                  </a:lnTo>
                  <a:lnTo>
                    <a:pt x="96" y="42"/>
                  </a:lnTo>
                  <a:lnTo>
                    <a:pt x="98" y="41"/>
                  </a:lnTo>
                  <a:lnTo>
                    <a:pt x="99" y="41"/>
                  </a:lnTo>
                  <a:lnTo>
                    <a:pt x="99" y="39"/>
                  </a:lnTo>
                  <a:lnTo>
                    <a:pt x="101" y="38"/>
                  </a:lnTo>
                  <a:lnTo>
                    <a:pt x="99" y="35"/>
                  </a:lnTo>
                  <a:lnTo>
                    <a:pt x="97" y="33"/>
                  </a:lnTo>
                  <a:lnTo>
                    <a:pt x="95" y="31"/>
                  </a:lnTo>
                  <a:lnTo>
                    <a:pt x="93" y="30"/>
                  </a:lnTo>
                  <a:lnTo>
                    <a:pt x="93" y="29"/>
                  </a:lnTo>
                  <a:lnTo>
                    <a:pt x="93" y="26"/>
                  </a:lnTo>
                  <a:lnTo>
                    <a:pt x="93" y="25"/>
                  </a:lnTo>
                  <a:lnTo>
                    <a:pt x="93" y="22"/>
                  </a:lnTo>
                  <a:lnTo>
                    <a:pt x="93" y="20"/>
                  </a:lnTo>
                  <a:lnTo>
                    <a:pt x="92" y="19"/>
                  </a:lnTo>
                  <a:lnTo>
                    <a:pt x="92" y="18"/>
                  </a:lnTo>
                  <a:lnTo>
                    <a:pt x="92" y="17"/>
                  </a:lnTo>
                  <a:lnTo>
                    <a:pt x="92" y="16"/>
                  </a:lnTo>
                  <a:lnTo>
                    <a:pt x="92" y="13"/>
                  </a:lnTo>
                  <a:lnTo>
                    <a:pt x="92" y="11"/>
                  </a:lnTo>
                  <a:lnTo>
                    <a:pt x="91" y="8"/>
                  </a:lnTo>
                  <a:lnTo>
                    <a:pt x="90" y="7"/>
                  </a:lnTo>
                  <a:lnTo>
                    <a:pt x="88" y="7"/>
                  </a:lnTo>
                  <a:lnTo>
                    <a:pt x="86" y="4"/>
                  </a:lnTo>
                  <a:lnTo>
                    <a:pt x="84" y="2"/>
                  </a:lnTo>
                  <a:lnTo>
                    <a:pt x="83" y="0"/>
                  </a:lnTo>
                  <a:lnTo>
                    <a:pt x="83" y="0"/>
                  </a:lnTo>
                  <a:lnTo>
                    <a:pt x="80" y="0"/>
                  </a:lnTo>
                  <a:lnTo>
                    <a:pt x="77" y="0"/>
                  </a:lnTo>
                  <a:lnTo>
                    <a:pt x="77" y="0"/>
                  </a:lnTo>
                  <a:lnTo>
                    <a:pt x="76" y="0"/>
                  </a:lnTo>
                  <a:lnTo>
                    <a:pt x="75" y="4"/>
                  </a:lnTo>
                  <a:lnTo>
                    <a:pt x="74" y="5"/>
                  </a:lnTo>
                  <a:lnTo>
                    <a:pt x="73" y="6"/>
                  </a:lnTo>
                  <a:lnTo>
                    <a:pt x="73" y="6"/>
                  </a:lnTo>
                  <a:lnTo>
                    <a:pt x="73" y="6"/>
                  </a:lnTo>
                  <a:lnTo>
                    <a:pt x="73" y="7"/>
                  </a:lnTo>
                  <a:lnTo>
                    <a:pt x="73" y="8"/>
                  </a:lnTo>
                  <a:lnTo>
                    <a:pt x="72" y="8"/>
                  </a:lnTo>
                  <a:lnTo>
                    <a:pt x="70" y="9"/>
                  </a:lnTo>
                  <a:lnTo>
                    <a:pt x="69" y="8"/>
                  </a:lnTo>
                  <a:lnTo>
                    <a:pt x="68" y="8"/>
                  </a:lnTo>
                  <a:lnTo>
                    <a:pt x="67" y="7"/>
                  </a:lnTo>
                  <a:lnTo>
                    <a:pt x="22" y="7"/>
                  </a:lnTo>
                  <a:lnTo>
                    <a:pt x="22" y="20"/>
                  </a:lnTo>
                  <a:lnTo>
                    <a:pt x="18" y="21"/>
                  </a:lnTo>
                  <a:lnTo>
                    <a:pt x="18" y="26"/>
                  </a:lnTo>
                  <a:lnTo>
                    <a:pt x="18" y="49"/>
                  </a:lnTo>
                  <a:lnTo>
                    <a:pt x="17" y="52"/>
                  </a:lnTo>
                  <a:lnTo>
                    <a:pt x="16" y="53"/>
                  </a:lnTo>
                  <a:lnTo>
                    <a:pt x="16" y="53"/>
                  </a:lnTo>
                  <a:lnTo>
                    <a:pt x="15" y="53"/>
                  </a:lnTo>
                  <a:lnTo>
                    <a:pt x="14" y="52"/>
                  </a:lnTo>
                  <a:lnTo>
                    <a:pt x="11" y="52"/>
                  </a:lnTo>
                  <a:lnTo>
                    <a:pt x="10" y="52"/>
                  </a:lnTo>
                  <a:lnTo>
                    <a:pt x="10" y="53"/>
                  </a:lnTo>
                  <a:lnTo>
                    <a:pt x="10" y="54"/>
                  </a:lnTo>
                  <a:lnTo>
                    <a:pt x="10" y="57"/>
                  </a:lnTo>
                  <a:lnTo>
                    <a:pt x="9" y="57"/>
                  </a:lnTo>
                  <a:lnTo>
                    <a:pt x="9" y="58"/>
                  </a:lnTo>
                  <a:lnTo>
                    <a:pt x="7" y="61"/>
                  </a:lnTo>
                  <a:lnTo>
                    <a:pt x="7" y="64"/>
                  </a:lnTo>
                  <a:lnTo>
                    <a:pt x="6" y="66"/>
                  </a:lnTo>
                  <a:lnTo>
                    <a:pt x="4" y="69"/>
                  </a:lnTo>
                  <a:lnTo>
                    <a:pt x="4" y="70"/>
                  </a:lnTo>
                  <a:lnTo>
                    <a:pt x="4" y="70"/>
                  </a:lnTo>
                  <a:lnTo>
                    <a:pt x="2" y="72"/>
                  </a:lnTo>
                  <a:lnTo>
                    <a:pt x="1" y="74"/>
                  </a:lnTo>
                  <a:lnTo>
                    <a:pt x="0" y="75"/>
                  </a:lnTo>
                  <a:lnTo>
                    <a:pt x="1" y="76"/>
                  </a:lnTo>
                  <a:lnTo>
                    <a:pt x="1" y="77"/>
                  </a:lnTo>
                  <a:lnTo>
                    <a:pt x="1" y="77"/>
                  </a:lnTo>
                  <a:lnTo>
                    <a:pt x="3" y="77"/>
                  </a:lnTo>
                  <a:lnTo>
                    <a:pt x="4" y="77"/>
                  </a:lnTo>
                  <a:lnTo>
                    <a:pt x="5" y="77"/>
                  </a:lnTo>
                  <a:lnTo>
                    <a:pt x="5" y="77"/>
                  </a:lnTo>
                  <a:lnTo>
                    <a:pt x="6" y="77"/>
                  </a:lnTo>
                  <a:lnTo>
                    <a:pt x="6" y="81"/>
                  </a:lnTo>
                  <a:lnTo>
                    <a:pt x="6" y="83"/>
                  </a:lnTo>
                  <a:lnTo>
                    <a:pt x="7" y="86"/>
                  </a:lnTo>
                  <a:lnTo>
                    <a:pt x="7" y="87"/>
                  </a:lnTo>
                  <a:lnTo>
                    <a:pt x="7" y="89"/>
                  </a:lnTo>
                  <a:lnTo>
                    <a:pt x="9" y="89"/>
                  </a:lnTo>
                  <a:lnTo>
                    <a:pt x="10" y="89"/>
                  </a:lnTo>
                  <a:lnTo>
                    <a:pt x="10" y="90"/>
                  </a:lnTo>
                  <a:lnTo>
                    <a:pt x="10" y="92"/>
                  </a:lnTo>
                  <a:lnTo>
                    <a:pt x="10" y="95"/>
                  </a:lnTo>
                  <a:lnTo>
                    <a:pt x="10" y="96"/>
                  </a:lnTo>
                  <a:lnTo>
                    <a:pt x="10" y="99"/>
                  </a:lnTo>
                  <a:lnTo>
                    <a:pt x="11" y="100"/>
                  </a:lnTo>
                  <a:lnTo>
                    <a:pt x="11" y="102"/>
                  </a:lnTo>
                  <a:lnTo>
                    <a:pt x="11" y="103"/>
                  </a:lnTo>
                  <a:lnTo>
                    <a:pt x="11" y="106"/>
                  </a:lnTo>
                  <a:lnTo>
                    <a:pt x="12" y="106"/>
                  </a:lnTo>
                  <a:lnTo>
                    <a:pt x="14" y="107"/>
                  </a:lnTo>
                  <a:lnTo>
                    <a:pt x="16" y="108"/>
                  </a:lnTo>
                  <a:lnTo>
                    <a:pt x="18" y="109"/>
                  </a:lnTo>
                  <a:lnTo>
                    <a:pt x="20" y="110"/>
                  </a:lnTo>
                  <a:lnTo>
                    <a:pt x="21" y="111"/>
                  </a:lnTo>
                  <a:lnTo>
                    <a:pt x="22" y="112"/>
                  </a:lnTo>
                  <a:lnTo>
                    <a:pt x="27" y="116"/>
                  </a:lnTo>
                  <a:lnTo>
                    <a:pt x="29" y="118"/>
                  </a:lnTo>
                  <a:lnTo>
                    <a:pt x="30" y="120"/>
                  </a:lnTo>
                  <a:lnTo>
                    <a:pt x="31" y="121"/>
                  </a:lnTo>
                  <a:lnTo>
                    <a:pt x="32" y="124"/>
                  </a:lnTo>
                  <a:lnTo>
                    <a:pt x="33" y="126"/>
                  </a:lnTo>
                  <a:lnTo>
                    <a:pt x="33" y="127"/>
                  </a:lnTo>
                  <a:lnTo>
                    <a:pt x="35" y="128"/>
                  </a:lnTo>
                  <a:lnTo>
                    <a:pt x="35" y="130"/>
                  </a:lnTo>
                  <a:lnTo>
                    <a:pt x="36" y="131"/>
                  </a:lnTo>
                  <a:lnTo>
                    <a:pt x="38" y="132"/>
                  </a:lnTo>
                  <a:lnTo>
                    <a:pt x="40" y="132"/>
                  </a:lnTo>
                  <a:lnTo>
                    <a:pt x="41" y="132"/>
                  </a:lnTo>
                  <a:lnTo>
                    <a:pt x="42" y="132"/>
                  </a:lnTo>
                  <a:lnTo>
                    <a:pt x="46" y="130"/>
                  </a:lnTo>
                  <a:lnTo>
                    <a:pt x="47" y="130"/>
                  </a:lnTo>
                  <a:lnTo>
                    <a:pt x="48" y="131"/>
                  </a:lnTo>
                  <a:lnTo>
                    <a:pt x="48" y="132"/>
                  </a:lnTo>
                  <a:lnTo>
                    <a:pt x="50" y="134"/>
                  </a:lnTo>
                  <a:lnTo>
                    <a:pt x="51" y="136"/>
                  </a:lnTo>
                  <a:lnTo>
                    <a:pt x="52" y="138"/>
                  </a:lnTo>
                  <a:lnTo>
                    <a:pt x="54" y="139"/>
                  </a:lnTo>
                  <a:lnTo>
                    <a:pt x="55" y="139"/>
                  </a:lnTo>
                  <a:lnTo>
                    <a:pt x="58" y="139"/>
                  </a:lnTo>
                  <a:lnTo>
                    <a:pt x="60" y="139"/>
                  </a:lnTo>
                  <a:lnTo>
                    <a:pt x="62" y="138"/>
                  </a:lnTo>
                  <a:lnTo>
                    <a:pt x="63" y="137"/>
                  </a:lnTo>
                  <a:lnTo>
                    <a:pt x="65" y="136"/>
                  </a:lnTo>
                  <a:lnTo>
                    <a:pt x="67" y="134"/>
                  </a:lnTo>
                  <a:lnTo>
                    <a:pt x="68" y="133"/>
                  </a:lnTo>
                  <a:lnTo>
                    <a:pt x="69" y="133"/>
                  </a:lnTo>
                  <a:lnTo>
                    <a:pt x="72" y="134"/>
                  </a:lnTo>
                  <a:lnTo>
                    <a:pt x="73" y="133"/>
                  </a:lnTo>
                  <a:lnTo>
                    <a:pt x="74" y="133"/>
                  </a:lnTo>
                  <a:lnTo>
                    <a:pt x="77" y="130"/>
                  </a:lnTo>
                  <a:lnTo>
                    <a:pt x="78" y="128"/>
                  </a:lnTo>
                  <a:lnTo>
                    <a:pt x="80" y="127"/>
                  </a:lnTo>
                  <a:lnTo>
                    <a:pt x="80" y="127"/>
                  </a:lnTo>
                  <a:lnTo>
                    <a:pt x="81" y="127"/>
                  </a:lnTo>
                  <a:lnTo>
                    <a:pt x="83" y="128"/>
                  </a:lnTo>
                  <a:lnTo>
                    <a:pt x="84" y="128"/>
                  </a:lnTo>
                  <a:lnTo>
                    <a:pt x="85" y="128"/>
                  </a:lnTo>
                  <a:lnTo>
                    <a:pt x="85" y="128"/>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76" name="Freeform 252"/>
            <p:cNvSpPr>
              <a:spLocks/>
            </p:cNvSpPr>
            <p:nvPr/>
          </p:nvSpPr>
          <p:spPr bwMode="auto">
            <a:xfrm>
              <a:off x="7564436" y="6600816"/>
              <a:ext cx="176213" cy="211138"/>
            </a:xfrm>
            <a:custGeom>
              <a:avLst/>
              <a:gdLst/>
              <a:ahLst/>
              <a:cxnLst>
                <a:cxn ang="0">
                  <a:pos x="3" y="76"/>
                </a:cxn>
                <a:cxn ang="0">
                  <a:pos x="7" y="71"/>
                </a:cxn>
                <a:cxn ang="0">
                  <a:pos x="10" y="67"/>
                </a:cxn>
                <a:cxn ang="0">
                  <a:pos x="14" y="68"/>
                </a:cxn>
                <a:cxn ang="0">
                  <a:pos x="19" y="65"/>
                </a:cxn>
                <a:cxn ang="0">
                  <a:pos x="25" y="61"/>
                </a:cxn>
                <a:cxn ang="0">
                  <a:pos x="24" y="55"/>
                </a:cxn>
                <a:cxn ang="0">
                  <a:pos x="27" y="49"/>
                </a:cxn>
                <a:cxn ang="0">
                  <a:pos x="32" y="44"/>
                </a:cxn>
                <a:cxn ang="0">
                  <a:pos x="32" y="33"/>
                </a:cxn>
                <a:cxn ang="0">
                  <a:pos x="32" y="25"/>
                </a:cxn>
                <a:cxn ang="0">
                  <a:pos x="36" y="10"/>
                </a:cxn>
                <a:cxn ang="0">
                  <a:pos x="39" y="6"/>
                </a:cxn>
                <a:cxn ang="0">
                  <a:pos x="44" y="1"/>
                </a:cxn>
                <a:cxn ang="0">
                  <a:pos x="50" y="5"/>
                </a:cxn>
                <a:cxn ang="0">
                  <a:pos x="60" y="6"/>
                </a:cxn>
                <a:cxn ang="0">
                  <a:pos x="65" y="2"/>
                </a:cxn>
                <a:cxn ang="0">
                  <a:pos x="75" y="2"/>
                </a:cxn>
                <a:cxn ang="0">
                  <a:pos x="82" y="0"/>
                </a:cxn>
                <a:cxn ang="0">
                  <a:pos x="89" y="4"/>
                </a:cxn>
                <a:cxn ang="0">
                  <a:pos x="96" y="6"/>
                </a:cxn>
                <a:cxn ang="0">
                  <a:pos x="104" y="8"/>
                </a:cxn>
                <a:cxn ang="0">
                  <a:pos x="109" y="14"/>
                </a:cxn>
                <a:cxn ang="0">
                  <a:pos x="111" y="22"/>
                </a:cxn>
                <a:cxn ang="0">
                  <a:pos x="106" y="33"/>
                </a:cxn>
                <a:cxn ang="0">
                  <a:pos x="102" y="39"/>
                </a:cxn>
                <a:cxn ang="0">
                  <a:pos x="101" y="46"/>
                </a:cxn>
                <a:cxn ang="0">
                  <a:pos x="97" y="56"/>
                </a:cxn>
                <a:cxn ang="0">
                  <a:pos x="102" y="65"/>
                </a:cxn>
                <a:cxn ang="0">
                  <a:pos x="105" y="87"/>
                </a:cxn>
                <a:cxn ang="0">
                  <a:pos x="109" y="97"/>
                </a:cxn>
                <a:cxn ang="0">
                  <a:pos x="98" y="97"/>
                </a:cxn>
                <a:cxn ang="0">
                  <a:pos x="96" y="109"/>
                </a:cxn>
                <a:cxn ang="0">
                  <a:pos x="97" y="122"/>
                </a:cxn>
                <a:cxn ang="0">
                  <a:pos x="102" y="126"/>
                </a:cxn>
                <a:cxn ang="0">
                  <a:pos x="101" y="133"/>
                </a:cxn>
                <a:cxn ang="0">
                  <a:pos x="96" y="128"/>
                </a:cxn>
                <a:cxn ang="0">
                  <a:pos x="89" y="120"/>
                </a:cxn>
                <a:cxn ang="0">
                  <a:pos x="82" y="122"/>
                </a:cxn>
                <a:cxn ang="0">
                  <a:pos x="77" y="119"/>
                </a:cxn>
                <a:cxn ang="0">
                  <a:pos x="71" y="116"/>
                </a:cxn>
                <a:cxn ang="0">
                  <a:pos x="61" y="117"/>
                </a:cxn>
                <a:cxn ang="0">
                  <a:pos x="58" y="103"/>
                </a:cxn>
                <a:cxn ang="0">
                  <a:pos x="57" y="94"/>
                </a:cxn>
                <a:cxn ang="0">
                  <a:pos x="53" y="90"/>
                </a:cxn>
                <a:cxn ang="0">
                  <a:pos x="48" y="90"/>
                </a:cxn>
                <a:cxn ang="0">
                  <a:pos x="44" y="87"/>
                </a:cxn>
                <a:cxn ang="0">
                  <a:pos x="42" y="94"/>
                </a:cxn>
                <a:cxn ang="0">
                  <a:pos x="35" y="95"/>
                </a:cxn>
                <a:cxn ang="0">
                  <a:pos x="31" y="83"/>
                </a:cxn>
                <a:cxn ang="0">
                  <a:pos x="17" y="80"/>
                </a:cxn>
                <a:cxn ang="0">
                  <a:pos x="7" y="81"/>
                </a:cxn>
                <a:cxn ang="0">
                  <a:pos x="0" y="82"/>
                </a:cxn>
                <a:cxn ang="0">
                  <a:pos x="0" y="77"/>
                </a:cxn>
              </a:cxnLst>
              <a:rect l="0" t="0" r="r" b="b"/>
              <a:pathLst>
                <a:path w="111" h="133">
                  <a:moveTo>
                    <a:pt x="0" y="77"/>
                  </a:moveTo>
                  <a:lnTo>
                    <a:pt x="0" y="77"/>
                  </a:lnTo>
                  <a:lnTo>
                    <a:pt x="2" y="77"/>
                  </a:lnTo>
                  <a:lnTo>
                    <a:pt x="2" y="76"/>
                  </a:lnTo>
                  <a:lnTo>
                    <a:pt x="3" y="76"/>
                  </a:lnTo>
                  <a:lnTo>
                    <a:pt x="3" y="74"/>
                  </a:lnTo>
                  <a:lnTo>
                    <a:pt x="3" y="73"/>
                  </a:lnTo>
                  <a:lnTo>
                    <a:pt x="5" y="71"/>
                  </a:lnTo>
                  <a:lnTo>
                    <a:pt x="6" y="70"/>
                  </a:lnTo>
                  <a:lnTo>
                    <a:pt x="7" y="71"/>
                  </a:lnTo>
                  <a:lnTo>
                    <a:pt x="8" y="71"/>
                  </a:lnTo>
                  <a:lnTo>
                    <a:pt x="8" y="71"/>
                  </a:lnTo>
                  <a:lnTo>
                    <a:pt x="9" y="70"/>
                  </a:lnTo>
                  <a:lnTo>
                    <a:pt x="9" y="69"/>
                  </a:lnTo>
                  <a:lnTo>
                    <a:pt x="10" y="67"/>
                  </a:lnTo>
                  <a:lnTo>
                    <a:pt x="10" y="66"/>
                  </a:lnTo>
                  <a:lnTo>
                    <a:pt x="12" y="66"/>
                  </a:lnTo>
                  <a:lnTo>
                    <a:pt x="13" y="66"/>
                  </a:lnTo>
                  <a:lnTo>
                    <a:pt x="13" y="66"/>
                  </a:lnTo>
                  <a:lnTo>
                    <a:pt x="14" y="68"/>
                  </a:lnTo>
                  <a:lnTo>
                    <a:pt x="15" y="69"/>
                  </a:lnTo>
                  <a:lnTo>
                    <a:pt x="16" y="69"/>
                  </a:lnTo>
                  <a:lnTo>
                    <a:pt x="16" y="69"/>
                  </a:lnTo>
                  <a:lnTo>
                    <a:pt x="19" y="66"/>
                  </a:lnTo>
                  <a:lnTo>
                    <a:pt x="19" y="65"/>
                  </a:lnTo>
                  <a:lnTo>
                    <a:pt x="21" y="65"/>
                  </a:lnTo>
                  <a:lnTo>
                    <a:pt x="23" y="65"/>
                  </a:lnTo>
                  <a:lnTo>
                    <a:pt x="24" y="64"/>
                  </a:lnTo>
                  <a:lnTo>
                    <a:pt x="25" y="62"/>
                  </a:lnTo>
                  <a:lnTo>
                    <a:pt x="25" y="61"/>
                  </a:lnTo>
                  <a:lnTo>
                    <a:pt x="25" y="60"/>
                  </a:lnTo>
                  <a:lnTo>
                    <a:pt x="25" y="58"/>
                  </a:lnTo>
                  <a:lnTo>
                    <a:pt x="24" y="57"/>
                  </a:lnTo>
                  <a:lnTo>
                    <a:pt x="24" y="55"/>
                  </a:lnTo>
                  <a:lnTo>
                    <a:pt x="24" y="55"/>
                  </a:lnTo>
                  <a:lnTo>
                    <a:pt x="24" y="54"/>
                  </a:lnTo>
                  <a:lnTo>
                    <a:pt x="26" y="52"/>
                  </a:lnTo>
                  <a:lnTo>
                    <a:pt x="26" y="51"/>
                  </a:lnTo>
                  <a:lnTo>
                    <a:pt x="26" y="50"/>
                  </a:lnTo>
                  <a:lnTo>
                    <a:pt x="27" y="49"/>
                  </a:lnTo>
                  <a:lnTo>
                    <a:pt x="27" y="49"/>
                  </a:lnTo>
                  <a:lnTo>
                    <a:pt x="29" y="48"/>
                  </a:lnTo>
                  <a:lnTo>
                    <a:pt x="30" y="46"/>
                  </a:lnTo>
                  <a:lnTo>
                    <a:pt x="32" y="45"/>
                  </a:lnTo>
                  <a:lnTo>
                    <a:pt x="32" y="44"/>
                  </a:lnTo>
                  <a:lnTo>
                    <a:pt x="32" y="42"/>
                  </a:lnTo>
                  <a:lnTo>
                    <a:pt x="33" y="39"/>
                  </a:lnTo>
                  <a:lnTo>
                    <a:pt x="33" y="38"/>
                  </a:lnTo>
                  <a:lnTo>
                    <a:pt x="32" y="36"/>
                  </a:lnTo>
                  <a:lnTo>
                    <a:pt x="32" y="33"/>
                  </a:lnTo>
                  <a:lnTo>
                    <a:pt x="32" y="31"/>
                  </a:lnTo>
                  <a:lnTo>
                    <a:pt x="32" y="28"/>
                  </a:lnTo>
                  <a:lnTo>
                    <a:pt x="32" y="26"/>
                  </a:lnTo>
                  <a:lnTo>
                    <a:pt x="32" y="26"/>
                  </a:lnTo>
                  <a:lnTo>
                    <a:pt x="32" y="25"/>
                  </a:lnTo>
                  <a:lnTo>
                    <a:pt x="33" y="24"/>
                  </a:lnTo>
                  <a:lnTo>
                    <a:pt x="35" y="18"/>
                  </a:lnTo>
                  <a:lnTo>
                    <a:pt x="36" y="16"/>
                  </a:lnTo>
                  <a:lnTo>
                    <a:pt x="36" y="13"/>
                  </a:lnTo>
                  <a:lnTo>
                    <a:pt x="36" y="10"/>
                  </a:lnTo>
                  <a:lnTo>
                    <a:pt x="36" y="10"/>
                  </a:lnTo>
                  <a:lnTo>
                    <a:pt x="37" y="10"/>
                  </a:lnTo>
                  <a:lnTo>
                    <a:pt x="38" y="9"/>
                  </a:lnTo>
                  <a:lnTo>
                    <a:pt x="39" y="9"/>
                  </a:lnTo>
                  <a:lnTo>
                    <a:pt x="39" y="6"/>
                  </a:lnTo>
                  <a:lnTo>
                    <a:pt x="40" y="5"/>
                  </a:lnTo>
                  <a:lnTo>
                    <a:pt x="41" y="4"/>
                  </a:lnTo>
                  <a:lnTo>
                    <a:pt x="43" y="1"/>
                  </a:lnTo>
                  <a:lnTo>
                    <a:pt x="43" y="1"/>
                  </a:lnTo>
                  <a:lnTo>
                    <a:pt x="44" y="1"/>
                  </a:lnTo>
                  <a:lnTo>
                    <a:pt x="45" y="1"/>
                  </a:lnTo>
                  <a:lnTo>
                    <a:pt x="47" y="1"/>
                  </a:lnTo>
                  <a:lnTo>
                    <a:pt x="48" y="1"/>
                  </a:lnTo>
                  <a:lnTo>
                    <a:pt x="49" y="3"/>
                  </a:lnTo>
                  <a:lnTo>
                    <a:pt x="50" y="5"/>
                  </a:lnTo>
                  <a:lnTo>
                    <a:pt x="51" y="5"/>
                  </a:lnTo>
                  <a:lnTo>
                    <a:pt x="51" y="6"/>
                  </a:lnTo>
                  <a:lnTo>
                    <a:pt x="54" y="6"/>
                  </a:lnTo>
                  <a:lnTo>
                    <a:pt x="57" y="6"/>
                  </a:lnTo>
                  <a:lnTo>
                    <a:pt x="60" y="6"/>
                  </a:lnTo>
                  <a:lnTo>
                    <a:pt x="61" y="5"/>
                  </a:lnTo>
                  <a:lnTo>
                    <a:pt x="63" y="4"/>
                  </a:lnTo>
                  <a:lnTo>
                    <a:pt x="64" y="2"/>
                  </a:lnTo>
                  <a:lnTo>
                    <a:pt x="64" y="2"/>
                  </a:lnTo>
                  <a:lnTo>
                    <a:pt x="65" y="2"/>
                  </a:lnTo>
                  <a:lnTo>
                    <a:pt x="68" y="3"/>
                  </a:lnTo>
                  <a:lnTo>
                    <a:pt x="70" y="4"/>
                  </a:lnTo>
                  <a:lnTo>
                    <a:pt x="73" y="3"/>
                  </a:lnTo>
                  <a:lnTo>
                    <a:pt x="74" y="3"/>
                  </a:lnTo>
                  <a:lnTo>
                    <a:pt x="75" y="2"/>
                  </a:lnTo>
                  <a:lnTo>
                    <a:pt x="77" y="1"/>
                  </a:lnTo>
                  <a:lnTo>
                    <a:pt x="78" y="0"/>
                  </a:lnTo>
                  <a:lnTo>
                    <a:pt x="80" y="0"/>
                  </a:lnTo>
                  <a:lnTo>
                    <a:pt x="81" y="0"/>
                  </a:lnTo>
                  <a:lnTo>
                    <a:pt x="82" y="0"/>
                  </a:lnTo>
                  <a:lnTo>
                    <a:pt x="84" y="1"/>
                  </a:lnTo>
                  <a:lnTo>
                    <a:pt x="85" y="1"/>
                  </a:lnTo>
                  <a:lnTo>
                    <a:pt x="87" y="1"/>
                  </a:lnTo>
                  <a:lnTo>
                    <a:pt x="89" y="2"/>
                  </a:lnTo>
                  <a:lnTo>
                    <a:pt x="89" y="4"/>
                  </a:lnTo>
                  <a:lnTo>
                    <a:pt x="90" y="5"/>
                  </a:lnTo>
                  <a:lnTo>
                    <a:pt x="92" y="6"/>
                  </a:lnTo>
                  <a:lnTo>
                    <a:pt x="93" y="6"/>
                  </a:lnTo>
                  <a:lnTo>
                    <a:pt x="95" y="6"/>
                  </a:lnTo>
                  <a:lnTo>
                    <a:pt x="96" y="6"/>
                  </a:lnTo>
                  <a:lnTo>
                    <a:pt x="100" y="4"/>
                  </a:lnTo>
                  <a:lnTo>
                    <a:pt x="101" y="4"/>
                  </a:lnTo>
                  <a:lnTo>
                    <a:pt x="101" y="5"/>
                  </a:lnTo>
                  <a:lnTo>
                    <a:pt x="102" y="7"/>
                  </a:lnTo>
                  <a:lnTo>
                    <a:pt x="104" y="8"/>
                  </a:lnTo>
                  <a:lnTo>
                    <a:pt x="105" y="10"/>
                  </a:lnTo>
                  <a:lnTo>
                    <a:pt x="106" y="12"/>
                  </a:lnTo>
                  <a:lnTo>
                    <a:pt x="108" y="14"/>
                  </a:lnTo>
                  <a:lnTo>
                    <a:pt x="108" y="14"/>
                  </a:lnTo>
                  <a:lnTo>
                    <a:pt x="109" y="14"/>
                  </a:lnTo>
                  <a:lnTo>
                    <a:pt x="109" y="16"/>
                  </a:lnTo>
                  <a:lnTo>
                    <a:pt x="109" y="17"/>
                  </a:lnTo>
                  <a:lnTo>
                    <a:pt x="110" y="20"/>
                  </a:lnTo>
                  <a:lnTo>
                    <a:pt x="111" y="21"/>
                  </a:lnTo>
                  <a:lnTo>
                    <a:pt x="111" y="22"/>
                  </a:lnTo>
                  <a:lnTo>
                    <a:pt x="111" y="24"/>
                  </a:lnTo>
                  <a:lnTo>
                    <a:pt x="108" y="26"/>
                  </a:lnTo>
                  <a:lnTo>
                    <a:pt x="107" y="29"/>
                  </a:lnTo>
                  <a:lnTo>
                    <a:pt x="106" y="32"/>
                  </a:lnTo>
                  <a:lnTo>
                    <a:pt x="106" y="33"/>
                  </a:lnTo>
                  <a:lnTo>
                    <a:pt x="106" y="36"/>
                  </a:lnTo>
                  <a:lnTo>
                    <a:pt x="105" y="37"/>
                  </a:lnTo>
                  <a:lnTo>
                    <a:pt x="104" y="38"/>
                  </a:lnTo>
                  <a:lnTo>
                    <a:pt x="103" y="39"/>
                  </a:lnTo>
                  <a:lnTo>
                    <a:pt x="102" y="39"/>
                  </a:lnTo>
                  <a:lnTo>
                    <a:pt x="102" y="40"/>
                  </a:lnTo>
                  <a:lnTo>
                    <a:pt x="102" y="42"/>
                  </a:lnTo>
                  <a:lnTo>
                    <a:pt x="103" y="44"/>
                  </a:lnTo>
                  <a:lnTo>
                    <a:pt x="103" y="45"/>
                  </a:lnTo>
                  <a:lnTo>
                    <a:pt x="101" y="46"/>
                  </a:lnTo>
                  <a:lnTo>
                    <a:pt x="99" y="50"/>
                  </a:lnTo>
                  <a:lnTo>
                    <a:pt x="98" y="51"/>
                  </a:lnTo>
                  <a:lnTo>
                    <a:pt x="97" y="53"/>
                  </a:lnTo>
                  <a:lnTo>
                    <a:pt x="97" y="55"/>
                  </a:lnTo>
                  <a:lnTo>
                    <a:pt x="97" y="56"/>
                  </a:lnTo>
                  <a:lnTo>
                    <a:pt x="98" y="56"/>
                  </a:lnTo>
                  <a:lnTo>
                    <a:pt x="99" y="58"/>
                  </a:lnTo>
                  <a:lnTo>
                    <a:pt x="101" y="61"/>
                  </a:lnTo>
                  <a:lnTo>
                    <a:pt x="102" y="63"/>
                  </a:lnTo>
                  <a:lnTo>
                    <a:pt x="102" y="65"/>
                  </a:lnTo>
                  <a:lnTo>
                    <a:pt x="102" y="70"/>
                  </a:lnTo>
                  <a:lnTo>
                    <a:pt x="102" y="74"/>
                  </a:lnTo>
                  <a:lnTo>
                    <a:pt x="102" y="79"/>
                  </a:lnTo>
                  <a:lnTo>
                    <a:pt x="104" y="83"/>
                  </a:lnTo>
                  <a:lnTo>
                    <a:pt x="105" y="87"/>
                  </a:lnTo>
                  <a:lnTo>
                    <a:pt x="108" y="90"/>
                  </a:lnTo>
                  <a:lnTo>
                    <a:pt x="109" y="94"/>
                  </a:lnTo>
                  <a:lnTo>
                    <a:pt x="110" y="96"/>
                  </a:lnTo>
                  <a:lnTo>
                    <a:pt x="110" y="98"/>
                  </a:lnTo>
                  <a:lnTo>
                    <a:pt x="109" y="97"/>
                  </a:lnTo>
                  <a:lnTo>
                    <a:pt x="107" y="96"/>
                  </a:lnTo>
                  <a:lnTo>
                    <a:pt x="104" y="96"/>
                  </a:lnTo>
                  <a:lnTo>
                    <a:pt x="98" y="96"/>
                  </a:lnTo>
                  <a:lnTo>
                    <a:pt x="98" y="96"/>
                  </a:lnTo>
                  <a:lnTo>
                    <a:pt x="98" y="97"/>
                  </a:lnTo>
                  <a:lnTo>
                    <a:pt x="98" y="98"/>
                  </a:lnTo>
                  <a:lnTo>
                    <a:pt x="98" y="99"/>
                  </a:lnTo>
                  <a:lnTo>
                    <a:pt x="96" y="102"/>
                  </a:lnTo>
                  <a:lnTo>
                    <a:pt x="96" y="105"/>
                  </a:lnTo>
                  <a:lnTo>
                    <a:pt x="96" y="109"/>
                  </a:lnTo>
                  <a:lnTo>
                    <a:pt x="95" y="115"/>
                  </a:lnTo>
                  <a:lnTo>
                    <a:pt x="95" y="117"/>
                  </a:lnTo>
                  <a:lnTo>
                    <a:pt x="96" y="119"/>
                  </a:lnTo>
                  <a:lnTo>
                    <a:pt x="96" y="121"/>
                  </a:lnTo>
                  <a:lnTo>
                    <a:pt x="97" y="122"/>
                  </a:lnTo>
                  <a:lnTo>
                    <a:pt x="98" y="124"/>
                  </a:lnTo>
                  <a:lnTo>
                    <a:pt x="100" y="125"/>
                  </a:lnTo>
                  <a:lnTo>
                    <a:pt x="101" y="126"/>
                  </a:lnTo>
                  <a:lnTo>
                    <a:pt x="102" y="126"/>
                  </a:lnTo>
                  <a:lnTo>
                    <a:pt x="102" y="126"/>
                  </a:lnTo>
                  <a:lnTo>
                    <a:pt x="102" y="127"/>
                  </a:lnTo>
                  <a:lnTo>
                    <a:pt x="102" y="128"/>
                  </a:lnTo>
                  <a:lnTo>
                    <a:pt x="102" y="132"/>
                  </a:lnTo>
                  <a:lnTo>
                    <a:pt x="102" y="133"/>
                  </a:lnTo>
                  <a:lnTo>
                    <a:pt x="101" y="133"/>
                  </a:lnTo>
                  <a:lnTo>
                    <a:pt x="100" y="132"/>
                  </a:lnTo>
                  <a:lnTo>
                    <a:pt x="98" y="132"/>
                  </a:lnTo>
                  <a:lnTo>
                    <a:pt x="97" y="130"/>
                  </a:lnTo>
                  <a:lnTo>
                    <a:pt x="97" y="130"/>
                  </a:lnTo>
                  <a:lnTo>
                    <a:pt x="96" y="128"/>
                  </a:lnTo>
                  <a:lnTo>
                    <a:pt x="96" y="128"/>
                  </a:lnTo>
                  <a:lnTo>
                    <a:pt x="94" y="127"/>
                  </a:lnTo>
                  <a:lnTo>
                    <a:pt x="93" y="125"/>
                  </a:lnTo>
                  <a:lnTo>
                    <a:pt x="90" y="121"/>
                  </a:lnTo>
                  <a:lnTo>
                    <a:pt x="89" y="120"/>
                  </a:lnTo>
                  <a:lnTo>
                    <a:pt x="89" y="119"/>
                  </a:lnTo>
                  <a:lnTo>
                    <a:pt x="89" y="119"/>
                  </a:lnTo>
                  <a:lnTo>
                    <a:pt x="88" y="119"/>
                  </a:lnTo>
                  <a:lnTo>
                    <a:pt x="84" y="121"/>
                  </a:lnTo>
                  <a:lnTo>
                    <a:pt x="82" y="122"/>
                  </a:lnTo>
                  <a:lnTo>
                    <a:pt x="80" y="122"/>
                  </a:lnTo>
                  <a:lnTo>
                    <a:pt x="78" y="121"/>
                  </a:lnTo>
                  <a:lnTo>
                    <a:pt x="77" y="121"/>
                  </a:lnTo>
                  <a:lnTo>
                    <a:pt x="77" y="120"/>
                  </a:lnTo>
                  <a:lnTo>
                    <a:pt x="77" y="119"/>
                  </a:lnTo>
                  <a:lnTo>
                    <a:pt x="77" y="117"/>
                  </a:lnTo>
                  <a:lnTo>
                    <a:pt x="76" y="118"/>
                  </a:lnTo>
                  <a:lnTo>
                    <a:pt x="74" y="119"/>
                  </a:lnTo>
                  <a:lnTo>
                    <a:pt x="73" y="118"/>
                  </a:lnTo>
                  <a:lnTo>
                    <a:pt x="71" y="116"/>
                  </a:lnTo>
                  <a:lnTo>
                    <a:pt x="70" y="115"/>
                  </a:lnTo>
                  <a:lnTo>
                    <a:pt x="68" y="116"/>
                  </a:lnTo>
                  <a:lnTo>
                    <a:pt x="65" y="116"/>
                  </a:lnTo>
                  <a:lnTo>
                    <a:pt x="62" y="117"/>
                  </a:lnTo>
                  <a:lnTo>
                    <a:pt x="61" y="117"/>
                  </a:lnTo>
                  <a:lnTo>
                    <a:pt x="60" y="116"/>
                  </a:lnTo>
                  <a:lnTo>
                    <a:pt x="60" y="116"/>
                  </a:lnTo>
                  <a:lnTo>
                    <a:pt x="60" y="112"/>
                  </a:lnTo>
                  <a:lnTo>
                    <a:pt x="59" y="108"/>
                  </a:lnTo>
                  <a:lnTo>
                    <a:pt x="58" y="103"/>
                  </a:lnTo>
                  <a:lnTo>
                    <a:pt x="57" y="99"/>
                  </a:lnTo>
                  <a:lnTo>
                    <a:pt x="57" y="98"/>
                  </a:lnTo>
                  <a:lnTo>
                    <a:pt x="57" y="97"/>
                  </a:lnTo>
                  <a:lnTo>
                    <a:pt x="57" y="96"/>
                  </a:lnTo>
                  <a:lnTo>
                    <a:pt x="57" y="94"/>
                  </a:lnTo>
                  <a:lnTo>
                    <a:pt x="56" y="94"/>
                  </a:lnTo>
                  <a:lnTo>
                    <a:pt x="56" y="91"/>
                  </a:lnTo>
                  <a:lnTo>
                    <a:pt x="56" y="90"/>
                  </a:lnTo>
                  <a:lnTo>
                    <a:pt x="55" y="90"/>
                  </a:lnTo>
                  <a:lnTo>
                    <a:pt x="53" y="90"/>
                  </a:lnTo>
                  <a:lnTo>
                    <a:pt x="52" y="90"/>
                  </a:lnTo>
                  <a:lnTo>
                    <a:pt x="51" y="90"/>
                  </a:lnTo>
                  <a:lnTo>
                    <a:pt x="51" y="90"/>
                  </a:lnTo>
                  <a:lnTo>
                    <a:pt x="49" y="90"/>
                  </a:lnTo>
                  <a:lnTo>
                    <a:pt x="48" y="90"/>
                  </a:lnTo>
                  <a:lnTo>
                    <a:pt x="48" y="90"/>
                  </a:lnTo>
                  <a:lnTo>
                    <a:pt x="47" y="89"/>
                  </a:lnTo>
                  <a:lnTo>
                    <a:pt x="47" y="87"/>
                  </a:lnTo>
                  <a:lnTo>
                    <a:pt x="45" y="87"/>
                  </a:lnTo>
                  <a:lnTo>
                    <a:pt x="44" y="87"/>
                  </a:lnTo>
                  <a:lnTo>
                    <a:pt x="43" y="89"/>
                  </a:lnTo>
                  <a:lnTo>
                    <a:pt x="42" y="90"/>
                  </a:lnTo>
                  <a:lnTo>
                    <a:pt x="42" y="91"/>
                  </a:lnTo>
                  <a:lnTo>
                    <a:pt x="42" y="94"/>
                  </a:lnTo>
                  <a:lnTo>
                    <a:pt x="42" y="94"/>
                  </a:lnTo>
                  <a:lnTo>
                    <a:pt x="41" y="95"/>
                  </a:lnTo>
                  <a:lnTo>
                    <a:pt x="39" y="96"/>
                  </a:lnTo>
                  <a:lnTo>
                    <a:pt x="37" y="96"/>
                  </a:lnTo>
                  <a:lnTo>
                    <a:pt x="35" y="96"/>
                  </a:lnTo>
                  <a:lnTo>
                    <a:pt x="35" y="95"/>
                  </a:lnTo>
                  <a:lnTo>
                    <a:pt x="33" y="95"/>
                  </a:lnTo>
                  <a:lnTo>
                    <a:pt x="32" y="91"/>
                  </a:lnTo>
                  <a:lnTo>
                    <a:pt x="32" y="88"/>
                  </a:lnTo>
                  <a:lnTo>
                    <a:pt x="32" y="84"/>
                  </a:lnTo>
                  <a:lnTo>
                    <a:pt x="31" y="83"/>
                  </a:lnTo>
                  <a:lnTo>
                    <a:pt x="29" y="82"/>
                  </a:lnTo>
                  <a:lnTo>
                    <a:pt x="26" y="81"/>
                  </a:lnTo>
                  <a:lnTo>
                    <a:pt x="24" y="80"/>
                  </a:lnTo>
                  <a:lnTo>
                    <a:pt x="20" y="80"/>
                  </a:lnTo>
                  <a:lnTo>
                    <a:pt x="17" y="80"/>
                  </a:lnTo>
                  <a:lnTo>
                    <a:pt x="14" y="79"/>
                  </a:lnTo>
                  <a:lnTo>
                    <a:pt x="11" y="79"/>
                  </a:lnTo>
                  <a:lnTo>
                    <a:pt x="9" y="79"/>
                  </a:lnTo>
                  <a:lnTo>
                    <a:pt x="7" y="79"/>
                  </a:lnTo>
                  <a:lnTo>
                    <a:pt x="7" y="81"/>
                  </a:lnTo>
                  <a:lnTo>
                    <a:pt x="6" y="82"/>
                  </a:lnTo>
                  <a:lnTo>
                    <a:pt x="4" y="82"/>
                  </a:lnTo>
                  <a:lnTo>
                    <a:pt x="2" y="82"/>
                  </a:lnTo>
                  <a:lnTo>
                    <a:pt x="1" y="82"/>
                  </a:lnTo>
                  <a:lnTo>
                    <a:pt x="0" y="82"/>
                  </a:lnTo>
                  <a:lnTo>
                    <a:pt x="0" y="81"/>
                  </a:lnTo>
                  <a:lnTo>
                    <a:pt x="0" y="79"/>
                  </a:lnTo>
                  <a:lnTo>
                    <a:pt x="0" y="77"/>
                  </a:lnTo>
                  <a:lnTo>
                    <a:pt x="0" y="77"/>
                  </a:lnTo>
                  <a:lnTo>
                    <a:pt x="0" y="77"/>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77" name="Freeform 253"/>
            <p:cNvSpPr>
              <a:spLocks/>
            </p:cNvSpPr>
            <p:nvPr/>
          </p:nvSpPr>
          <p:spPr bwMode="auto">
            <a:xfrm>
              <a:off x="7559674" y="6726228"/>
              <a:ext cx="114300" cy="136524"/>
            </a:xfrm>
            <a:custGeom>
              <a:avLst/>
              <a:gdLst/>
              <a:ahLst/>
              <a:cxnLst>
                <a:cxn ang="0">
                  <a:pos x="9" y="3"/>
                </a:cxn>
                <a:cxn ang="0">
                  <a:pos x="12" y="0"/>
                </a:cxn>
                <a:cxn ang="0">
                  <a:pos x="20" y="1"/>
                </a:cxn>
                <a:cxn ang="0">
                  <a:pos x="29" y="2"/>
                </a:cxn>
                <a:cxn ang="0">
                  <a:pos x="35" y="5"/>
                </a:cxn>
                <a:cxn ang="0">
                  <a:pos x="36" y="16"/>
                </a:cxn>
                <a:cxn ang="0">
                  <a:pos x="40" y="17"/>
                </a:cxn>
                <a:cxn ang="0">
                  <a:pos x="45" y="15"/>
                </a:cxn>
                <a:cxn ang="0">
                  <a:pos x="45" y="11"/>
                </a:cxn>
                <a:cxn ang="0">
                  <a:pos x="48" y="8"/>
                </a:cxn>
                <a:cxn ang="0">
                  <a:pos x="51" y="11"/>
                </a:cxn>
                <a:cxn ang="0">
                  <a:pos x="54" y="11"/>
                </a:cxn>
                <a:cxn ang="0">
                  <a:pos x="56" y="11"/>
                </a:cxn>
                <a:cxn ang="0">
                  <a:pos x="59" y="12"/>
                </a:cxn>
                <a:cxn ang="0">
                  <a:pos x="60" y="17"/>
                </a:cxn>
                <a:cxn ang="0">
                  <a:pos x="60" y="20"/>
                </a:cxn>
                <a:cxn ang="0">
                  <a:pos x="63" y="33"/>
                </a:cxn>
                <a:cxn ang="0">
                  <a:pos x="64" y="38"/>
                </a:cxn>
                <a:cxn ang="0">
                  <a:pos x="71" y="37"/>
                </a:cxn>
                <a:cxn ang="0">
                  <a:pos x="67" y="50"/>
                </a:cxn>
                <a:cxn ang="0">
                  <a:pos x="61" y="84"/>
                </a:cxn>
                <a:cxn ang="0">
                  <a:pos x="48" y="86"/>
                </a:cxn>
                <a:cxn ang="0">
                  <a:pos x="43" y="84"/>
                </a:cxn>
                <a:cxn ang="0">
                  <a:pos x="40" y="80"/>
                </a:cxn>
                <a:cxn ang="0">
                  <a:pos x="21" y="80"/>
                </a:cxn>
                <a:cxn ang="0">
                  <a:pos x="10" y="79"/>
                </a:cxn>
                <a:cxn ang="0">
                  <a:pos x="9" y="80"/>
                </a:cxn>
                <a:cxn ang="0">
                  <a:pos x="7" y="81"/>
                </a:cxn>
                <a:cxn ang="0">
                  <a:pos x="5" y="79"/>
                </a:cxn>
                <a:cxn ang="0">
                  <a:pos x="2" y="80"/>
                </a:cxn>
                <a:cxn ang="0">
                  <a:pos x="1" y="77"/>
                </a:cxn>
                <a:cxn ang="0">
                  <a:pos x="2" y="71"/>
                </a:cxn>
                <a:cxn ang="0">
                  <a:pos x="3" y="68"/>
                </a:cxn>
                <a:cxn ang="0">
                  <a:pos x="5" y="59"/>
                </a:cxn>
                <a:cxn ang="0">
                  <a:pos x="5" y="55"/>
                </a:cxn>
                <a:cxn ang="0">
                  <a:pos x="7" y="52"/>
                </a:cxn>
                <a:cxn ang="0">
                  <a:pos x="10" y="47"/>
                </a:cxn>
                <a:cxn ang="0">
                  <a:pos x="13" y="42"/>
                </a:cxn>
                <a:cxn ang="0">
                  <a:pos x="12" y="38"/>
                </a:cxn>
                <a:cxn ang="0">
                  <a:pos x="10" y="33"/>
                </a:cxn>
                <a:cxn ang="0">
                  <a:pos x="10" y="29"/>
                </a:cxn>
                <a:cxn ang="0">
                  <a:pos x="10" y="23"/>
                </a:cxn>
                <a:cxn ang="0">
                  <a:pos x="10" y="18"/>
                </a:cxn>
                <a:cxn ang="0">
                  <a:pos x="6" y="11"/>
                </a:cxn>
                <a:cxn ang="0">
                  <a:pos x="5" y="10"/>
                </a:cxn>
                <a:cxn ang="0">
                  <a:pos x="3" y="8"/>
                </a:cxn>
                <a:cxn ang="0">
                  <a:pos x="3" y="4"/>
                </a:cxn>
                <a:cxn ang="0">
                  <a:pos x="7" y="3"/>
                </a:cxn>
              </a:cxnLst>
              <a:rect l="0" t="0" r="r" b="b"/>
              <a:pathLst>
                <a:path w="72" h="86">
                  <a:moveTo>
                    <a:pt x="7" y="3"/>
                  </a:moveTo>
                  <a:lnTo>
                    <a:pt x="7" y="3"/>
                  </a:lnTo>
                  <a:lnTo>
                    <a:pt x="9" y="3"/>
                  </a:lnTo>
                  <a:lnTo>
                    <a:pt x="10" y="2"/>
                  </a:lnTo>
                  <a:lnTo>
                    <a:pt x="10" y="0"/>
                  </a:lnTo>
                  <a:lnTo>
                    <a:pt x="12" y="0"/>
                  </a:lnTo>
                  <a:lnTo>
                    <a:pt x="14" y="0"/>
                  </a:lnTo>
                  <a:lnTo>
                    <a:pt x="17" y="0"/>
                  </a:lnTo>
                  <a:lnTo>
                    <a:pt x="20" y="1"/>
                  </a:lnTo>
                  <a:lnTo>
                    <a:pt x="23" y="1"/>
                  </a:lnTo>
                  <a:lnTo>
                    <a:pt x="27" y="1"/>
                  </a:lnTo>
                  <a:lnTo>
                    <a:pt x="29" y="2"/>
                  </a:lnTo>
                  <a:lnTo>
                    <a:pt x="32" y="3"/>
                  </a:lnTo>
                  <a:lnTo>
                    <a:pt x="34" y="4"/>
                  </a:lnTo>
                  <a:lnTo>
                    <a:pt x="35" y="5"/>
                  </a:lnTo>
                  <a:lnTo>
                    <a:pt x="35" y="9"/>
                  </a:lnTo>
                  <a:lnTo>
                    <a:pt x="35" y="12"/>
                  </a:lnTo>
                  <a:lnTo>
                    <a:pt x="36" y="16"/>
                  </a:lnTo>
                  <a:lnTo>
                    <a:pt x="38" y="16"/>
                  </a:lnTo>
                  <a:lnTo>
                    <a:pt x="38" y="17"/>
                  </a:lnTo>
                  <a:lnTo>
                    <a:pt x="40" y="17"/>
                  </a:lnTo>
                  <a:lnTo>
                    <a:pt x="42" y="17"/>
                  </a:lnTo>
                  <a:lnTo>
                    <a:pt x="44" y="16"/>
                  </a:lnTo>
                  <a:lnTo>
                    <a:pt x="45" y="15"/>
                  </a:lnTo>
                  <a:lnTo>
                    <a:pt x="45" y="15"/>
                  </a:lnTo>
                  <a:lnTo>
                    <a:pt x="45" y="12"/>
                  </a:lnTo>
                  <a:lnTo>
                    <a:pt x="45" y="11"/>
                  </a:lnTo>
                  <a:lnTo>
                    <a:pt x="46" y="10"/>
                  </a:lnTo>
                  <a:lnTo>
                    <a:pt x="47" y="8"/>
                  </a:lnTo>
                  <a:lnTo>
                    <a:pt x="48" y="8"/>
                  </a:lnTo>
                  <a:lnTo>
                    <a:pt x="49" y="8"/>
                  </a:lnTo>
                  <a:lnTo>
                    <a:pt x="50" y="10"/>
                  </a:lnTo>
                  <a:lnTo>
                    <a:pt x="51" y="11"/>
                  </a:lnTo>
                  <a:lnTo>
                    <a:pt x="51" y="11"/>
                  </a:lnTo>
                  <a:lnTo>
                    <a:pt x="52" y="11"/>
                  </a:lnTo>
                  <a:lnTo>
                    <a:pt x="54" y="11"/>
                  </a:lnTo>
                  <a:lnTo>
                    <a:pt x="54" y="11"/>
                  </a:lnTo>
                  <a:lnTo>
                    <a:pt x="55" y="11"/>
                  </a:lnTo>
                  <a:lnTo>
                    <a:pt x="56" y="11"/>
                  </a:lnTo>
                  <a:lnTo>
                    <a:pt x="58" y="11"/>
                  </a:lnTo>
                  <a:lnTo>
                    <a:pt x="59" y="11"/>
                  </a:lnTo>
                  <a:lnTo>
                    <a:pt x="59" y="12"/>
                  </a:lnTo>
                  <a:lnTo>
                    <a:pt x="59" y="15"/>
                  </a:lnTo>
                  <a:lnTo>
                    <a:pt x="60" y="15"/>
                  </a:lnTo>
                  <a:lnTo>
                    <a:pt x="60" y="17"/>
                  </a:lnTo>
                  <a:lnTo>
                    <a:pt x="60" y="18"/>
                  </a:lnTo>
                  <a:lnTo>
                    <a:pt x="60" y="19"/>
                  </a:lnTo>
                  <a:lnTo>
                    <a:pt x="60" y="20"/>
                  </a:lnTo>
                  <a:lnTo>
                    <a:pt x="61" y="24"/>
                  </a:lnTo>
                  <a:lnTo>
                    <a:pt x="62" y="29"/>
                  </a:lnTo>
                  <a:lnTo>
                    <a:pt x="63" y="33"/>
                  </a:lnTo>
                  <a:lnTo>
                    <a:pt x="63" y="37"/>
                  </a:lnTo>
                  <a:lnTo>
                    <a:pt x="63" y="37"/>
                  </a:lnTo>
                  <a:lnTo>
                    <a:pt x="64" y="38"/>
                  </a:lnTo>
                  <a:lnTo>
                    <a:pt x="65" y="38"/>
                  </a:lnTo>
                  <a:lnTo>
                    <a:pt x="68" y="37"/>
                  </a:lnTo>
                  <a:lnTo>
                    <a:pt x="71" y="37"/>
                  </a:lnTo>
                  <a:lnTo>
                    <a:pt x="72" y="36"/>
                  </a:lnTo>
                  <a:lnTo>
                    <a:pt x="72" y="49"/>
                  </a:lnTo>
                  <a:lnTo>
                    <a:pt x="67" y="50"/>
                  </a:lnTo>
                  <a:lnTo>
                    <a:pt x="63" y="51"/>
                  </a:lnTo>
                  <a:lnTo>
                    <a:pt x="61" y="51"/>
                  </a:lnTo>
                  <a:lnTo>
                    <a:pt x="61" y="84"/>
                  </a:lnTo>
                  <a:lnTo>
                    <a:pt x="56" y="85"/>
                  </a:lnTo>
                  <a:lnTo>
                    <a:pt x="53" y="86"/>
                  </a:lnTo>
                  <a:lnTo>
                    <a:pt x="48" y="86"/>
                  </a:lnTo>
                  <a:lnTo>
                    <a:pt x="47" y="86"/>
                  </a:lnTo>
                  <a:lnTo>
                    <a:pt x="44" y="85"/>
                  </a:lnTo>
                  <a:lnTo>
                    <a:pt x="43" y="84"/>
                  </a:lnTo>
                  <a:lnTo>
                    <a:pt x="42" y="83"/>
                  </a:lnTo>
                  <a:lnTo>
                    <a:pt x="42" y="81"/>
                  </a:lnTo>
                  <a:lnTo>
                    <a:pt x="40" y="80"/>
                  </a:lnTo>
                  <a:lnTo>
                    <a:pt x="34" y="80"/>
                  </a:lnTo>
                  <a:lnTo>
                    <a:pt x="28" y="80"/>
                  </a:lnTo>
                  <a:lnTo>
                    <a:pt x="21" y="80"/>
                  </a:lnTo>
                  <a:lnTo>
                    <a:pt x="15" y="80"/>
                  </a:lnTo>
                  <a:lnTo>
                    <a:pt x="12" y="79"/>
                  </a:lnTo>
                  <a:lnTo>
                    <a:pt x="10" y="79"/>
                  </a:lnTo>
                  <a:lnTo>
                    <a:pt x="10" y="79"/>
                  </a:lnTo>
                  <a:lnTo>
                    <a:pt x="10" y="79"/>
                  </a:lnTo>
                  <a:lnTo>
                    <a:pt x="9" y="80"/>
                  </a:lnTo>
                  <a:lnTo>
                    <a:pt x="8" y="80"/>
                  </a:lnTo>
                  <a:lnTo>
                    <a:pt x="8" y="81"/>
                  </a:lnTo>
                  <a:lnTo>
                    <a:pt x="7" y="81"/>
                  </a:lnTo>
                  <a:lnTo>
                    <a:pt x="6" y="80"/>
                  </a:lnTo>
                  <a:lnTo>
                    <a:pt x="6" y="80"/>
                  </a:lnTo>
                  <a:lnTo>
                    <a:pt x="5" y="79"/>
                  </a:lnTo>
                  <a:lnTo>
                    <a:pt x="4" y="79"/>
                  </a:lnTo>
                  <a:lnTo>
                    <a:pt x="3" y="79"/>
                  </a:lnTo>
                  <a:lnTo>
                    <a:pt x="2" y="80"/>
                  </a:lnTo>
                  <a:lnTo>
                    <a:pt x="1" y="79"/>
                  </a:lnTo>
                  <a:lnTo>
                    <a:pt x="0" y="77"/>
                  </a:lnTo>
                  <a:lnTo>
                    <a:pt x="1" y="77"/>
                  </a:lnTo>
                  <a:lnTo>
                    <a:pt x="1" y="74"/>
                  </a:lnTo>
                  <a:lnTo>
                    <a:pt x="2" y="72"/>
                  </a:lnTo>
                  <a:lnTo>
                    <a:pt x="2" y="71"/>
                  </a:lnTo>
                  <a:lnTo>
                    <a:pt x="2" y="70"/>
                  </a:lnTo>
                  <a:lnTo>
                    <a:pt x="3" y="69"/>
                  </a:lnTo>
                  <a:lnTo>
                    <a:pt x="3" y="68"/>
                  </a:lnTo>
                  <a:lnTo>
                    <a:pt x="3" y="63"/>
                  </a:lnTo>
                  <a:lnTo>
                    <a:pt x="3" y="61"/>
                  </a:lnTo>
                  <a:lnTo>
                    <a:pt x="5" y="59"/>
                  </a:lnTo>
                  <a:lnTo>
                    <a:pt x="5" y="57"/>
                  </a:lnTo>
                  <a:lnTo>
                    <a:pt x="5" y="56"/>
                  </a:lnTo>
                  <a:lnTo>
                    <a:pt x="5" y="55"/>
                  </a:lnTo>
                  <a:lnTo>
                    <a:pt x="6" y="55"/>
                  </a:lnTo>
                  <a:lnTo>
                    <a:pt x="7" y="53"/>
                  </a:lnTo>
                  <a:lnTo>
                    <a:pt x="7" y="52"/>
                  </a:lnTo>
                  <a:lnTo>
                    <a:pt x="8" y="50"/>
                  </a:lnTo>
                  <a:lnTo>
                    <a:pt x="10" y="49"/>
                  </a:lnTo>
                  <a:lnTo>
                    <a:pt x="10" y="47"/>
                  </a:lnTo>
                  <a:lnTo>
                    <a:pt x="12" y="45"/>
                  </a:lnTo>
                  <a:lnTo>
                    <a:pt x="12" y="44"/>
                  </a:lnTo>
                  <a:lnTo>
                    <a:pt x="13" y="42"/>
                  </a:lnTo>
                  <a:lnTo>
                    <a:pt x="13" y="39"/>
                  </a:lnTo>
                  <a:lnTo>
                    <a:pt x="13" y="39"/>
                  </a:lnTo>
                  <a:lnTo>
                    <a:pt x="12" y="38"/>
                  </a:lnTo>
                  <a:lnTo>
                    <a:pt x="12" y="37"/>
                  </a:lnTo>
                  <a:lnTo>
                    <a:pt x="11" y="36"/>
                  </a:lnTo>
                  <a:lnTo>
                    <a:pt x="10" y="33"/>
                  </a:lnTo>
                  <a:lnTo>
                    <a:pt x="10" y="31"/>
                  </a:lnTo>
                  <a:lnTo>
                    <a:pt x="10" y="30"/>
                  </a:lnTo>
                  <a:lnTo>
                    <a:pt x="10" y="29"/>
                  </a:lnTo>
                  <a:lnTo>
                    <a:pt x="9" y="28"/>
                  </a:lnTo>
                  <a:lnTo>
                    <a:pt x="9" y="27"/>
                  </a:lnTo>
                  <a:lnTo>
                    <a:pt x="10" y="23"/>
                  </a:lnTo>
                  <a:lnTo>
                    <a:pt x="10" y="23"/>
                  </a:lnTo>
                  <a:lnTo>
                    <a:pt x="10" y="20"/>
                  </a:lnTo>
                  <a:lnTo>
                    <a:pt x="10" y="18"/>
                  </a:lnTo>
                  <a:lnTo>
                    <a:pt x="10" y="16"/>
                  </a:lnTo>
                  <a:lnTo>
                    <a:pt x="8" y="14"/>
                  </a:lnTo>
                  <a:lnTo>
                    <a:pt x="6" y="11"/>
                  </a:lnTo>
                  <a:lnTo>
                    <a:pt x="6" y="11"/>
                  </a:lnTo>
                  <a:lnTo>
                    <a:pt x="6" y="11"/>
                  </a:lnTo>
                  <a:lnTo>
                    <a:pt x="5" y="10"/>
                  </a:lnTo>
                  <a:lnTo>
                    <a:pt x="5" y="8"/>
                  </a:lnTo>
                  <a:lnTo>
                    <a:pt x="4" y="8"/>
                  </a:lnTo>
                  <a:lnTo>
                    <a:pt x="3" y="8"/>
                  </a:lnTo>
                  <a:lnTo>
                    <a:pt x="3" y="7"/>
                  </a:lnTo>
                  <a:lnTo>
                    <a:pt x="3" y="5"/>
                  </a:lnTo>
                  <a:lnTo>
                    <a:pt x="3" y="4"/>
                  </a:lnTo>
                  <a:lnTo>
                    <a:pt x="3" y="4"/>
                  </a:lnTo>
                  <a:lnTo>
                    <a:pt x="5" y="4"/>
                  </a:lnTo>
                  <a:lnTo>
                    <a:pt x="7" y="3"/>
                  </a:lnTo>
                  <a:lnTo>
                    <a:pt x="7"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78" name="Freeform 254"/>
            <p:cNvSpPr>
              <a:spLocks/>
            </p:cNvSpPr>
            <p:nvPr/>
          </p:nvSpPr>
          <p:spPr bwMode="auto">
            <a:xfrm>
              <a:off x="7558087" y="6851641"/>
              <a:ext cx="128588" cy="136524"/>
            </a:xfrm>
            <a:custGeom>
              <a:avLst/>
              <a:gdLst/>
              <a:ahLst/>
              <a:cxnLst>
                <a:cxn ang="0">
                  <a:pos x="3" y="1"/>
                </a:cxn>
                <a:cxn ang="0">
                  <a:pos x="5" y="0"/>
                </a:cxn>
                <a:cxn ang="0">
                  <a:pos x="7" y="1"/>
                </a:cxn>
                <a:cxn ang="0">
                  <a:pos x="8" y="1"/>
                </a:cxn>
                <a:cxn ang="0">
                  <a:pos x="9" y="1"/>
                </a:cxn>
                <a:cxn ang="0">
                  <a:pos x="11" y="0"/>
                </a:cxn>
                <a:cxn ang="0">
                  <a:pos x="11" y="0"/>
                </a:cxn>
                <a:cxn ang="0">
                  <a:pos x="16" y="1"/>
                </a:cxn>
                <a:cxn ang="0">
                  <a:pos x="29" y="1"/>
                </a:cxn>
                <a:cxn ang="0">
                  <a:pos x="41" y="1"/>
                </a:cxn>
                <a:cxn ang="0">
                  <a:pos x="43" y="4"/>
                </a:cxn>
                <a:cxn ang="0">
                  <a:pos x="45" y="6"/>
                </a:cxn>
                <a:cxn ang="0">
                  <a:pos x="49" y="7"/>
                </a:cxn>
                <a:cxn ang="0">
                  <a:pos x="57" y="6"/>
                </a:cxn>
                <a:cxn ang="0">
                  <a:pos x="68" y="4"/>
                </a:cxn>
                <a:cxn ang="0">
                  <a:pos x="76" y="3"/>
                </a:cxn>
                <a:cxn ang="0">
                  <a:pos x="80" y="5"/>
                </a:cxn>
                <a:cxn ang="0">
                  <a:pos x="81" y="5"/>
                </a:cxn>
                <a:cxn ang="0">
                  <a:pos x="77" y="7"/>
                </a:cxn>
                <a:cxn ang="0">
                  <a:pos x="73" y="9"/>
                </a:cxn>
                <a:cxn ang="0">
                  <a:pos x="71" y="8"/>
                </a:cxn>
                <a:cxn ang="0">
                  <a:pos x="56" y="9"/>
                </a:cxn>
                <a:cxn ang="0">
                  <a:pos x="49" y="34"/>
                </a:cxn>
                <a:cxn ang="0">
                  <a:pos x="49" y="80"/>
                </a:cxn>
                <a:cxn ang="0">
                  <a:pos x="49" y="82"/>
                </a:cxn>
                <a:cxn ang="0">
                  <a:pos x="46" y="84"/>
                </a:cxn>
                <a:cxn ang="0">
                  <a:pos x="43" y="86"/>
                </a:cxn>
                <a:cxn ang="0">
                  <a:pos x="39" y="86"/>
                </a:cxn>
                <a:cxn ang="0">
                  <a:pos x="36" y="86"/>
                </a:cxn>
                <a:cxn ang="0">
                  <a:pos x="36" y="84"/>
                </a:cxn>
                <a:cxn ang="0">
                  <a:pos x="35" y="82"/>
                </a:cxn>
                <a:cxn ang="0">
                  <a:pos x="35" y="80"/>
                </a:cxn>
                <a:cxn ang="0">
                  <a:pos x="33" y="80"/>
                </a:cxn>
                <a:cxn ang="0">
                  <a:pos x="33" y="82"/>
                </a:cxn>
                <a:cxn ang="0">
                  <a:pos x="32" y="83"/>
                </a:cxn>
                <a:cxn ang="0">
                  <a:pos x="30" y="83"/>
                </a:cxn>
                <a:cxn ang="0">
                  <a:pos x="30" y="83"/>
                </a:cxn>
                <a:cxn ang="0">
                  <a:pos x="27" y="82"/>
                </a:cxn>
                <a:cxn ang="0">
                  <a:pos x="22" y="77"/>
                </a:cxn>
                <a:cxn ang="0">
                  <a:pos x="19" y="70"/>
                </a:cxn>
                <a:cxn ang="0">
                  <a:pos x="17" y="61"/>
                </a:cxn>
                <a:cxn ang="0">
                  <a:pos x="18" y="55"/>
                </a:cxn>
                <a:cxn ang="0">
                  <a:pos x="17" y="51"/>
                </a:cxn>
                <a:cxn ang="0">
                  <a:pos x="16" y="47"/>
                </a:cxn>
                <a:cxn ang="0">
                  <a:pos x="18" y="45"/>
                </a:cxn>
                <a:cxn ang="0">
                  <a:pos x="18" y="43"/>
                </a:cxn>
                <a:cxn ang="0">
                  <a:pos x="20" y="42"/>
                </a:cxn>
                <a:cxn ang="0">
                  <a:pos x="20" y="40"/>
                </a:cxn>
                <a:cxn ang="0">
                  <a:pos x="19" y="39"/>
                </a:cxn>
                <a:cxn ang="0">
                  <a:pos x="16" y="38"/>
                </a:cxn>
                <a:cxn ang="0">
                  <a:pos x="15" y="36"/>
                </a:cxn>
                <a:cxn ang="0">
                  <a:pos x="13" y="31"/>
                </a:cxn>
                <a:cxn ang="0">
                  <a:pos x="9" y="21"/>
                </a:cxn>
                <a:cxn ang="0">
                  <a:pos x="10" y="18"/>
                </a:cxn>
                <a:cxn ang="0">
                  <a:pos x="9" y="16"/>
                </a:cxn>
                <a:cxn ang="0">
                  <a:pos x="6" y="14"/>
                </a:cxn>
                <a:cxn ang="0">
                  <a:pos x="3" y="9"/>
                </a:cxn>
                <a:cxn ang="0">
                  <a:pos x="0" y="5"/>
                </a:cxn>
                <a:cxn ang="0">
                  <a:pos x="3" y="3"/>
                </a:cxn>
                <a:cxn ang="0">
                  <a:pos x="3" y="1"/>
                </a:cxn>
              </a:cxnLst>
              <a:rect l="0" t="0" r="r" b="b"/>
              <a:pathLst>
                <a:path w="81" h="86">
                  <a:moveTo>
                    <a:pt x="3" y="1"/>
                  </a:moveTo>
                  <a:lnTo>
                    <a:pt x="3" y="1"/>
                  </a:lnTo>
                  <a:lnTo>
                    <a:pt x="4" y="0"/>
                  </a:lnTo>
                  <a:lnTo>
                    <a:pt x="5" y="0"/>
                  </a:lnTo>
                  <a:lnTo>
                    <a:pt x="6" y="0"/>
                  </a:lnTo>
                  <a:lnTo>
                    <a:pt x="7" y="1"/>
                  </a:lnTo>
                  <a:lnTo>
                    <a:pt x="7" y="1"/>
                  </a:lnTo>
                  <a:lnTo>
                    <a:pt x="8" y="1"/>
                  </a:lnTo>
                  <a:lnTo>
                    <a:pt x="9" y="1"/>
                  </a:lnTo>
                  <a:lnTo>
                    <a:pt x="9" y="1"/>
                  </a:lnTo>
                  <a:lnTo>
                    <a:pt x="10" y="1"/>
                  </a:lnTo>
                  <a:lnTo>
                    <a:pt x="11" y="0"/>
                  </a:lnTo>
                  <a:lnTo>
                    <a:pt x="11" y="0"/>
                  </a:lnTo>
                  <a:lnTo>
                    <a:pt x="11" y="0"/>
                  </a:lnTo>
                  <a:lnTo>
                    <a:pt x="13" y="0"/>
                  </a:lnTo>
                  <a:lnTo>
                    <a:pt x="16" y="1"/>
                  </a:lnTo>
                  <a:lnTo>
                    <a:pt x="22" y="1"/>
                  </a:lnTo>
                  <a:lnTo>
                    <a:pt x="29" y="1"/>
                  </a:lnTo>
                  <a:lnTo>
                    <a:pt x="35" y="1"/>
                  </a:lnTo>
                  <a:lnTo>
                    <a:pt x="41" y="1"/>
                  </a:lnTo>
                  <a:lnTo>
                    <a:pt x="43" y="1"/>
                  </a:lnTo>
                  <a:lnTo>
                    <a:pt x="43" y="4"/>
                  </a:lnTo>
                  <a:lnTo>
                    <a:pt x="44" y="5"/>
                  </a:lnTo>
                  <a:lnTo>
                    <a:pt x="45" y="6"/>
                  </a:lnTo>
                  <a:lnTo>
                    <a:pt x="48" y="7"/>
                  </a:lnTo>
                  <a:lnTo>
                    <a:pt x="49" y="7"/>
                  </a:lnTo>
                  <a:lnTo>
                    <a:pt x="54" y="7"/>
                  </a:lnTo>
                  <a:lnTo>
                    <a:pt x="57" y="6"/>
                  </a:lnTo>
                  <a:lnTo>
                    <a:pt x="62" y="5"/>
                  </a:lnTo>
                  <a:lnTo>
                    <a:pt x="68" y="4"/>
                  </a:lnTo>
                  <a:lnTo>
                    <a:pt x="73" y="3"/>
                  </a:lnTo>
                  <a:lnTo>
                    <a:pt x="76" y="3"/>
                  </a:lnTo>
                  <a:lnTo>
                    <a:pt x="78" y="5"/>
                  </a:lnTo>
                  <a:lnTo>
                    <a:pt x="80" y="5"/>
                  </a:lnTo>
                  <a:lnTo>
                    <a:pt x="81" y="5"/>
                  </a:lnTo>
                  <a:lnTo>
                    <a:pt x="81" y="5"/>
                  </a:lnTo>
                  <a:lnTo>
                    <a:pt x="81" y="6"/>
                  </a:lnTo>
                  <a:lnTo>
                    <a:pt x="77" y="7"/>
                  </a:lnTo>
                  <a:lnTo>
                    <a:pt x="74" y="8"/>
                  </a:lnTo>
                  <a:lnTo>
                    <a:pt x="73" y="9"/>
                  </a:lnTo>
                  <a:lnTo>
                    <a:pt x="72" y="9"/>
                  </a:lnTo>
                  <a:lnTo>
                    <a:pt x="71" y="8"/>
                  </a:lnTo>
                  <a:lnTo>
                    <a:pt x="70" y="7"/>
                  </a:lnTo>
                  <a:lnTo>
                    <a:pt x="56" y="9"/>
                  </a:lnTo>
                  <a:lnTo>
                    <a:pt x="56" y="34"/>
                  </a:lnTo>
                  <a:lnTo>
                    <a:pt x="49" y="34"/>
                  </a:lnTo>
                  <a:lnTo>
                    <a:pt x="49" y="58"/>
                  </a:lnTo>
                  <a:lnTo>
                    <a:pt x="49" y="80"/>
                  </a:lnTo>
                  <a:lnTo>
                    <a:pt x="49" y="82"/>
                  </a:lnTo>
                  <a:lnTo>
                    <a:pt x="49" y="82"/>
                  </a:lnTo>
                  <a:lnTo>
                    <a:pt x="48" y="83"/>
                  </a:lnTo>
                  <a:lnTo>
                    <a:pt x="46" y="84"/>
                  </a:lnTo>
                  <a:lnTo>
                    <a:pt x="45" y="84"/>
                  </a:lnTo>
                  <a:lnTo>
                    <a:pt x="43" y="86"/>
                  </a:lnTo>
                  <a:lnTo>
                    <a:pt x="41" y="86"/>
                  </a:lnTo>
                  <a:lnTo>
                    <a:pt x="39" y="86"/>
                  </a:lnTo>
                  <a:lnTo>
                    <a:pt x="37" y="86"/>
                  </a:lnTo>
                  <a:lnTo>
                    <a:pt x="36" y="86"/>
                  </a:lnTo>
                  <a:lnTo>
                    <a:pt x="36" y="85"/>
                  </a:lnTo>
                  <a:lnTo>
                    <a:pt x="36" y="84"/>
                  </a:lnTo>
                  <a:lnTo>
                    <a:pt x="35" y="83"/>
                  </a:lnTo>
                  <a:lnTo>
                    <a:pt x="35" y="82"/>
                  </a:lnTo>
                  <a:lnTo>
                    <a:pt x="35" y="81"/>
                  </a:lnTo>
                  <a:lnTo>
                    <a:pt x="35" y="80"/>
                  </a:lnTo>
                  <a:lnTo>
                    <a:pt x="33" y="80"/>
                  </a:lnTo>
                  <a:lnTo>
                    <a:pt x="33" y="80"/>
                  </a:lnTo>
                  <a:lnTo>
                    <a:pt x="33" y="81"/>
                  </a:lnTo>
                  <a:lnTo>
                    <a:pt x="33" y="82"/>
                  </a:lnTo>
                  <a:lnTo>
                    <a:pt x="33" y="83"/>
                  </a:lnTo>
                  <a:lnTo>
                    <a:pt x="32" y="83"/>
                  </a:lnTo>
                  <a:lnTo>
                    <a:pt x="31" y="83"/>
                  </a:lnTo>
                  <a:lnTo>
                    <a:pt x="30" y="83"/>
                  </a:lnTo>
                  <a:lnTo>
                    <a:pt x="30" y="83"/>
                  </a:lnTo>
                  <a:lnTo>
                    <a:pt x="30" y="83"/>
                  </a:lnTo>
                  <a:lnTo>
                    <a:pt x="29" y="84"/>
                  </a:lnTo>
                  <a:lnTo>
                    <a:pt x="27" y="82"/>
                  </a:lnTo>
                  <a:lnTo>
                    <a:pt x="23" y="78"/>
                  </a:lnTo>
                  <a:lnTo>
                    <a:pt x="22" y="77"/>
                  </a:lnTo>
                  <a:lnTo>
                    <a:pt x="21" y="74"/>
                  </a:lnTo>
                  <a:lnTo>
                    <a:pt x="19" y="70"/>
                  </a:lnTo>
                  <a:lnTo>
                    <a:pt x="18" y="65"/>
                  </a:lnTo>
                  <a:lnTo>
                    <a:pt x="17" y="61"/>
                  </a:lnTo>
                  <a:lnTo>
                    <a:pt x="18" y="57"/>
                  </a:lnTo>
                  <a:lnTo>
                    <a:pt x="18" y="55"/>
                  </a:lnTo>
                  <a:lnTo>
                    <a:pt x="18" y="52"/>
                  </a:lnTo>
                  <a:lnTo>
                    <a:pt x="17" y="51"/>
                  </a:lnTo>
                  <a:lnTo>
                    <a:pt x="17" y="49"/>
                  </a:lnTo>
                  <a:lnTo>
                    <a:pt x="16" y="47"/>
                  </a:lnTo>
                  <a:lnTo>
                    <a:pt x="17" y="46"/>
                  </a:lnTo>
                  <a:lnTo>
                    <a:pt x="18" y="45"/>
                  </a:lnTo>
                  <a:lnTo>
                    <a:pt x="17" y="45"/>
                  </a:lnTo>
                  <a:lnTo>
                    <a:pt x="18" y="43"/>
                  </a:lnTo>
                  <a:lnTo>
                    <a:pt x="19" y="42"/>
                  </a:lnTo>
                  <a:lnTo>
                    <a:pt x="20" y="42"/>
                  </a:lnTo>
                  <a:lnTo>
                    <a:pt x="20" y="41"/>
                  </a:lnTo>
                  <a:lnTo>
                    <a:pt x="20" y="40"/>
                  </a:lnTo>
                  <a:lnTo>
                    <a:pt x="20" y="39"/>
                  </a:lnTo>
                  <a:lnTo>
                    <a:pt x="19" y="39"/>
                  </a:lnTo>
                  <a:lnTo>
                    <a:pt x="17" y="39"/>
                  </a:lnTo>
                  <a:lnTo>
                    <a:pt x="16" y="38"/>
                  </a:lnTo>
                  <a:lnTo>
                    <a:pt x="15" y="37"/>
                  </a:lnTo>
                  <a:lnTo>
                    <a:pt x="15" y="36"/>
                  </a:lnTo>
                  <a:lnTo>
                    <a:pt x="14" y="33"/>
                  </a:lnTo>
                  <a:lnTo>
                    <a:pt x="13" y="31"/>
                  </a:lnTo>
                  <a:lnTo>
                    <a:pt x="11" y="25"/>
                  </a:lnTo>
                  <a:lnTo>
                    <a:pt x="9" y="21"/>
                  </a:lnTo>
                  <a:lnTo>
                    <a:pt x="9" y="20"/>
                  </a:lnTo>
                  <a:lnTo>
                    <a:pt x="10" y="18"/>
                  </a:lnTo>
                  <a:lnTo>
                    <a:pt x="10" y="16"/>
                  </a:lnTo>
                  <a:lnTo>
                    <a:pt x="9" y="16"/>
                  </a:lnTo>
                  <a:lnTo>
                    <a:pt x="6" y="14"/>
                  </a:lnTo>
                  <a:lnTo>
                    <a:pt x="6" y="14"/>
                  </a:lnTo>
                  <a:lnTo>
                    <a:pt x="6" y="13"/>
                  </a:lnTo>
                  <a:lnTo>
                    <a:pt x="3" y="9"/>
                  </a:lnTo>
                  <a:lnTo>
                    <a:pt x="2" y="7"/>
                  </a:lnTo>
                  <a:lnTo>
                    <a:pt x="0" y="5"/>
                  </a:lnTo>
                  <a:lnTo>
                    <a:pt x="3" y="5"/>
                  </a:lnTo>
                  <a:lnTo>
                    <a:pt x="3" y="3"/>
                  </a:lnTo>
                  <a:lnTo>
                    <a:pt x="3" y="1"/>
                  </a:lnTo>
                  <a:lnTo>
                    <a:pt x="3" y="1"/>
                  </a:lnTo>
                  <a:lnTo>
                    <a:pt x="3"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79" name="Freeform 255"/>
            <p:cNvSpPr>
              <a:spLocks/>
            </p:cNvSpPr>
            <p:nvPr/>
          </p:nvSpPr>
          <p:spPr bwMode="auto">
            <a:xfrm>
              <a:off x="7604124" y="6908791"/>
              <a:ext cx="155575" cy="155574"/>
            </a:xfrm>
            <a:custGeom>
              <a:avLst/>
              <a:gdLst/>
              <a:ahLst/>
              <a:cxnLst>
                <a:cxn ang="0">
                  <a:pos x="1" y="47"/>
                </a:cxn>
                <a:cxn ang="0">
                  <a:pos x="3" y="47"/>
                </a:cxn>
                <a:cxn ang="0">
                  <a:pos x="4" y="44"/>
                </a:cxn>
                <a:cxn ang="0">
                  <a:pos x="6" y="47"/>
                </a:cxn>
                <a:cxn ang="0">
                  <a:pos x="8" y="50"/>
                </a:cxn>
                <a:cxn ang="0">
                  <a:pos x="16" y="48"/>
                </a:cxn>
                <a:cxn ang="0">
                  <a:pos x="20" y="46"/>
                </a:cxn>
                <a:cxn ang="0">
                  <a:pos x="23" y="24"/>
                </a:cxn>
                <a:cxn ang="0">
                  <a:pos x="26" y="34"/>
                </a:cxn>
                <a:cxn ang="0">
                  <a:pos x="32" y="33"/>
                </a:cxn>
                <a:cxn ang="0">
                  <a:pos x="35" y="30"/>
                </a:cxn>
                <a:cxn ang="0">
                  <a:pos x="39" y="26"/>
                </a:cxn>
                <a:cxn ang="0">
                  <a:pos x="43" y="24"/>
                </a:cxn>
                <a:cxn ang="0">
                  <a:pos x="47" y="26"/>
                </a:cxn>
                <a:cxn ang="0">
                  <a:pos x="54" y="23"/>
                </a:cxn>
                <a:cxn ang="0">
                  <a:pos x="56" y="17"/>
                </a:cxn>
                <a:cxn ang="0">
                  <a:pos x="58" y="15"/>
                </a:cxn>
                <a:cxn ang="0">
                  <a:pos x="61" y="9"/>
                </a:cxn>
                <a:cxn ang="0">
                  <a:pos x="68" y="6"/>
                </a:cxn>
                <a:cxn ang="0">
                  <a:pos x="75" y="3"/>
                </a:cxn>
                <a:cxn ang="0">
                  <a:pos x="77" y="1"/>
                </a:cxn>
                <a:cxn ang="0">
                  <a:pos x="84" y="1"/>
                </a:cxn>
                <a:cxn ang="0">
                  <a:pos x="88" y="8"/>
                </a:cxn>
                <a:cxn ang="0">
                  <a:pos x="91" y="22"/>
                </a:cxn>
                <a:cxn ang="0">
                  <a:pos x="91" y="27"/>
                </a:cxn>
                <a:cxn ang="0">
                  <a:pos x="88" y="25"/>
                </a:cxn>
                <a:cxn ang="0">
                  <a:pos x="85" y="33"/>
                </a:cxn>
                <a:cxn ang="0">
                  <a:pos x="88" y="35"/>
                </a:cxn>
                <a:cxn ang="0">
                  <a:pos x="92" y="32"/>
                </a:cxn>
                <a:cxn ang="0">
                  <a:pos x="96" y="32"/>
                </a:cxn>
                <a:cxn ang="0">
                  <a:pos x="98" y="35"/>
                </a:cxn>
                <a:cxn ang="0">
                  <a:pos x="95" y="47"/>
                </a:cxn>
                <a:cxn ang="0">
                  <a:pos x="88" y="54"/>
                </a:cxn>
                <a:cxn ang="0">
                  <a:pos x="79" y="69"/>
                </a:cxn>
                <a:cxn ang="0">
                  <a:pos x="69" y="82"/>
                </a:cxn>
                <a:cxn ang="0">
                  <a:pos x="62" y="86"/>
                </a:cxn>
                <a:cxn ang="0">
                  <a:pos x="59" y="89"/>
                </a:cxn>
                <a:cxn ang="0">
                  <a:pos x="52" y="91"/>
                </a:cxn>
                <a:cxn ang="0">
                  <a:pos x="46" y="90"/>
                </a:cxn>
                <a:cxn ang="0">
                  <a:pos x="43" y="90"/>
                </a:cxn>
                <a:cxn ang="0">
                  <a:pos x="36" y="92"/>
                </a:cxn>
                <a:cxn ang="0">
                  <a:pos x="33" y="93"/>
                </a:cxn>
                <a:cxn ang="0">
                  <a:pos x="26" y="93"/>
                </a:cxn>
                <a:cxn ang="0">
                  <a:pos x="22" y="97"/>
                </a:cxn>
                <a:cxn ang="0">
                  <a:pos x="18" y="96"/>
                </a:cxn>
                <a:cxn ang="0">
                  <a:pos x="14" y="92"/>
                </a:cxn>
                <a:cxn ang="0">
                  <a:pos x="11" y="92"/>
                </a:cxn>
                <a:cxn ang="0">
                  <a:pos x="9" y="84"/>
                </a:cxn>
                <a:cxn ang="0">
                  <a:pos x="8" y="79"/>
                </a:cxn>
                <a:cxn ang="0">
                  <a:pos x="12" y="75"/>
                </a:cxn>
                <a:cxn ang="0">
                  <a:pos x="7" y="67"/>
                </a:cxn>
                <a:cxn ang="0">
                  <a:pos x="5" y="60"/>
                </a:cxn>
                <a:cxn ang="0">
                  <a:pos x="0" y="48"/>
                </a:cxn>
              </a:cxnLst>
              <a:rect l="0" t="0" r="r" b="b"/>
              <a:pathLst>
                <a:path w="98" h="98">
                  <a:moveTo>
                    <a:pt x="0" y="48"/>
                  </a:moveTo>
                  <a:lnTo>
                    <a:pt x="0" y="48"/>
                  </a:lnTo>
                  <a:lnTo>
                    <a:pt x="1" y="47"/>
                  </a:lnTo>
                  <a:lnTo>
                    <a:pt x="1" y="47"/>
                  </a:lnTo>
                  <a:lnTo>
                    <a:pt x="1" y="47"/>
                  </a:lnTo>
                  <a:lnTo>
                    <a:pt x="2" y="47"/>
                  </a:lnTo>
                  <a:lnTo>
                    <a:pt x="3" y="47"/>
                  </a:lnTo>
                  <a:lnTo>
                    <a:pt x="3" y="47"/>
                  </a:lnTo>
                  <a:lnTo>
                    <a:pt x="4" y="46"/>
                  </a:lnTo>
                  <a:lnTo>
                    <a:pt x="4" y="45"/>
                  </a:lnTo>
                  <a:lnTo>
                    <a:pt x="4" y="44"/>
                  </a:lnTo>
                  <a:lnTo>
                    <a:pt x="4" y="44"/>
                  </a:lnTo>
                  <a:lnTo>
                    <a:pt x="6" y="44"/>
                  </a:lnTo>
                  <a:lnTo>
                    <a:pt x="6" y="45"/>
                  </a:lnTo>
                  <a:lnTo>
                    <a:pt x="6" y="46"/>
                  </a:lnTo>
                  <a:lnTo>
                    <a:pt x="6" y="47"/>
                  </a:lnTo>
                  <a:lnTo>
                    <a:pt x="7" y="48"/>
                  </a:lnTo>
                  <a:lnTo>
                    <a:pt x="7" y="49"/>
                  </a:lnTo>
                  <a:lnTo>
                    <a:pt x="7" y="50"/>
                  </a:lnTo>
                  <a:lnTo>
                    <a:pt x="8" y="50"/>
                  </a:lnTo>
                  <a:lnTo>
                    <a:pt x="10" y="50"/>
                  </a:lnTo>
                  <a:lnTo>
                    <a:pt x="12" y="50"/>
                  </a:lnTo>
                  <a:lnTo>
                    <a:pt x="14" y="50"/>
                  </a:lnTo>
                  <a:lnTo>
                    <a:pt x="16" y="48"/>
                  </a:lnTo>
                  <a:lnTo>
                    <a:pt x="17" y="48"/>
                  </a:lnTo>
                  <a:lnTo>
                    <a:pt x="18" y="47"/>
                  </a:lnTo>
                  <a:lnTo>
                    <a:pt x="20" y="46"/>
                  </a:lnTo>
                  <a:lnTo>
                    <a:pt x="20" y="46"/>
                  </a:lnTo>
                  <a:lnTo>
                    <a:pt x="20" y="44"/>
                  </a:lnTo>
                  <a:lnTo>
                    <a:pt x="20" y="22"/>
                  </a:lnTo>
                  <a:lnTo>
                    <a:pt x="22" y="22"/>
                  </a:lnTo>
                  <a:lnTo>
                    <a:pt x="23" y="24"/>
                  </a:lnTo>
                  <a:lnTo>
                    <a:pt x="24" y="25"/>
                  </a:lnTo>
                  <a:lnTo>
                    <a:pt x="25" y="27"/>
                  </a:lnTo>
                  <a:lnTo>
                    <a:pt x="26" y="30"/>
                  </a:lnTo>
                  <a:lnTo>
                    <a:pt x="26" y="34"/>
                  </a:lnTo>
                  <a:lnTo>
                    <a:pt x="27" y="35"/>
                  </a:lnTo>
                  <a:lnTo>
                    <a:pt x="28" y="35"/>
                  </a:lnTo>
                  <a:lnTo>
                    <a:pt x="30" y="34"/>
                  </a:lnTo>
                  <a:lnTo>
                    <a:pt x="32" y="33"/>
                  </a:lnTo>
                  <a:lnTo>
                    <a:pt x="33" y="33"/>
                  </a:lnTo>
                  <a:lnTo>
                    <a:pt x="34" y="32"/>
                  </a:lnTo>
                  <a:lnTo>
                    <a:pt x="35" y="31"/>
                  </a:lnTo>
                  <a:lnTo>
                    <a:pt x="35" y="30"/>
                  </a:lnTo>
                  <a:lnTo>
                    <a:pt x="36" y="30"/>
                  </a:lnTo>
                  <a:lnTo>
                    <a:pt x="37" y="29"/>
                  </a:lnTo>
                  <a:lnTo>
                    <a:pt x="38" y="28"/>
                  </a:lnTo>
                  <a:lnTo>
                    <a:pt x="39" y="26"/>
                  </a:lnTo>
                  <a:lnTo>
                    <a:pt x="39" y="24"/>
                  </a:lnTo>
                  <a:lnTo>
                    <a:pt x="40" y="23"/>
                  </a:lnTo>
                  <a:lnTo>
                    <a:pt x="41" y="23"/>
                  </a:lnTo>
                  <a:lnTo>
                    <a:pt x="43" y="24"/>
                  </a:lnTo>
                  <a:lnTo>
                    <a:pt x="44" y="25"/>
                  </a:lnTo>
                  <a:lnTo>
                    <a:pt x="45" y="26"/>
                  </a:lnTo>
                  <a:lnTo>
                    <a:pt x="47" y="27"/>
                  </a:lnTo>
                  <a:lnTo>
                    <a:pt x="47" y="26"/>
                  </a:lnTo>
                  <a:lnTo>
                    <a:pt x="49" y="26"/>
                  </a:lnTo>
                  <a:lnTo>
                    <a:pt x="51" y="25"/>
                  </a:lnTo>
                  <a:lnTo>
                    <a:pt x="52" y="24"/>
                  </a:lnTo>
                  <a:lnTo>
                    <a:pt x="54" y="23"/>
                  </a:lnTo>
                  <a:lnTo>
                    <a:pt x="55" y="22"/>
                  </a:lnTo>
                  <a:lnTo>
                    <a:pt x="55" y="21"/>
                  </a:lnTo>
                  <a:lnTo>
                    <a:pt x="56" y="18"/>
                  </a:lnTo>
                  <a:lnTo>
                    <a:pt x="56" y="17"/>
                  </a:lnTo>
                  <a:lnTo>
                    <a:pt x="57" y="16"/>
                  </a:lnTo>
                  <a:lnTo>
                    <a:pt x="58" y="16"/>
                  </a:lnTo>
                  <a:lnTo>
                    <a:pt x="58" y="16"/>
                  </a:lnTo>
                  <a:lnTo>
                    <a:pt x="58" y="15"/>
                  </a:lnTo>
                  <a:lnTo>
                    <a:pt x="59" y="14"/>
                  </a:lnTo>
                  <a:lnTo>
                    <a:pt x="60" y="11"/>
                  </a:lnTo>
                  <a:lnTo>
                    <a:pt x="60" y="9"/>
                  </a:lnTo>
                  <a:lnTo>
                    <a:pt x="61" y="9"/>
                  </a:lnTo>
                  <a:lnTo>
                    <a:pt x="62" y="9"/>
                  </a:lnTo>
                  <a:lnTo>
                    <a:pt x="64" y="9"/>
                  </a:lnTo>
                  <a:lnTo>
                    <a:pt x="66" y="7"/>
                  </a:lnTo>
                  <a:lnTo>
                    <a:pt x="68" y="6"/>
                  </a:lnTo>
                  <a:lnTo>
                    <a:pt x="71" y="5"/>
                  </a:lnTo>
                  <a:lnTo>
                    <a:pt x="72" y="4"/>
                  </a:lnTo>
                  <a:lnTo>
                    <a:pt x="74" y="3"/>
                  </a:lnTo>
                  <a:lnTo>
                    <a:pt x="75" y="3"/>
                  </a:lnTo>
                  <a:lnTo>
                    <a:pt x="75" y="3"/>
                  </a:lnTo>
                  <a:lnTo>
                    <a:pt x="76" y="1"/>
                  </a:lnTo>
                  <a:lnTo>
                    <a:pt x="77" y="1"/>
                  </a:lnTo>
                  <a:lnTo>
                    <a:pt x="77" y="1"/>
                  </a:lnTo>
                  <a:lnTo>
                    <a:pt x="79" y="0"/>
                  </a:lnTo>
                  <a:lnTo>
                    <a:pt x="81" y="0"/>
                  </a:lnTo>
                  <a:lnTo>
                    <a:pt x="83" y="0"/>
                  </a:lnTo>
                  <a:lnTo>
                    <a:pt x="84" y="1"/>
                  </a:lnTo>
                  <a:lnTo>
                    <a:pt x="87" y="3"/>
                  </a:lnTo>
                  <a:lnTo>
                    <a:pt x="86" y="4"/>
                  </a:lnTo>
                  <a:lnTo>
                    <a:pt x="86" y="6"/>
                  </a:lnTo>
                  <a:lnTo>
                    <a:pt x="88" y="8"/>
                  </a:lnTo>
                  <a:lnTo>
                    <a:pt x="88" y="12"/>
                  </a:lnTo>
                  <a:lnTo>
                    <a:pt x="90" y="16"/>
                  </a:lnTo>
                  <a:lnTo>
                    <a:pt x="91" y="21"/>
                  </a:lnTo>
                  <a:lnTo>
                    <a:pt x="91" y="22"/>
                  </a:lnTo>
                  <a:lnTo>
                    <a:pt x="92" y="24"/>
                  </a:lnTo>
                  <a:lnTo>
                    <a:pt x="93" y="25"/>
                  </a:lnTo>
                  <a:lnTo>
                    <a:pt x="92" y="26"/>
                  </a:lnTo>
                  <a:lnTo>
                    <a:pt x="91" y="27"/>
                  </a:lnTo>
                  <a:lnTo>
                    <a:pt x="91" y="27"/>
                  </a:lnTo>
                  <a:lnTo>
                    <a:pt x="90" y="25"/>
                  </a:lnTo>
                  <a:lnTo>
                    <a:pt x="89" y="25"/>
                  </a:lnTo>
                  <a:lnTo>
                    <a:pt x="88" y="25"/>
                  </a:lnTo>
                  <a:lnTo>
                    <a:pt x="87" y="27"/>
                  </a:lnTo>
                  <a:lnTo>
                    <a:pt x="85" y="29"/>
                  </a:lnTo>
                  <a:lnTo>
                    <a:pt x="85" y="31"/>
                  </a:lnTo>
                  <a:lnTo>
                    <a:pt x="85" y="33"/>
                  </a:lnTo>
                  <a:lnTo>
                    <a:pt x="86" y="34"/>
                  </a:lnTo>
                  <a:lnTo>
                    <a:pt x="87" y="35"/>
                  </a:lnTo>
                  <a:lnTo>
                    <a:pt x="88" y="35"/>
                  </a:lnTo>
                  <a:lnTo>
                    <a:pt x="88" y="35"/>
                  </a:lnTo>
                  <a:lnTo>
                    <a:pt x="89" y="35"/>
                  </a:lnTo>
                  <a:lnTo>
                    <a:pt x="90" y="34"/>
                  </a:lnTo>
                  <a:lnTo>
                    <a:pt x="92" y="33"/>
                  </a:lnTo>
                  <a:lnTo>
                    <a:pt x="92" y="32"/>
                  </a:lnTo>
                  <a:lnTo>
                    <a:pt x="93" y="32"/>
                  </a:lnTo>
                  <a:lnTo>
                    <a:pt x="94" y="33"/>
                  </a:lnTo>
                  <a:lnTo>
                    <a:pt x="95" y="33"/>
                  </a:lnTo>
                  <a:lnTo>
                    <a:pt x="96" y="32"/>
                  </a:lnTo>
                  <a:lnTo>
                    <a:pt x="97" y="33"/>
                  </a:lnTo>
                  <a:lnTo>
                    <a:pt x="98" y="33"/>
                  </a:lnTo>
                  <a:lnTo>
                    <a:pt x="98" y="34"/>
                  </a:lnTo>
                  <a:lnTo>
                    <a:pt x="98" y="35"/>
                  </a:lnTo>
                  <a:lnTo>
                    <a:pt x="97" y="38"/>
                  </a:lnTo>
                  <a:lnTo>
                    <a:pt x="96" y="39"/>
                  </a:lnTo>
                  <a:lnTo>
                    <a:pt x="95" y="43"/>
                  </a:lnTo>
                  <a:lnTo>
                    <a:pt x="95" y="47"/>
                  </a:lnTo>
                  <a:lnTo>
                    <a:pt x="92" y="50"/>
                  </a:lnTo>
                  <a:lnTo>
                    <a:pt x="91" y="51"/>
                  </a:lnTo>
                  <a:lnTo>
                    <a:pt x="90" y="53"/>
                  </a:lnTo>
                  <a:lnTo>
                    <a:pt x="88" y="54"/>
                  </a:lnTo>
                  <a:lnTo>
                    <a:pt x="88" y="56"/>
                  </a:lnTo>
                  <a:lnTo>
                    <a:pt x="86" y="60"/>
                  </a:lnTo>
                  <a:lnTo>
                    <a:pt x="83" y="63"/>
                  </a:lnTo>
                  <a:lnTo>
                    <a:pt x="79" y="69"/>
                  </a:lnTo>
                  <a:lnTo>
                    <a:pt x="77" y="72"/>
                  </a:lnTo>
                  <a:lnTo>
                    <a:pt x="75" y="74"/>
                  </a:lnTo>
                  <a:lnTo>
                    <a:pt x="72" y="79"/>
                  </a:lnTo>
                  <a:lnTo>
                    <a:pt x="69" y="82"/>
                  </a:lnTo>
                  <a:lnTo>
                    <a:pt x="67" y="83"/>
                  </a:lnTo>
                  <a:lnTo>
                    <a:pt x="65" y="85"/>
                  </a:lnTo>
                  <a:lnTo>
                    <a:pt x="64" y="85"/>
                  </a:lnTo>
                  <a:lnTo>
                    <a:pt x="62" y="86"/>
                  </a:lnTo>
                  <a:lnTo>
                    <a:pt x="61" y="86"/>
                  </a:lnTo>
                  <a:lnTo>
                    <a:pt x="60" y="87"/>
                  </a:lnTo>
                  <a:lnTo>
                    <a:pt x="59" y="88"/>
                  </a:lnTo>
                  <a:lnTo>
                    <a:pt x="59" y="89"/>
                  </a:lnTo>
                  <a:lnTo>
                    <a:pt x="56" y="89"/>
                  </a:lnTo>
                  <a:lnTo>
                    <a:pt x="54" y="89"/>
                  </a:lnTo>
                  <a:lnTo>
                    <a:pt x="52" y="90"/>
                  </a:lnTo>
                  <a:lnTo>
                    <a:pt x="52" y="91"/>
                  </a:lnTo>
                  <a:lnTo>
                    <a:pt x="52" y="91"/>
                  </a:lnTo>
                  <a:lnTo>
                    <a:pt x="50" y="91"/>
                  </a:lnTo>
                  <a:lnTo>
                    <a:pt x="48" y="91"/>
                  </a:lnTo>
                  <a:lnTo>
                    <a:pt x="46" y="90"/>
                  </a:lnTo>
                  <a:lnTo>
                    <a:pt x="46" y="90"/>
                  </a:lnTo>
                  <a:lnTo>
                    <a:pt x="45" y="90"/>
                  </a:lnTo>
                  <a:lnTo>
                    <a:pt x="44" y="90"/>
                  </a:lnTo>
                  <a:lnTo>
                    <a:pt x="43" y="90"/>
                  </a:lnTo>
                  <a:lnTo>
                    <a:pt x="39" y="92"/>
                  </a:lnTo>
                  <a:lnTo>
                    <a:pt x="39" y="92"/>
                  </a:lnTo>
                  <a:lnTo>
                    <a:pt x="38" y="92"/>
                  </a:lnTo>
                  <a:lnTo>
                    <a:pt x="36" y="92"/>
                  </a:lnTo>
                  <a:lnTo>
                    <a:pt x="36" y="92"/>
                  </a:lnTo>
                  <a:lnTo>
                    <a:pt x="35" y="92"/>
                  </a:lnTo>
                  <a:lnTo>
                    <a:pt x="33" y="92"/>
                  </a:lnTo>
                  <a:lnTo>
                    <a:pt x="33" y="93"/>
                  </a:lnTo>
                  <a:lnTo>
                    <a:pt x="32" y="94"/>
                  </a:lnTo>
                  <a:lnTo>
                    <a:pt x="31" y="94"/>
                  </a:lnTo>
                  <a:lnTo>
                    <a:pt x="27" y="93"/>
                  </a:lnTo>
                  <a:lnTo>
                    <a:pt x="26" y="93"/>
                  </a:lnTo>
                  <a:lnTo>
                    <a:pt x="25" y="93"/>
                  </a:lnTo>
                  <a:lnTo>
                    <a:pt x="24" y="94"/>
                  </a:lnTo>
                  <a:lnTo>
                    <a:pt x="23" y="95"/>
                  </a:lnTo>
                  <a:lnTo>
                    <a:pt x="22" y="97"/>
                  </a:lnTo>
                  <a:lnTo>
                    <a:pt x="21" y="98"/>
                  </a:lnTo>
                  <a:lnTo>
                    <a:pt x="20" y="98"/>
                  </a:lnTo>
                  <a:lnTo>
                    <a:pt x="20" y="97"/>
                  </a:lnTo>
                  <a:lnTo>
                    <a:pt x="18" y="96"/>
                  </a:lnTo>
                  <a:lnTo>
                    <a:pt x="17" y="94"/>
                  </a:lnTo>
                  <a:lnTo>
                    <a:pt x="15" y="92"/>
                  </a:lnTo>
                  <a:lnTo>
                    <a:pt x="14" y="92"/>
                  </a:lnTo>
                  <a:lnTo>
                    <a:pt x="14" y="92"/>
                  </a:lnTo>
                  <a:lnTo>
                    <a:pt x="13" y="92"/>
                  </a:lnTo>
                  <a:lnTo>
                    <a:pt x="12" y="92"/>
                  </a:lnTo>
                  <a:lnTo>
                    <a:pt x="11" y="92"/>
                  </a:lnTo>
                  <a:lnTo>
                    <a:pt x="11" y="92"/>
                  </a:lnTo>
                  <a:lnTo>
                    <a:pt x="11" y="88"/>
                  </a:lnTo>
                  <a:lnTo>
                    <a:pt x="10" y="86"/>
                  </a:lnTo>
                  <a:lnTo>
                    <a:pt x="9" y="85"/>
                  </a:lnTo>
                  <a:lnTo>
                    <a:pt x="9" y="84"/>
                  </a:lnTo>
                  <a:lnTo>
                    <a:pt x="8" y="83"/>
                  </a:lnTo>
                  <a:lnTo>
                    <a:pt x="8" y="80"/>
                  </a:lnTo>
                  <a:lnTo>
                    <a:pt x="8" y="79"/>
                  </a:lnTo>
                  <a:lnTo>
                    <a:pt x="8" y="79"/>
                  </a:lnTo>
                  <a:lnTo>
                    <a:pt x="10" y="79"/>
                  </a:lnTo>
                  <a:lnTo>
                    <a:pt x="11" y="79"/>
                  </a:lnTo>
                  <a:lnTo>
                    <a:pt x="12" y="77"/>
                  </a:lnTo>
                  <a:lnTo>
                    <a:pt x="12" y="75"/>
                  </a:lnTo>
                  <a:lnTo>
                    <a:pt x="11" y="72"/>
                  </a:lnTo>
                  <a:lnTo>
                    <a:pt x="9" y="70"/>
                  </a:lnTo>
                  <a:lnTo>
                    <a:pt x="7" y="68"/>
                  </a:lnTo>
                  <a:lnTo>
                    <a:pt x="7" y="67"/>
                  </a:lnTo>
                  <a:lnTo>
                    <a:pt x="6" y="67"/>
                  </a:lnTo>
                  <a:lnTo>
                    <a:pt x="6" y="66"/>
                  </a:lnTo>
                  <a:lnTo>
                    <a:pt x="6" y="64"/>
                  </a:lnTo>
                  <a:lnTo>
                    <a:pt x="5" y="60"/>
                  </a:lnTo>
                  <a:lnTo>
                    <a:pt x="4" y="56"/>
                  </a:lnTo>
                  <a:lnTo>
                    <a:pt x="2" y="52"/>
                  </a:lnTo>
                  <a:lnTo>
                    <a:pt x="0" y="48"/>
                  </a:lnTo>
                  <a:lnTo>
                    <a:pt x="0" y="48"/>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80" name="Freeform 256"/>
            <p:cNvSpPr>
              <a:spLocks/>
            </p:cNvSpPr>
            <p:nvPr/>
          </p:nvSpPr>
          <p:spPr bwMode="auto">
            <a:xfrm>
              <a:off x="7739062" y="6948479"/>
              <a:ext cx="14288" cy="15875"/>
            </a:xfrm>
            <a:custGeom>
              <a:avLst/>
              <a:gdLst/>
              <a:ahLst/>
              <a:cxnLst>
                <a:cxn ang="0">
                  <a:pos x="7" y="2"/>
                </a:cxn>
                <a:cxn ang="0">
                  <a:pos x="7" y="2"/>
                </a:cxn>
                <a:cxn ang="0">
                  <a:pos x="6" y="2"/>
                </a:cxn>
                <a:cxn ang="0">
                  <a:pos x="5" y="0"/>
                </a:cxn>
                <a:cxn ang="0">
                  <a:pos x="4" y="0"/>
                </a:cxn>
                <a:cxn ang="0">
                  <a:pos x="3" y="0"/>
                </a:cxn>
                <a:cxn ang="0">
                  <a:pos x="2" y="2"/>
                </a:cxn>
                <a:cxn ang="0">
                  <a:pos x="0" y="4"/>
                </a:cxn>
                <a:cxn ang="0">
                  <a:pos x="0" y="7"/>
                </a:cxn>
                <a:cxn ang="0">
                  <a:pos x="0" y="9"/>
                </a:cxn>
                <a:cxn ang="0">
                  <a:pos x="1" y="9"/>
                </a:cxn>
                <a:cxn ang="0">
                  <a:pos x="2" y="10"/>
                </a:cxn>
                <a:cxn ang="0">
                  <a:pos x="3" y="10"/>
                </a:cxn>
                <a:cxn ang="0">
                  <a:pos x="4" y="10"/>
                </a:cxn>
                <a:cxn ang="0">
                  <a:pos x="5" y="10"/>
                </a:cxn>
                <a:cxn ang="0">
                  <a:pos x="5" y="9"/>
                </a:cxn>
                <a:cxn ang="0">
                  <a:pos x="7" y="8"/>
                </a:cxn>
                <a:cxn ang="0">
                  <a:pos x="8" y="8"/>
                </a:cxn>
                <a:cxn ang="0">
                  <a:pos x="9" y="8"/>
                </a:cxn>
                <a:cxn ang="0">
                  <a:pos x="8" y="4"/>
                </a:cxn>
                <a:cxn ang="0">
                  <a:pos x="8" y="3"/>
                </a:cxn>
                <a:cxn ang="0">
                  <a:pos x="7" y="2"/>
                </a:cxn>
                <a:cxn ang="0">
                  <a:pos x="7" y="2"/>
                </a:cxn>
              </a:cxnLst>
              <a:rect l="0" t="0" r="r" b="b"/>
              <a:pathLst>
                <a:path w="9" h="10">
                  <a:moveTo>
                    <a:pt x="7" y="2"/>
                  </a:moveTo>
                  <a:lnTo>
                    <a:pt x="7" y="2"/>
                  </a:lnTo>
                  <a:lnTo>
                    <a:pt x="6" y="2"/>
                  </a:lnTo>
                  <a:lnTo>
                    <a:pt x="5" y="0"/>
                  </a:lnTo>
                  <a:lnTo>
                    <a:pt x="4" y="0"/>
                  </a:lnTo>
                  <a:lnTo>
                    <a:pt x="3" y="0"/>
                  </a:lnTo>
                  <a:lnTo>
                    <a:pt x="2" y="2"/>
                  </a:lnTo>
                  <a:lnTo>
                    <a:pt x="0" y="4"/>
                  </a:lnTo>
                  <a:lnTo>
                    <a:pt x="0" y="7"/>
                  </a:lnTo>
                  <a:lnTo>
                    <a:pt x="0" y="9"/>
                  </a:lnTo>
                  <a:lnTo>
                    <a:pt x="1" y="9"/>
                  </a:lnTo>
                  <a:lnTo>
                    <a:pt x="2" y="10"/>
                  </a:lnTo>
                  <a:lnTo>
                    <a:pt x="3" y="10"/>
                  </a:lnTo>
                  <a:lnTo>
                    <a:pt x="4" y="10"/>
                  </a:lnTo>
                  <a:lnTo>
                    <a:pt x="5" y="10"/>
                  </a:lnTo>
                  <a:lnTo>
                    <a:pt x="5" y="9"/>
                  </a:lnTo>
                  <a:lnTo>
                    <a:pt x="7" y="8"/>
                  </a:lnTo>
                  <a:lnTo>
                    <a:pt x="8" y="8"/>
                  </a:lnTo>
                  <a:lnTo>
                    <a:pt x="9" y="8"/>
                  </a:lnTo>
                  <a:lnTo>
                    <a:pt x="8" y="4"/>
                  </a:lnTo>
                  <a:lnTo>
                    <a:pt x="8" y="3"/>
                  </a:lnTo>
                  <a:lnTo>
                    <a:pt x="7" y="2"/>
                  </a:lnTo>
                  <a:lnTo>
                    <a:pt x="7"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81" name="Freeform 257"/>
            <p:cNvSpPr>
              <a:spLocks/>
            </p:cNvSpPr>
            <p:nvPr/>
          </p:nvSpPr>
          <p:spPr bwMode="auto">
            <a:xfrm>
              <a:off x="7635874" y="6861166"/>
              <a:ext cx="90488" cy="103188"/>
            </a:xfrm>
            <a:custGeom>
              <a:avLst/>
              <a:gdLst/>
              <a:ahLst/>
              <a:cxnLst>
                <a:cxn ang="0">
                  <a:pos x="57" y="31"/>
                </a:cxn>
                <a:cxn ang="0">
                  <a:pos x="55" y="33"/>
                </a:cxn>
                <a:cxn ang="0">
                  <a:pos x="54" y="33"/>
                </a:cxn>
                <a:cxn ang="0">
                  <a:pos x="51" y="35"/>
                </a:cxn>
                <a:cxn ang="0">
                  <a:pos x="46" y="37"/>
                </a:cxn>
                <a:cxn ang="0">
                  <a:pos x="42" y="39"/>
                </a:cxn>
                <a:cxn ang="0">
                  <a:pos x="40" y="40"/>
                </a:cxn>
                <a:cxn ang="0">
                  <a:pos x="39" y="44"/>
                </a:cxn>
                <a:cxn ang="0">
                  <a:pos x="38" y="46"/>
                </a:cxn>
                <a:cxn ang="0">
                  <a:pos x="37" y="46"/>
                </a:cxn>
                <a:cxn ang="0">
                  <a:pos x="36" y="49"/>
                </a:cxn>
                <a:cxn ang="0">
                  <a:pos x="35" y="52"/>
                </a:cxn>
                <a:cxn ang="0">
                  <a:pos x="32" y="55"/>
                </a:cxn>
                <a:cxn ang="0">
                  <a:pos x="29" y="56"/>
                </a:cxn>
                <a:cxn ang="0">
                  <a:pos x="27" y="57"/>
                </a:cxn>
                <a:cxn ang="0">
                  <a:pos x="25" y="56"/>
                </a:cxn>
                <a:cxn ang="0">
                  <a:pos x="21" y="53"/>
                </a:cxn>
                <a:cxn ang="0">
                  <a:pos x="19" y="54"/>
                </a:cxn>
                <a:cxn ang="0">
                  <a:pos x="18" y="58"/>
                </a:cxn>
                <a:cxn ang="0">
                  <a:pos x="16" y="60"/>
                </a:cxn>
                <a:cxn ang="0">
                  <a:pos x="15" y="61"/>
                </a:cxn>
                <a:cxn ang="0">
                  <a:pos x="14" y="63"/>
                </a:cxn>
                <a:cxn ang="0">
                  <a:pos x="10" y="64"/>
                </a:cxn>
                <a:cxn ang="0">
                  <a:pos x="7" y="65"/>
                </a:cxn>
                <a:cxn ang="0">
                  <a:pos x="6" y="60"/>
                </a:cxn>
                <a:cxn ang="0">
                  <a:pos x="4" y="56"/>
                </a:cxn>
                <a:cxn ang="0">
                  <a:pos x="2" y="53"/>
                </a:cxn>
                <a:cxn ang="0">
                  <a:pos x="0" y="28"/>
                </a:cxn>
                <a:cxn ang="0">
                  <a:pos x="7" y="4"/>
                </a:cxn>
                <a:cxn ang="0">
                  <a:pos x="22" y="2"/>
                </a:cxn>
                <a:cxn ang="0">
                  <a:pos x="24" y="3"/>
                </a:cxn>
                <a:cxn ang="0">
                  <a:pos x="28" y="1"/>
                </a:cxn>
                <a:cxn ang="0">
                  <a:pos x="32" y="1"/>
                </a:cxn>
                <a:cxn ang="0">
                  <a:pos x="35" y="3"/>
                </a:cxn>
                <a:cxn ang="0">
                  <a:pos x="39" y="10"/>
                </a:cxn>
                <a:cxn ang="0">
                  <a:pos x="42" y="13"/>
                </a:cxn>
                <a:cxn ang="0">
                  <a:pos x="45" y="14"/>
                </a:cxn>
                <a:cxn ang="0">
                  <a:pos x="48" y="16"/>
                </a:cxn>
                <a:cxn ang="0">
                  <a:pos x="49" y="24"/>
                </a:cxn>
                <a:cxn ang="0">
                  <a:pos x="51" y="27"/>
                </a:cxn>
                <a:cxn ang="0">
                  <a:pos x="53" y="28"/>
                </a:cxn>
                <a:cxn ang="0">
                  <a:pos x="57" y="31"/>
                </a:cxn>
              </a:cxnLst>
              <a:rect l="0" t="0" r="r" b="b"/>
              <a:pathLst>
                <a:path w="57" h="65">
                  <a:moveTo>
                    <a:pt x="57" y="31"/>
                  </a:moveTo>
                  <a:lnTo>
                    <a:pt x="57" y="31"/>
                  </a:lnTo>
                  <a:lnTo>
                    <a:pt x="56" y="31"/>
                  </a:lnTo>
                  <a:lnTo>
                    <a:pt x="55" y="33"/>
                  </a:lnTo>
                  <a:lnTo>
                    <a:pt x="55" y="33"/>
                  </a:lnTo>
                  <a:lnTo>
                    <a:pt x="54" y="33"/>
                  </a:lnTo>
                  <a:lnTo>
                    <a:pt x="52" y="34"/>
                  </a:lnTo>
                  <a:lnTo>
                    <a:pt x="51" y="35"/>
                  </a:lnTo>
                  <a:lnTo>
                    <a:pt x="48" y="36"/>
                  </a:lnTo>
                  <a:lnTo>
                    <a:pt x="46" y="37"/>
                  </a:lnTo>
                  <a:lnTo>
                    <a:pt x="44" y="39"/>
                  </a:lnTo>
                  <a:lnTo>
                    <a:pt x="42" y="39"/>
                  </a:lnTo>
                  <a:lnTo>
                    <a:pt x="41" y="39"/>
                  </a:lnTo>
                  <a:lnTo>
                    <a:pt x="40" y="40"/>
                  </a:lnTo>
                  <a:lnTo>
                    <a:pt x="40" y="41"/>
                  </a:lnTo>
                  <a:lnTo>
                    <a:pt x="39" y="44"/>
                  </a:lnTo>
                  <a:lnTo>
                    <a:pt x="39" y="46"/>
                  </a:lnTo>
                  <a:lnTo>
                    <a:pt x="38" y="46"/>
                  </a:lnTo>
                  <a:lnTo>
                    <a:pt x="38" y="46"/>
                  </a:lnTo>
                  <a:lnTo>
                    <a:pt x="37" y="46"/>
                  </a:lnTo>
                  <a:lnTo>
                    <a:pt x="36" y="47"/>
                  </a:lnTo>
                  <a:lnTo>
                    <a:pt x="36" y="49"/>
                  </a:lnTo>
                  <a:lnTo>
                    <a:pt x="35" y="51"/>
                  </a:lnTo>
                  <a:lnTo>
                    <a:pt x="35" y="52"/>
                  </a:lnTo>
                  <a:lnTo>
                    <a:pt x="34" y="53"/>
                  </a:lnTo>
                  <a:lnTo>
                    <a:pt x="32" y="55"/>
                  </a:lnTo>
                  <a:lnTo>
                    <a:pt x="31" y="56"/>
                  </a:lnTo>
                  <a:lnTo>
                    <a:pt x="29" y="56"/>
                  </a:lnTo>
                  <a:lnTo>
                    <a:pt x="27" y="57"/>
                  </a:lnTo>
                  <a:lnTo>
                    <a:pt x="27" y="57"/>
                  </a:lnTo>
                  <a:lnTo>
                    <a:pt x="25" y="57"/>
                  </a:lnTo>
                  <a:lnTo>
                    <a:pt x="25" y="56"/>
                  </a:lnTo>
                  <a:lnTo>
                    <a:pt x="23" y="55"/>
                  </a:lnTo>
                  <a:lnTo>
                    <a:pt x="21" y="53"/>
                  </a:lnTo>
                  <a:lnTo>
                    <a:pt x="20" y="53"/>
                  </a:lnTo>
                  <a:lnTo>
                    <a:pt x="19" y="54"/>
                  </a:lnTo>
                  <a:lnTo>
                    <a:pt x="19" y="56"/>
                  </a:lnTo>
                  <a:lnTo>
                    <a:pt x="18" y="58"/>
                  </a:lnTo>
                  <a:lnTo>
                    <a:pt x="17" y="60"/>
                  </a:lnTo>
                  <a:lnTo>
                    <a:pt x="16" y="60"/>
                  </a:lnTo>
                  <a:lnTo>
                    <a:pt x="15" y="60"/>
                  </a:lnTo>
                  <a:lnTo>
                    <a:pt x="15" y="61"/>
                  </a:lnTo>
                  <a:lnTo>
                    <a:pt x="14" y="63"/>
                  </a:lnTo>
                  <a:lnTo>
                    <a:pt x="14" y="63"/>
                  </a:lnTo>
                  <a:lnTo>
                    <a:pt x="12" y="64"/>
                  </a:lnTo>
                  <a:lnTo>
                    <a:pt x="10" y="64"/>
                  </a:lnTo>
                  <a:lnTo>
                    <a:pt x="8" y="65"/>
                  </a:lnTo>
                  <a:lnTo>
                    <a:pt x="7" y="65"/>
                  </a:lnTo>
                  <a:lnTo>
                    <a:pt x="7" y="64"/>
                  </a:lnTo>
                  <a:lnTo>
                    <a:pt x="6" y="60"/>
                  </a:lnTo>
                  <a:lnTo>
                    <a:pt x="5" y="57"/>
                  </a:lnTo>
                  <a:lnTo>
                    <a:pt x="4" y="56"/>
                  </a:lnTo>
                  <a:lnTo>
                    <a:pt x="3" y="54"/>
                  </a:lnTo>
                  <a:lnTo>
                    <a:pt x="2" y="53"/>
                  </a:lnTo>
                  <a:lnTo>
                    <a:pt x="0" y="52"/>
                  </a:lnTo>
                  <a:lnTo>
                    <a:pt x="0" y="28"/>
                  </a:lnTo>
                  <a:lnTo>
                    <a:pt x="7" y="28"/>
                  </a:lnTo>
                  <a:lnTo>
                    <a:pt x="7" y="4"/>
                  </a:lnTo>
                  <a:lnTo>
                    <a:pt x="21" y="1"/>
                  </a:lnTo>
                  <a:lnTo>
                    <a:pt x="22" y="2"/>
                  </a:lnTo>
                  <a:lnTo>
                    <a:pt x="23" y="3"/>
                  </a:lnTo>
                  <a:lnTo>
                    <a:pt x="24" y="3"/>
                  </a:lnTo>
                  <a:lnTo>
                    <a:pt x="25" y="2"/>
                  </a:lnTo>
                  <a:lnTo>
                    <a:pt x="28" y="1"/>
                  </a:lnTo>
                  <a:lnTo>
                    <a:pt x="32" y="0"/>
                  </a:lnTo>
                  <a:lnTo>
                    <a:pt x="32" y="1"/>
                  </a:lnTo>
                  <a:lnTo>
                    <a:pt x="34" y="1"/>
                  </a:lnTo>
                  <a:lnTo>
                    <a:pt x="35" y="3"/>
                  </a:lnTo>
                  <a:lnTo>
                    <a:pt x="37" y="7"/>
                  </a:lnTo>
                  <a:lnTo>
                    <a:pt x="39" y="10"/>
                  </a:lnTo>
                  <a:lnTo>
                    <a:pt x="40" y="12"/>
                  </a:lnTo>
                  <a:lnTo>
                    <a:pt x="42" y="13"/>
                  </a:lnTo>
                  <a:lnTo>
                    <a:pt x="44" y="14"/>
                  </a:lnTo>
                  <a:lnTo>
                    <a:pt x="45" y="14"/>
                  </a:lnTo>
                  <a:lnTo>
                    <a:pt x="47" y="15"/>
                  </a:lnTo>
                  <a:lnTo>
                    <a:pt x="48" y="16"/>
                  </a:lnTo>
                  <a:lnTo>
                    <a:pt x="48" y="20"/>
                  </a:lnTo>
                  <a:lnTo>
                    <a:pt x="49" y="24"/>
                  </a:lnTo>
                  <a:lnTo>
                    <a:pt x="50" y="26"/>
                  </a:lnTo>
                  <a:lnTo>
                    <a:pt x="51" y="27"/>
                  </a:lnTo>
                  <a:lnTo>
                    <a:pt x="51" y="27"/>
                  </a:lnTo>
                  <a:lnTo>
                    <a:pt x="53" y="28"/>
                  </a:lnTo>
                  <a:lnTo>
                    <a:pt x="57" y="31"/>
                  </a:lnTo>
                  <a:lnTo>
                    <a:pt x="57" y="3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82" name="Freeform 258"/>
            <p:cNvSpPr>
              <a:spLocks/>
            </p:cNvSpPr>
            <p:nvPr/>
          </p:nvSpPr>
          <p:spPr bwMode="auto">
            <a:xfrm>
              <a:off x="7686675" y="6834179"/>
              <a:ext cx="71438" cy="79375"/>
            </a:xfrm>
            <a:custGeom>
              <a:avLst/>
              <a:gdLst/>
              <a:ahLst/>
              <a:cxnLst>
                <a:cxn ang="0">
                  <a:pos x="35" y="50"/>
                </a:cxn>
                <a:cxn ang="0">
                  <a:pos x="31" y="48"/>
                </a:cxn>
                <a:cxn ang="0">
                  <a:pos x="27" y="48"/>
                </a:cxn>
                <a:cxn ang="0">
                  <a:pos x="25" y="48"/>
                </a:cxn>
                <a:cxn ang="0">
                  <a:pos x="19" y="44"/>
                </a:cxn>
                <a:cxn ang="0">
                  <a:pos x="18" y="43"/>
                </a:cxn>
                <a:cxn ang="0">
                  <a:pos x="16" y="37"/>
                </a:cxn>
                <a:cxn ang="0">
                  <a:pos x="15" y="32"/>
                </a:cxn>
                <a:cxn ang="0">
                  <a:pos x="12" y="31"/>
                </a:cxn>
                <a:cxn ang="0">
                  <a:pos x="8" y="29"/>
                </a:cxn>
                <a:cxn ang="0">
                  <a:pos x="5" y="24"/>
                </a:cxn>
                <a:cxn ang="0">
                  <a:pos x="2" y="18"/>
                </a:cxn>
                <a:cxn ang="0">
                  <a:pos x="0" y="17"/>
                </a:cxn>
                <a:cxn ang="0">
                  <a:pos x="0" y="16"/>
                </a:cxn>
                <a:cxn ang="0">
                  <a:pos x="4" y="15"/>
                </a:cxn>
                <a:cxn ang="0">
                  <a:pos x="6" y="16"/>
                </a:cxn>
                <a:cxn ang="0">
                  <a:pos x="10" y="15"/>
                </a:cxn>
                <a:cxn ang="0">
                  <a:pos x="15" y="11"/>
                </a:cxn>
                <a:cxn ang="0">
                  <a:pos x="19" y="7"/>
                </a:cxn>
                <a:cxn ang="0">
                  <a:pos x="20" y="6"/>
                </a:cxn>
                <a:cxn ang="0">
                  <a:pos x="22" y="2"/>
                </a:cxn>
                <a:cxn ang="0">
                  <a:pos x="25" y="0"/>
                </a:cxn>
                <a:cxn ang="0">
                  <a:pos x="27" y="0"/>
                </a:cxn>
                <a:cxn ang="0">
                  <a:pos x="29" y="3"/>
                </a:cxn>
                <a:cxn ang="0">
                  <a:pos x="34" y="6"/>
                </a:cxn>
                <a:cxn ang="0">
                  <a:pos x="39" y="8"/>
                </a:cxn>
                <a:cxn ang="0">
                  <a:pos x="43" y="9"/>
                </a:cxn>
                <a:cxn ang="0">
                  <a:pos x="44" y="12"/>
                </a:cxn>
                <a:cxn ang="0">
                  <a:pos x="45" y="20"/>
                </a:cxn>
                <a:cxn ang="0">
                  <a:pos x="44" y="23"/>
                </a:cxn>
                <a:cxn ang="0">
                  <a:pos x="43" y="25"/>
                </a:cxn>
                <a:cxn ang="0">
                  <a:pos x="43" y="27"/>
                </a:cxn>
                <a:cxn ang="0">
                  <a:pos x="44" y="32"/>
                </a:cxn>
                <a:cxn ang="0">
                  <a:pos x="45" y="37"/>
                </a:cxn>
                <a:cxn ang="0">
                  <a:pos x="44" y="41"/>
                </a:cxn>
                <a:cxn ang="0">
                  <a:pos x="40" y="45"/>
                </a:cxn>
                <a:cxn ang="0">
                  <a:pos x="35" y="49"/>
                </a:cxn>
                <a:cxn ang="0">
                  <a:pos x="35" y="50"/>
                </a:cxn>
              </a:cxnLst>
              <a:rect l="0" t="0" r="r" b="b"/>
              <a:pathLst>
                <a:path w="45" h="50">
                  <a:moveTo>
                    <a:pt x="35" y="50"/>
                  </a:moveTo>
                  <a:lnTo>
                    <a:pt x="35" y="50"/>
                  </a:lnTo>
                  <a:lnTo>
                    <a:pt x="33" y="49"/>
                  </a:lnTo>
                  <a:lnTo>
                    <a:pt x="31" y="48"/>
                  </a:lnTo>
                  <a:lnTo>
                    <a:pt x="29" y="47"/>
                  </a:lnTo>
                  <a:lnTo>
                    <a:pt x="27" y="48"/>
                  </a:lnTo>
                  <a:lnTo>
                    <a:pt x="25" y="48"/>
                  </a:lnTo>
                  <a:lnTo>
                    <a:pt x="25" y="48"/>
                  </a:lnTo>
                  <a:lnTo>
                    <a:pt x="21" y="45"/>
                  </a:lnTo>
                  <a:lnTo>
                    <a:pt x="19" y="44"/>
                  </a:lnTo>
                  <a:lnTo>
                    <a:pt x="19" y="44"/>
                  </a:lnTo>
                  <a:lnTo>
                    <a:pt x="18" y="43"/>
                  </a:lnTo>
                  <a:lnTo>
                    <a:pt x="17" y="41"/>
                  </a:lnTo>
                  <a:lnTo>
                    <a:pt x="16" y="37"/>
                  </a:lnTo>
                  <a:lnTo>
                    <a:pt x="16" y="33"/>
                  </a:lnTo>
                  <a:lnTo>
                    <a:pt x="15" y="32"/>
                  </a:lnTo>
                  <a:lnTo>
                    <a:pt x="13" y="31"/>
                  </a:lnTo>
                  <a:lnTo>
                    <a:pt x="12" y="31"/>
                  </a:lnTo>
                  <a:lnTo>
                    <a:pt x="10" y="30"/>
                  </a:lnTo>
                  <a:lnTo>
                    <a:pt x="8" y="29"/>
                  </a:lnTo>
                  <a:lnTo>
                    <a:pt x="7" y="27"/>
                  </a:lnTo>
                  <a:lnTo>
                    <a:pt x="5" y="24"/>
                  </a:lnTo>
                  <a:lnTo>
                    <a:pt x="3" y="20"/>
                  </a:lnTo>
                  <a:lnTo>
                    <a:pt x="2" y="18"/>
                  </a:lnTo>
                  <a:lnTo>
                    <a:pt x="0" y="18"/>
                  </a:lnTo>
                  <a:lnTo>
                    <a:pt x="0" y="17"/>
                  </a:lnTo>
                  <a:lnTo>
                    <a:pt x="0" y="17"/>
                  </a:lnTo>
                  <a:lnTo>
                    <a:pt x="0" y="16"/>
                  </a:lnTo>
                  <a:lnTo>
                    <a:pt x="3" y="15"/>
                  </a:lnTo>
                  <a:lnTo>
                    <a:pt x="4" y="15"/>
                  </a:lnTo>
                  <a:lnTo>
                    <a:pt x="6" y="16"/>
                  </a:lnTo>
                  <a:lnTo>
                    <a:pt x="6" y="16"/>
                  </a:lnTo>
                  <a:lnTo>
                    <a:pt x="8" y="16"/>
                  </a:lnTo>
                  <a:lnTo>
                    <a:pt x="10" y="15"/>
                  </a:lnTo>
                  <a:lnTo>
                    <a:pt x="12" y="13"/>
                  </a:lnTo>
                  <a:lnTo>
                    <a:pt x="15" y="11"/>
                  </a:lnTo>
                  <a:lnTo>
                    <a:pt x="17" y="9"/>
                  </a:lnTo>
                  <a:lnTo>
                    <a:pt x="19" y="7"/>
                  </a:lnTo>
                  <a:lnTo>
                    <a:pt x="19" y="6"/>
                  </a:lnTo>
                  <a:lnTo>
                    <a:pt x="20" y="6"/>
                  </a:lnTo>
                  <a:lnTo>
                    <a:pt x="21" y="4"/>
                  </a:lnTo>
                  <a:lnTo>
                    <a:pt x="22" y="2"/>
                  </a:lnTo>
                  <a:lnTo>
                    <a:pt x="24" y="1"/>
                  </a:lnTo>
                  <a:lnTo>
                    <a:pt x="25" y="0"/>
                  </a:lnTo>
                  <a:lnTo>
                    <a:pt x="26" y="0"/>
                  </a:lnTo>
                  <a:lnTo>
                    <a:pt x="27" y="0"/>
                  </a:lnTo>
                  <a:lnTo>
                    <a:pt x="28" y="1"/>
                  </a:lnTo>
                  <a:lnTo>
                    <a:pt x="29" y="3"/>
                  </a:lnTo>
                  <a:lnTo>
                    <a:pt x="31" y="4"/>
                  </a:lnTo>
                  <a:lnTo>
                    <a:pt x="34" y="6"/>
                  </a:lnTo>
                  <a:lnTo>
                    <a:pt x="38" y="7"/>
                  </a:lnTo>
                  <a:lnTo>
                    <a:pt x="39" y="8"/>
                  </a:lnTo>
                  <a:lnTo>
                    <a:pt x="41" y="8"/>
                  </a:lnTo>
                  <a:lnTo>
                    <a:pt x="43" y="9"/>
                  </a:lnTo>
                  <a:lnTo>
                    <a:pt x="44" y="11"/>
                  </a:lnTo>
                  <a:lnTo>
                    <a:pt x="44" y="12"/>
                  </a:lnTo>
                  <a:lnTo>
                    <a:pt x="44" y="15"/>
                  </a:lnTo>
                  <a:lnTo>
                    <a:pt x="45" y="20"/>
                  </a:lnTo>
                  <a:lnTo>
                    <a:pt x="45" y="21"/>
                  </a:lnTo>
                  <a:lnTo>
                    <a:pt x="44" y="23"/>
                  </a:lnTo>
                  <a:lnTo>
                    <a:pt x="44" y="24"/>
                  </a:lnTo>
                  <a:lnTo>
                    <a:pt x="43" y="25"/>
                  </a:lnTo>
                  <a:lnTo>
                    <a:pt x="43" y="25"/>
                  </a:lnTo>
                  <a:lnTo>
                    <a:pt x="43" y="27"/>
                  </a:lnTo>
                  <a:lnTo>
                    <a:pt x="43" y="30"/>
                  </a:lnTo>
                  <a:lnTo>
                    <a:pt x="44" y="32"/>
                  </a:lnTo>
                  <a:lnTo>
                    <a:pt x="45" y="34"/>
                  </a:lnTo>
                  <a:lnTo>
                    <a:pt x="45" y="37"/>
                  </a:lnTo>
                  <a:lnTo>
                    <a:pt x="45" y="39"/>
                  </a:lnTo>
                  <a:lnTo>
                    <a:pt x="44" y="41"/>
                  </a:lnTo>
                  <a:lnTo>
                    <a:pt x="44" y="42"/>
                  </a:lnTo>
                  <a:lnTo>
                    <a:pt x="40" y="45"/>
                  </a:lnTo>
                  <a:lnTo>
                    <a:pt x="37" y="48"/>
                  </a:lnTo>
                  <a:lnTo>
                    <a:pt x="35" y="49"/>
                  </a:lnTo>
                  <a:lnTo>
                    <a:pt x="35" y="49"/>
                  </a:lnTo>
                  <a:lnTo>
                    <a:pt x="35" y="50"/>
                  </a:lnTo>
                  <a:lnTo>
                    <a:pt x="35" y="5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83" name="Freeform 259"/>
            <p:cNvSpPr>
              <a:spLocks/>
            </p:cNvSpPr>
            <p:nvPr/>
          </p:nvSpPr>
          <p:spPr bwMode="auto">
            <a:xfrm>
              <a:off x="7656511" y="6753215"/>
              <a:ext cx="107950" cy="106363"/>
            </a:xfrm>
            <a:custGeom>
              <a:avLst/>
              <a:gdLst/>
              <a:ahLst/>
              <a:cxnLst>
                <a:cxn ang="0">
                  <a:pos x="63" y="40"/>
                </a:cxn>
                <a:cxn ang="0">
                  <a:pos x="57" y="44"/>
                </a:cxn>
                <a:cxn ang="0">
                  <a:pos x="48" y="47"/>
                </a:cxn>
                <a:cxn ang="0">
                  <a:pos x="47" y="50"/>
                </a:cxn>
                <a:cxn ang="0">
                  <a:pos x="47" y="51"/>
                </a:cxn>
                <a:cxn ang="0">
                  <a:pos x="44" y="51"/>
                </a:cxn>
                <a:cxn ang="0">
                  <a:pos x="41" y="54"/>
                </a:cxn>
                <a:cxn ang="0">
                  <a:pos x="39" y="57"/>
                </a:cxn>
                <a:cxn ang="0">
                  <a:pos x="38" y="58"/>
                </a:cxn>
                <a:cxn ang="0">
                  <a:pos x="34" y="62"/>
                </a:cxn>
                <a:cxn ang="0">
                  <a:pos x="29" y="66"/>
                </a:cxn>
                <a:cxn ang="0">
                  <a:pos x="25" y="67"/>
                </a:cxn>
                <a:cxn ang="0">
                  <a:pos x="24" y="66"/>
                </a:cxn>
                <a:cxn ang="0">
                  <a:pos x="19" y="67"/>
                </a:cxn>
                <a:cxn ang="0">
                  <a:pos x="16" y="67"/>
                </a:cxn>
                <a:cxn ang="0">
                  <a:pos x="11" y="66"/>
                </a:cxn>
                <a:cxn ang="0">
                  <a:pos x="0" y="67"/>
                </a:cxn>
                <a:cxn ang="0">
                  <a:pos x="3" y="34"/>
                </a:cxn>
                <a:cxn ang="0">
                  <a:pos x="12" y="32"/>
                </a:cxn>
                <a:cxn ang="0">
                  <a:pos x="13" y="20"/>
                </a:cxn>
                <a:cxn ang="0">
                  <a:pos x="16" y="23"/>
                </a:cxn>
                <a:cxn ang="0">
                  <a:pos x="20" y="21"/>
                </a:cxn>
                <a:cxn ang="0">
                  <a:pos x="19" y="24"/>
                </a:cxn>
                <a:cxn ang="0">
                  <a:pos x="20" y="25"/>
                </a:cxn>
                <a:cxn ang="0">
                  <a:pos x="25" y="26"/>
                </a:cxn>
                <a:cxn ang="0">
                  <a:pos x="30" y="23"/>
                </a:cxn>
                <a:cxn ang="0">
                  <a:pos x="31" y="23"/>
                </a:cxn>
                <a:cxn ang="0">
                  <a:pos x="32" y="25"/>
                </a:cxn>
                <a:cxn ang="0">
                  <a:pos x="36" y="31"/>
                </a:cxn>
                <a:cxn ang="0">
                  <a:pos x="39" y="32"/>
                </a:cxn>
                <a:cxn ang="0">
                  <a:pos x="39" y="35"/>
                </a:cxn>
                <a:cxn ang="0">
                  <a:pos x="42" y="36"/>
                </a:cxn>
                <a:cxn ang="0">
                  <a:pos x="44" y="37"/>
                </a:cxn>
                <a:cxn ang="0">
                  <a:pos x="44" y="32"/>
                </a:cxn>
                <a:cxn ang="0">
                  <a:pos x="44" y="30"/>
                </a:cxn>
                <a:cxn ang="0">
                  <a:pos x="43" y="30"/>
                </a:cxn>
                <a:cxn ang="0">
                  <a:pos x="40" y="27"/>
                </a:cxn>
                <a:cxn ang="0">
                  <a:pos x="38" y="25"/>
                </a:cxn>
                <a:cxn ang="0">
                  <a:pos x="37" y="21"/>
                </a:cxn>
                <a:cxn ang="0">
                  <a:pos x="38" y="13"/>
                </a:cxn>
                <a:cxn ang="0">
                  <a:pos x="38" y="6"/>
                </a:cxn>
                <a:cxn ang="0">
                  <a:pos x="40" y="2"/>
                </a:cxn>
                <a:cxn ang="0">
                  <a:pos x="40" y="0"/>
                </a:cxn>
                <a:cxn ang="0">
                  <a:pos x="46" y="0"/>
                </a:cxn>
                <a:cxn ang="0">
                  <a:pos x="51" y="1"/>
                </a:cxn>
                <a:cxn ang="0">
                  <a:pos x="56" y="5"/>
                </a:cxn>
                <a:cxn ang="0">
                  <a:pos x="60" y="6"/>
                </a:cxn>
                <a:cxn ang="0">
                  <a:pos x="61" y="7"/>
                </a:cxn>
                <a:cxn ang="0">
                  <a:pos x="63" y="8"/>
                </a:cxn>
                <a:cxn ang="0">
                  <a:pos x="63" y="9"/>
                </a:cxn>
                <a:cxn ang="0">
                  <a:pos x="67" y="16"/>
                </a:cxn>
                <a:cxn ang="0">
                  <a:pos x="67" y="24"/>
                </a:cxn>
                <a:cxn ang="0">
                  <a:pos x="68" y="31"/>
                </a:cxn>
                <a:cxn ang="0">
                  <a:pos x="67" y="32"/>
                </a:cxn>
                <a:cxn ang="0">
                  <a:pos x="64" y="35"/>
                </a:cxn>
                <a:cxn ang="0">
                  <a:pos x="63" y="38"/>
                </a:cxn>
                <a:cxn ang="0">
                  <a:pos x="63" y="40"/>
                </a:cxn>
              </a:cxnLst>
              <a:rect l="0" t="0" r="r" b="b"/>
              <a:pathLst>
                <a:path w="68" h="67">
                  <a:moveTo>
                    <a:pt x="63" y="40"/>
                  </a:moveTo>
                  <a:lnTo>
                    <a:pt x="63" y="40"/>
                  </a:lnTo>
                  <a:lnTo>
                    <a:pt x="60" y="43"/>
                  </a:lnTo>
                  <a:lnTo>
                    <a:pt x="57" y="44"/>
                  </a:lnTo>
                  <a:lnTo>
                    <a:pt x="49" y="47"/>
                  </a:lnTo>
                  <a:lnTo>
                    <a:pt x="48" y="47"/>
                  </a:lnTo>
                  <a:lnTo>
                    <a:pt x="47" y="49"/>
                  </a:lnTo>
                  <a:lnTo>
                    <a:pt x="47" y="50"/>
                  </a:lnTo>
                  <a:lnTo>
                    <a:pt x="47" y="52"/>
                  </a:lnTo>
                  <a:lnTo>
                    <a:pt x="47" y="51"/>
                  </a:lnTo>
                  <a:lnTo>
                    <a:pt x="45" y="51"/>
                  </a:lnTo>
                  <a:lnTo>
                    <a:pt x="44" y="51"/>
                  </a:lnTo>
                  <a:lnTo>
                    <a:pt x="43" y="52"/>
                  </a:lnTo>
                  <a:lnTo>
                    <a:pt x="41" y="54"/>
                  </a:lnTo>
                  <a:lnTo>
                    <a:pt x="40" y="55"/>
                  </a:lnTo>
                  <a:lnTo>
                    <a:pt x="39" y="57"/>
                  </a:lnTo>
                  <a:lnTo>
                    <a:pt x="39" y="57"/>
                  </a:lnTo>
                  <a:lnTo>
                    <a:pt x="38" y="58"/>
                  </a:lnTo>
                  <a:lnTo>
                    <a:pt x="36" y="60"/>
                  </a:lnTo>
                  <a:lnTo>
                    <a:pt x="34" y="62"/>
                  </a:lnTo>
                  <a:lnTo>
                    <a:pt x="31" y="64"/>
                  </a:lnTo>
                  <a:lnTo>
                    <a:pt x="29" y="66"/>
                  </a:lnTo>
                  <a:lnTo>
                    <a:pt x="27" y="67"/>
                  </a:lnTo>
                  <a:lnTo>
                    <a:pt x="25" y="67"/>
                  </a:lnTo>
                  <a:lnTo>
                    <a:pt x="25" y="67"/>
                  </a:lnTo>
                  <a:lnTo>
                    <a:pt x="24" y="66"/>
                  </a:lnTo>
                  <a:lnTo>
                    <a:pt x="22" y="66"/>
                  </a:lnTo>
                  <a:lnTo>
                    <a:pt x="19" y="67"/>
                  </a:lnTo>
                  <a:lnTo>
                    <a:pt x="18" y="67"/>
                  </a:lnTo>
                  <a:lnTo>
                    <a:pt x="16" y="67"/>
                  </a:lnTo>
                  <a:lnTo>
                    <a:pt x="14" y="66"/>
                  </a:lnTo>
                  <a:lnTo>
                    <a:pt x="11" y="66"/>
                  </a:lnTo>
                  <a:lnTo>
                    <a:pt x="6" y="66"/>
                  </a:lnTo>
                  <a:lnTo>
                    <a:pt x="0" y="67"/>
                  </a:lnTo>
                  <a:lnTo>
                    <a:pt x="0" y="34"/>
                  </a:lnTo>
                  <a:lnTo>
                    <a:pt x="3" y="34"/>
                  </a:lnTo>
                  <a:lnTo>
                    <a:pt x="6" y="33"/>
                  </a:lnTo>
                  <a:lnTo>
                    <a:pt x="12" y="32"/>
                  </a:lnTo>
                  <a:lnTo>
                    <a:pt x="12" y="19"/>
                  </a:lnTo>
                  <a:lnTo>
                    <a:pt x="13" y="20"/>
                  </a:lnTo>
                  <a:lnTo>
                    <a:pt x="15" y="22"/>
                  </a:lnTo>
                  <a:lnTo>
                    <a:pt x="16" y="23"/>
                  </a:lnTo>
                  <a:lnTo>
                    <a:pt x="18" y="22"/>
                  </a:lnTo>
                  <a:lnTo>
                    <a:pt x="20" y="21"/>
                  </a:lnTo>
                  <a:lnTo>
                    <a:pt x="19" y="23"/>
                  </a:lnTo>
                  <a:lnTo>
                    <a:pt x="19" y="24"/>
                  </a:lnTo>
                  <a:lnTo>
                    <a:pt x="19" y="25"/>
                  </a:lnTo>
                  <a:lnTo>
                    <a:pt x="20" y="25"/>
                  </a:lnTo>
                  <a:lnTo>
                    <a:pt x="22" y="26"/>
                  </a:lnTo>
                  <a:lnTo>
                    <a:pt x="25" y="26"/>
                  </a:lnTo>
                  <a:lnTo>
                    <a:pt x="26" y="25"/>
                  </a:lnTo>
                  <a:lnTo>
                    <a:pt x="30" y="23"/>
                  </a:lnTo>
                  <a:lnTo>
                    <a:pt x="31" y="23"/>
                  </a:lnTo>
                  <a:lnTo>
                    <a:pt x="31" y="23"/>
                  </a:lnTo>
                  <a:lnTo>
                    <a:pt x="31" y="24"/>
                  </a:lnTo>
                  <a:lnTo>
                    <a:pt x="32" y="25"/>
                  </a:lnTo>
                  <a:lnTo>
                    <a:pt x="35" y="29"/>
                  </a:lnTo>
                  <a:lnTo>
                    <a:pt x="36" y="31"/>
                  </a:lnTo>
                  <a:lnTo>
                    <a:pt x="38" y="32"/>
                  </a:lnTo>
                  <a:lnTo>
                    <a:pt x="39" y="32"/>
                  </a:lnTo>
                  <a:lnTo>
                    <a:pt x="39" y="34"/>
                  </a:lnTo>
                  <a:lnTo>
                    <a:pt x="39" y="35"/>
                  </a:lnTo>
                  <a:lnTo>
                    <a:pt x="40" y="36"/>
                  </a:lnTo>
                  <a:lnTo>
                    <a:pt x="42" y="36"/>
                  </a:lnTo>
                  <a:lnTo>
                    <a:pt x="43" y="37"/>
                  </a:lnTo>
                  <a:lnTo>
                    <a:pt x="44" y="37"/>
                  </a:lnTo>
                  <a:lnTo>
                    <a:pt x="44" y="36"/>
                  </a:lnTo>
                  <a:lnTo>
                    <a:pt x="44" y="32"/>
                  </a:lnTo>
                  <a:lnTo>
                    <a:pt x="44" y="31"/>
                  </a:lnTo>
                  <a:lnTo>
                    <a:pt x="44" y="30"/>
                  </a:lnTo>
                  <a:lnTo>
                    <a:pt x="44" y="30"/>
                  </a:lnTo>
                  <a:lnTo>
                    <a:pt x="43" y="30"/>
                  </a:lnTo>
                  <a:lnTo>
                    <a:pt x="42" y="29"/>
                  </a:lnTo>
                  <a:lnTo>
                    <a:pt x="40" y="27"/>
                  </a:lnTo>
                  <a:lnTo>
                    <a:pt x="39" y="26"/>
                  </a:lnTo>
                  <a:lnTo>
                    <a:pt x="38" y="25"/>
                  </a:lnTo>
                  <a:lnTo>
                    <a:pt x="38" y="23"/>
                  </a:lnTo>
                  <a:lnTo>
                    <a:pt x="37" y="21"/>
                  </a:lnTo>
                  <a:lnTo>
                    <a:pt x="37" y="19"/>
                  </a:lnTo>
                  <a:lnTo>
                    <a:pt x="38" y="13"/>
                  </a:lnTo>
                  <a:lnTo>
                    <a:pt x="38" y="8"/>
                  </a:lnTo>
                  <a:lnTo>
                    <a:pt x="38" y="6"/>
                  </a:lnTo>
                  <a:lnTo>
                    <a:pt x="40" y="3"/>
                  </a:lnTo>
                  <a:lnTo>
                    <a:pt x="40" y="2"/>
                  </a:lnTo>
                  <a:lnTo>
                    <a:pt x="40" y="1"/>
                  </a:lnTo>
                  <a:lnTo>
                    <a:pt x="40" y="0"/>
                  </a:lnTo>
                  <a:lnTo>
                    <a:pt x="40" y="0"/>
                  </a:lnTo>
                  <a:lnTo>
                    <a:pt x="46" y="0"/>
                  </a:lnTo>
                  <a:lnTo>
                    <a:pt x="49" y="0"/>
                  </a:lnTo>
                  <a:lnTo>
                    <a:pt x="51" y="1"/>
                  </a:lnTo>
                  <a:lnTo>
                    <a:pt x="52" y="1"/>
                  </a:lnTo>
                  <a:lnTo>
                    <a:pt x="56" y="5"/>
                  </a:lnTo>
                  <a:lnTo>
                    <a:pt x="57" y="5"/>
                  </a:lnTo>
                  <a:lnTo>
                    <a:pt x="60" y="6"/>
                  </a:lnTo>
                  <a:lnTo>
                    <a:pt x="60" y="6"/>
                  </a:lnTo>
                  <a:lnTo>
                    <a:pt x="61" y="7"/>
                  </a:lnTo>
                  <a:lnTo>
                    <a:pt x="63" y="7"/>
                  </a:lnTo>
                  <a:lnTo>
                    <a:pt x="63" y="8"/>
                  </a:lnTo>
                  <a:lnTo>
                    <a:pt x="63" y="9"/>
                  </a:lnTo>
                  <a:lnTo>
                    <a:pt x="63" y="9"/>
                  </a:lnTo>
                  <a:lnTo>
                    <a:pt x="66" y="13"/>
                  </a:lnTo>
                  <a:lnTo>
                    <a:pt x="67" y="16"/>
                  </a:lnTo>
                  <a:lnTo>
                    <a:pt x="67" y="18"/>
                  </a:lnTo>
                  <a:lnTo>
                    <a:pt x="67" y="24"/>
                  </a:lnTo>
                  <a:lnTo>
                    <a:pt x="67" y="27"/>
                  </a:lnTo>
                  <a:lnTo>
                    <a:pt x="68" y="31"/>
                  </a:lnTo>
                  <a:lnTo>
                    <a:pt x="68" y="32"/>
                  </a:lnTo>
                  <a:lnTo>
                    <a:pt x="67" y="32"/>
                  </a:lnTo>
                  <a:lnTo>
                    <a:pt x="66" y="34"/>
                  </a:lnTo>
                  <a:lnTo>
                    <a:pt x="64" y="35"/>
                  </a:lnTo>
                  <a:lnTo>
                    <a:pt x="63" y="36"/>
                  </a:lnTo>
                  <a:lnTo>
                    <a:pt x="63" y="38"/>
                  </a:lnTo>
                  <a:lnTo>
                    <a:pt x="63" y="38"/>
                  </a:lnTo>
                  <a:lnTo>
                    <a:pt x="63" y="40"/>
                  </a:lnTo>
                  <a:lnTo>
                    <a:pt x="63" y="4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84" name="Freeform 260"/>
            <p:cNvSpPr>
              <a:spLocks/>
            </p:cNvSpPr>
            <p:nvPr/>
          </p:nvSpPr>
          <p:spPr bwMode="auto">
            <a:xfrm>
              <a:off x="7818436" y="6716703"/>
              <a:ext cx="4763" cy="6350"/>
            </a:xfrm>
            <a:custGeom>
              <a:avLst/>
              <a:gdLst/>
              <a:ahLst/>
              <a:cxnLst>
                <a:cxn ang="0">
                  <a:pos x="1" y="1"/>
                </a:cxn>
                <a:cxn ang="0">
                  <a:pos x="1" y="1"/>
                </a:cxn>
                <a:cxn ang="0">
                  <a:pos x="1" y="0"/>
                </a:cxn>
                <a:cxn ang="0">
                  <a:pos x="2" y="0"/>
                </a:cxn>
                <a:cxn ang="0">
                  <a:pos x="3" y="0"/>
                </a:cxn>
                <a:cxn ang="0">
                  <a:pos x="3" y="1"/>
                </a:cxn>
                <a:cxn ang="0">
                  <a:pos x="3" y="2"/>
                </a:cxn>
                <a:cxn ang="0">
                  <a:pos x="2" y="4"/>
                </a:cxn>
                <a:cxn ang="0">
                  <a:pos x="1" y="4"/>
                </a:cxn>
                <a:cxn ang="0">
                  <a:pos x="0" y="3"/>
                </a:cxn>
                <a:cxn ang="0">
                  <a:pos x="0" y="2"/>
                </a:cxn>
                <a:cxn ang="0">
                  <a:pos x="1" y="1"/>
                </a:cxn>
                <a:cxn ang="0">
                  <a:pos x="1" y="1"/>
                </a:cxn>
              </a:cxnLst>
              <a:rect l="0" t="0" r="r" b="b"/>
              <a:pathLst>
                <a:path w="3" h="4">
                  <a:moveTo>
                    <a:pt x="1" y="1"/>
                  </a:moveTo>
                  <a:lnTo>
                    <a:pt x="1" y="1"/>
                  </a:lnTo>
                  <a:lnTo>
                    <a:pt x="1" y="0"/>
                  </a:lnTo>
                  <a:lnTo>
                    <a:pt x="2" y="0"/>
                  </a:lnTo>
                  <a:lnTo>
                    <a:pt x="3" y="0"/>
                  </a:lnTo>
                  <a:lnTo>
                    <a:pt x="3" y="1"/>
                  </a:lnTo>
                  <a:lnTo>
                    <a:pt x="3" y="2"/>
                  </a:lnTo>
                  <a:lnTo>
                    <a:pt x="2" y="4"/>
                  </a:lnTo>
                  <a:lnTo>
                    <a:pt x="1" y="4"/>
                  </a:lnTo>
                  <a:lnTo>
                    <a:pt x="0" y="3"/>
                  </a:lnTo>
                  <a:lnTo>
                    <a:pt x="0" y="2"/>
                  </a:lnTo>
                  <a:lnTo>
                    <a:pt x="1" y="1"/>
                  </a:lnTo>
                  <a:lnTo>
                    <a:pt x="1"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85" name="Freeform 261"/>
            <p:cNvSpPr>
              <a:spLocks/>
            </p:cNvSpPr>
            <p:nvPr/>
          </p:nvSpPr>
          <p:spPr bwMode="auto">
            <a:xfrm>
              <a:off x="7816849" y="6726228"/>
              <a:ext cx="1588" cy="6350"/>
            </a:xfrm>
            <a:custGeom>
              <a:avLst/>
              <a:gdLst/>
              <a:ahLst/>
              <a:cxnLst>
                <a:cxn ang="0">
                  <a:pos x="1" y="4"/>
                </a:cxn>
                <a:cxn ang="0">
                  <a:pos x="1" y="4"/>
                </a:cxn>
                <a:cxn ang="0">
                  <a:pos x="0" y="4"/>
                </a:cxn>
                <a:cxn ang="0">
                  <a:pos x="0" y="4"/>
                </a:cxn>
                <a:cxn ang="0">
                  <a:pos x="0" y="4"/>
                </a:cxn>
                <a:cxn ang="0">
                  <a:pos x="0" y="3"/>
                </a:cxn>
                <a:cxn ang="0">
                  <a:pos x="0" y="2"/>
                </a:cxn>
                <a:cxn ang="0">
                  <a:pos x="0" y="2"/>
                </a:cxn>
                <a:cxn ang="0">
                  <a:pos x="0" y="1"/>
                </a:cxn>
                <a:cxn ang="0">
                  <a:pos x="0" y="0"/>
                </a:cxn>
                <a:cxn ang="0">
                  <a:pos x="0" y="0"/>
                </a:cxn>
                <a:cxn ang="0">
                  <a:pos x="0" y="0"/>
                </a:cxn>
                <a:cxn ang="0">
                  <a:pos x="1" y="0"/>
                </a:cxn>
                <a:cxn ang="0">
                  <a:pos x="1" y="1"/>
                </a:cxn>
                <a:cxn ang="0">
                  <a:pos x="1" y="3"/>
                </a:cxn>
                <a:cxn ang="0">
                  <a:pos x="1" y="3"/>
                </a:cxn>
                <a:cxn ang="0">
                  <a:pos x="1" y="4"/>
                </a:cxn>
                <a:cxn ang="0">
                  <a:pos x="1" y="4"/>
                </a:cxn>
              </a:cxnLst>
              <a:rect l="0" t="0" r="r" b="b"/>
              <a:pathLst>
                <a:path w="1" h="4">
                  <a:moveTo>
                    <a:pt x="1" y="4"/>
                  </a:moveTo>
                  <a:lnTo>
                    <a:pt x="1" y="4"/>
                  </a:lnTo>
                  <a:lnTo>
                    <a:pt x="0" y="4"/>
                  </a:lnTo>
                  <a:lnTo>
                    <a:pt x="0" y="4"/>
                  </a:lnTo>
                  <a:lnTo>
                    <a:pt x="0" y="4"/>
                  </a:lnTo>
                  <a:lnTo>
                    <a:pt x="0" y="3"/>
                  </a:lnTo>
                  <a:lnTo>
                    <a:pt x="0" y="2"/>
                  </a:lnTo>
                  <a:lnTo>
                    <a:pt x="0" y="2"/>
                  </a:lnTo>
                  <a:lnTo>
                    <a:pt x="0" y="1"/>
                  </a:lnTo>
                  <a:lnTo>
                    <a:pt x="0" y="0"/>
                  </a:lnTo>
                  <a:lnTo>
                    <a:pt x="0" y="0"/>
                  </a:lnTo>
                  <a:lnTo>
                    <a:pt x="0" y="0"/>
                  </a:lnTo>
                  <a:lnTo>
                    <a:pt x="1" y="0"/>
                  </a:lnTo>
                  <a:lnTo>
                    <a:pt x="1" y="1"/>
                  </a:lnTo>
                  <a:lnTo>
                    <a:pt x="1" y="3"/>
                  </a:lnTo>
                  <a:lnTo>
                    <a:pt x="1" y="3"/>
                  </a:lnTo>
                  <a:lnTo>
                    <a:pt x="1" y="4"/>
                  </a:lnTo>
                  <a:lnTo>
                    <a:pt x="1"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86" name="Freeform 262"/>
            <p:cNvSpPr>
              <a:spLocks/>
            </p:cNvSpPr>
            <p:nvPr/>
          </p:nvSpPr>
          <p:spPr bwMode="auto">
            <a:xfrm>
              <a:off x="7820025" y="6743690"/>
              <a:ext cx="3175" cy="7938"/>
            </a:xfrm>
            <a:custGeom>
              <a:avLst/>
              <a:gdLst/>
              <a:ahLst/>
              <a:cxnLst>
                <a:cxn ang="0">
                  <a:pos x="2" y="3"/>
                </a:cxn>
                <a:cxn ang="0">
                  <a:pos x="2" y="3"/>
                </a:cxn>
                <a:cxn ang="0">
                  <a:pos x="2" y="4"/>
                </a:cxn>
                <a:cxn ang="0">
                  <a:pos x="1" y="5"/>
                </a:cxn>
                <a:cxn ang="0">
                  <a:pos x="1" y="5"/>
                </a:cxn>
                <a:cxn ang="0">
                  <a:pos x="0" y="4"/>
                </a:cxn>
                <a:cxn ang="0">
                  <a:pos x="0" y="3"/>
                </a:cxn>
                <a:cxn ang="0">
                  <a:pos x="0" y="1"/>
                </a:cxn>
                <a:cxn ang="0">
                  <a:pos x="1" y="0"/>
                </a:cxn>
                <a:cxn ang="0">
                  <a:pos x="1" y="0"/>
                </a:cxn>
                <a:cxn ang="0">
                  <a:pos x="2" y="0"/>
                </a:cxn>
                <a:cxn ang="0">
                  <a:pos x="2" y="0"/>
                </a:cxn>
                <a:cxn ang="0">
                  <a:pos x="2" y="1"/>
                </a:cxn>
                <a:cxn ang="0">
                  <a:pos x="2" y="3"/>
                </a:cxn>
                <a:cxn ang="0">
                  <a:pos x="2" y="3"/>
                </a:cxn>
              </a:cxnLst>
              <a:rect l="0" t="0" r="r" b="b"/>
              <a:pathLst>
                <a:path w="2" h="5">
                  <a:moveTo>
                    <a:pt x="2" y="3"/>
                  </a:moveTo>
                  <a:lnTo>
                    <a:pt x="2" y="3"/>
                  </a:lnTo>
                  <a:lnTo>
                    <a:pt x="2" y="4"/>
                  </a:lnTo>
                  <a:lnTo>
                    <a:pt x="1" y="5"/>
                  </a:lnTo>
                  <a:lnTo>
                    <a:pt x="1" y="5"/>
                  </a:lnTo>
                  <a:lnTo>
                    <a:pt x="0" y="4"/>
                  </a:lnTo>
                  <a:lnTo>
                    <a:pt x="0" y="3"/>
                  </a:lnTo>
                  <a:lnTo>
                    <a:pt x="0" y="1"/>
                  </a:lnTo>
                  <a:lnTo>
                    <a:pt x="1" y="0"/>
                  </a:lnTo>
                  <a:lnTo>
                    <a:pt x="1" y="0"/>
                  </a:lnTo>
                  <a:lnTo>
                    <a:pt x="2" y="0"/>
                  </a:lnTo>
                  <a:lnTo>
                    <a:pt x="2" y="0"/>
                  </a:lnTo>
                  <a:lnTo>
                    <a:pt x="2" y="1"/>
                  </a:lnTo>
                  <a:lnTo>
                    <a:pt x="2" y="3"/>
                  </a:lnTo>
                  <a:lnTo>
                    <a:pt x="2"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87" name="Freeform 263"/>
            <p:cNvSpPr>
              <a:spLocks/>
            </p:cNvSpPr>
            <p:nvPr/>
          </p:nvSpPr>
          <p:spPr bwMode="auto">
            <a:xfrm>
              <a:off x="7726362" y="6667491"/>
              <a:ext cx="100012" cy="123825"/>
            </a:xfrm>
            <a:custGeom>
              <a:avLst/>
              <a:gdLst/>
              <a:ahLst/>
              <a:cxnLst>
                <a:cxn ang="0">
                  <a:pos x="63" y="67"/>
                </a:cxn>
                <a:cxn ang="0">
                  <a:pos x="61" y="70"/>
                </a:cxn>
                <a:cxn ang="0">
                  <a:pos x="58" y="72"/>
                </a:cxn>
                <a:cxn ang="0">
                  <a:pos x="55" y="74"/>
                </a:cxn>
                <a:cxn ang="0">
                  <a:pos x="52" y="76"/>
                </a:cxn>
                <a:cxn ang="0">
                  <a:pos x="50" y="75"/>
                </a:cxn>
                <a:cxn ang="0">
                  <a:pos x="49" y="73"/>
                </a:cxn>
                <a:cxn ang="0">
                  <a:pos x="44" y="76"/>
                </a:cxn>
                <a:cxn ang="0">
                  <a:pos x="38" y="77"/>
                </a:cxn>
                <a:cxn ang="0">
                  <a:pos x="34" y="76"/>
                </a:cxn>
                <a:cxn ang="0">
                  <a:pos x="31" y="78"/>
                </a:cxn>
                <a:cxn ang="0">
                  <a:pos x="30" y="71"/>
                </a:cxn>
                <a:cxn ang="0">
                  <a:pos x="30" y="68"/>
                </a:cxn>
                <a:cxn ang="0">
                  <a:pos x="25" y="62"/>
                </a:cxn>
                <a:cxn ang="0">
                  <a:pos x="25" y="63"/>
                </a:cxn>
                <a:cxn ang="0">
                  <a:pos x="23" y="63"/>
                </a:cxn>
                <a:cxn ang="0">
                  <a:pos x="19" y="62"/>
                </a:cxn>
                <a:cxn ang="0">
                  <a:pos x="17" y="61"/>
                </a:cxn>
                <a:cxn ang="0">
                  <a:pos x="15" y="60"/>
                </a:cxn>
                <a:cxn ang="0">
                  <a:pos x="12" y="59"/>
                </a:cxn>
                <a:cxn ang="0">
                  <a:pos x="7" y="54"/>
                </a:cxn>
                <a:cxn ang="0">
                  <a:pos x="6" y="48"/>
                </a:cxn>
                <a:cxn ang="0">
                  <a:pos x="1" y="41"/>
                </a:cxn>
                <a:cxn ang="0">
                  <a:pos x="0" y="32"/>
                </a:cxn>
                <a:cxn ang="0">
                  <a:pos x="0" y="23"/>
                </a:cxn>
                <a:cxn ang="0">
                  <a:pos x="3" y="19"/>
                </a:cxn>
                <a:cxn ang="0">
                  <a:pos x="4" y="17"/>
                </a:cxn>
                <a:cxn ang="0">
                  <a:pos x="2" y="13"/>
                </a:cxn>
                <a:cxn ang="0">
                  <a:pos x="4" y="11"/>
                </a:cxn>
                <a:cxn ang="0">
                  <a:pos x="5" y="8"/>
                </a:cxn>
                <a:cxn ang="0">
                  <a:pos x="4" y="3"/>
                </a:cxn>
                <a:cxn ang="0">
                  <a:pos x="15" y="2"/>
                </a:cxn>
                <a:cxn ang="0">
                  <a:pos x="31" y="5"/>
                </a:cxn>
                <a:cxn ang="0">
                  <a:pos x="42" y="16"/>
                </a:cxn>
                <a:cxn ang="0">
                  <a:pos x="46" y="21"/>
                </a:cxn>
                <a:cxn ang="0">
                  <a:pos x="48" y="23"/>
                </a:cxn>
                <a:cxn ang="0">
                  <a:pos x="55" y="28"/>
                </a:cxn>
                <a:cxn ang="0">
                  <a:pos x="57" y="30"/>
                </a:cxn>
                <a:cxn ang="0">
                  <a:pos x="55" y="35"/>
                </a:cxn>
                <a:cxn ang="0">
                  <a:pos x="54" y="37"/>
                </a:cxn>
                <a:cxn ang="0">
                  <a:pos x="54" y="40"/>
                </a:cxn>
                <a:cxn ang="0">
                  <a:pos x="55" y="43"/>
                </a:cxn>
                <a:cxn ang="0">
                  <a:pos x="57" y="45"/>
                </a:cxn>
                <a:cxn ang="0">
                  <a:pos x="57" y="48"/>
                </a:cxn>
                <a:cxn ang="0">
                  <a:pos x="57" y="51"/>
                </a:cxn>
                <a:cxn ang="0">
                  <a:pos x="57" y="54"/>
                </a:cxn>
                <a:cxn ang="0">
                  <a:pos x="59" y="57"/>
                </a:cxn>
                <a:cxn ang="0">
                  <a:pos x="61" y="60"/>
                </a:cxn>
                <a:cxn ang="0">
                  <a:pos x="61" y="66"/>
                </a:cxn>
                <a:cxn ang="0">
                  <a:pos x="63" y="67"/>
                </a:cxn>
                <a:cxn ang="0">
                  <a:pos x="63" y="67"/>
                </a:cxn>
              </a:cxnLst>
              <a:rect l="0" t="0" r="r" b="b"/>
              <a:pathLst>
                <a:path w="63" h="78">
                  <a:moveTo>
                    <a:pt x="63" y="67"/>
                  </a:moveTo>
                  <a:lnTo>
                    <a:pt x="63" y="67"/>
                  </a:lnTo>
                  <a:lnTo>
                    <a:pt x="61" y="69"/>
                  </a:lnTo>
                  <a:lnTo>
                    <a:pt x="61" y="70"/>
                  </a:lnTo>
                  <a:lnTo>
                    <a:pt x="60" y="71"/>
                  </a:lnTo>
                  <a:lnTo>
                    <a:pt x="58" y="72"/>
                  </a:lnTo>
                  <a:lnTo>
                    <a:pt x="57" y="73"/>
                  </a:lnTo>
                  <a:lnTo>
                    <a:pt x="55" y="74"/>
                  </a:lnTo>
                  <a:lnTo>
                    <a:pt x="53" y="75"/>
                  </a:lnTo>
                  <a:lnTo>
                    <a:pt x="52" y="76"/>
                  </a:lnTo>
                  <a:lnTo>
                    <a:pt x="51" y="76"/>
                  </a:lnTo>
                  <a:lnTo>
                    <a:pt x="50" y="75"/>
                  </a:lnTo>
                  <a:lnTo>
                    <a:pt x="49" y="74"/>
                  </a:lnTo>
                  <a:lnTo>
                    <a:pt x="49" y="73"/>
                  </a:lnTo>
                  <a:lnTo>
                    <a:pt x="48" y="73"/>
                  </a:lnTo>
                  <a:lnTo>
                    <a:pt x="44" y="76"/>
                  </a:lnTo>
                  <a:lnTo>
                    <a:pt x="41" y="77"/>
                  </a:lnTo>
                  <a:lnTo>
                    <a:pt x="38" y="77"/>
                  </a:lnTo>
                  <a:lnTo>
                    <a:pt x="36" y="76"/>
                  </a:lnTo>
                  <a:lnTo>
                    <a:pt x="34" y="76"/>
                  </a:lnTo>
                  <a:lnTo>
                    <a:pt x="32" y="77"/>
                  </a:lnTo>
                  <a:lnTo>
                    <a:pt x="31" y="78"/>
                  </a:lnTo>
                  <a:lnTo>
                    <a:pt x="30" y="74"/>
                  </a:lnTo>
                  <a:lnTo>
                    <a:pt x="30" y="71"/>
                  </a:lnTo>
                  <a:lnTo>
                    <a:pt x="30" y="70"/>
                  </a:lnTo>
                  <a:lnTo>
                    <a:pt x="30" y="68"/>
                  </a:lnTo>
                  <a:lnTo>
                    <a:pt x="27" y="65"/>
                  </a:lnTo>
                  <a:lnTo>
                    <a:pt x="25" y="62"/>
                  </a:lnTo>
                  <a:lnTo>
                    <a:pt x="25" y="62"/>
                  </a:lnTo>
                  <a:lnTo>
                    <a:pt x="25" y="63"/>
                  </a:lnTo>
                  <a:lnTo>
                    <a:pt x="25" y="64"/>
                  </a:lnTo>
                  <a:lnTo>
                    <a:pt x="23" y="63"/>
                  </a:lnTo>
                  <a:lnTo>
                    <a:pt x="22" y="62"/>
                  </a:lnTo>
                  <a:lnTo>
                    <a:pt x="19" y="62"/>
                  </a:lnTo>
                  <a:lnTo>
                    <a:pt x="19" y="61"/>
                  </a:lnTo>
                  <a:lnTo>
                    <a:pt x="17" y="61"/>
                  </a:lnTo>
                  <a:lnTo>
                    <a:pt x="16" y="60"/>
                  </a:lnTo>
                  <a:lnTo>
                    <a:pt x="15" y="60"/>
                  </a:lnTo>
                  <a:lnTo>
                    <a:pt x="13" y="60"/>
                  </a:lnTo>
                  <a:lnTo>
                    <a:pt x="12" y="59"/>
                  </a:lnTo>
                  <a:lnTo>
                    <a:pt x="8" y="56"/>
                  </a:lnTo>
                  <a:lnTo>
                    <a:pt x="7" y="54"/>
                  </a:lnTo>
                  <a:lnTo>
                    <a:pt x="7" y="52"/>
                  </a:lnTo>
                  <a:lnTo>
                    <a:pt x="6" y="48"/>
                  </a:lnTo>
                  <a:lnTo>
                    <a:pt x="3" y="45"/>
                  </a:lnTo>
                  <a:lnTo>
                    <a:pt x="1" y="41"/>
                  </a:lnTo>
                  <a:lnTo>
                    <a:pt x="0" y="37"/>
                  </a:lnTo>
                  <a:lnTo>
                    <a:pt x="0" y="32"/>
                  </a:lnTo>
                  <a:lnTo>
                    <a:pt x="0" y="28"/>
                  </a:lnTo>
                  <a:lnTo>
                    <a:pt x="0" y="23"/>
                  </a:lnTo>
                  <a:lnTo>
                    <a:pt x="2" y="21"/>
                  </a:lnTo>
                  <a:lnTo>
                    <a:pt x="3" y="19"/>
                  </a:lnTo>
                  <a:lnTo>
                    <a:pt x="4" y="19"/>
                  </a:lnTo>
                  <a:lnTo>
                    <a:pt x="4" y="17"/>
                  </a:lnTo>
                  <a:lnTo>
                    <a:pt x="3" y="16"/>
                  </a:lnTo>
                  <a:lnTo>
                    <a:pt x="2" y="13"/>
                  </a:lnTo>
                  <a:lnTo>
                    <a:pt x="3" y="12"/>
                  </a:lnTo>
                  <a:lnTo>
                    <a:pt x="4" y="11"/>
                  </a:lnTo>
                  <a:lnTo>
                    <a:pt x="4" y="10"/>
                  </a:lnTo>
                  <a:lnTo>
                    <a:pt x="5" y="8"/>
                  </a:lnTo>
                  <a:lnTo>
                    <a:pt x="4" y="4"/>
                  </a:lnTo>
                  <a:lnTo>
                    <a:pt x="4" y="3"/>
                  </a:lnTo>
                  <a:lnTo>
                    <a:pt x="10" y="3"/>
                  </a:lnTo>
                  <a:lnTo>
                    <a:pt x="15" y="2"/>
                  </a:lnTo>
                  <a:lnTo>
                    <a:pt x="25" y="0"/>
                  </a:lnTo>
                  <a:lnTo>
                    <a:pt x="31" y="5"/>
                  </a:lnTo>
                  <a:lnTo>
                    <a:pt x="36" y="10"/>
                  </a:lnTo>
                  <a:lnTo>
                    <a:pt x="42" y="16"/>
                  </a:lnTo>
                  <a:lnTo>
                    <a:pt x="44" y="18"/>
                  </a:lnTo>
                  <a:lnTo>
                    <a:pt x="46" y="21"/>
                  </a:lnTo>
                  <a:lnTo>
                    <a:pt x="47" y="22"/>
                  </a:lnTo>
                  <a:lnTo>
                    <a:pt x="48" y="23"/>
                  </a:lnTo>
                  <a:lnTo>
                    <a:pt x="51" y="26"/>
                  </a:lnTo>
                  <a:lnTo>
                    <a:pt x="55" y="28"/>
                  </a:lnTo>
                  <a:lnTo>
                    <a:pt x="57" y="29"/>
                  </a:lnTo>
                  <a:lnTo>
                    <a:pt x="57" y="30"/>
                  </a:lnTo>
                  <a:lnTo>
                    <a:pt x="57" y="32"/>
                  </a:lnTo>
                  <a:lnTo>
                    <a:pt x="55" y="35"/>
                  </a:lnTo>
                  <a:lnTo>
                    <a:pt x="54" y="35"/>
                  </a:lnTo>
                  <a:lnTo>
                    <a:pt x="54" y="37"/>
                  </a:lnTo>
                  <a:lnTo>
                    <a:pt x="54" y="39"/>
                  </a:lnTo>
                  <a:lnTo>
                    <a:pt x="54" y="40"/>
                  </a:lnTo>
                  <a:lnTo>
                    <a:pt x="54" y="41"/>
                  </a:lnTo>
                  <a:lnTo>
                    <a:pt x="55" y="43"/>
                  </a:lnTo>
                  <a:lnTo>
                    <a:pt x="56" y="44"/>
                  </a:lnTo>
                  <a:lnTo>
                    <a:pt x="57" y="45"/>
                  </a:lnTo>
                  <a:lnTo>
                    <a:pt x="57" y="47"/>
                  </a:lnTo>
                  <a:lnTo>
                    <a:pt x="57" y="48"/>
                  </a:lnTo>
                  <a:lnTo>
                    <a:pt x="57" y="49"/>
                  </a:lnTo>
                  <a:lnTo>
                    <a:pt x="57" y="51"/>
                  </a:lnTo>
                  <a:lnTo>
                    <a:pt x="57" y="53"/>
                  </a:lnTo>
                  <a:lnTo>
                    <a:pt x="57" y="54"/>
                  </a:lnTo>
                  <a:lnTo>
                    <a:pt x="57" y="56"/>
                  </a:lnTo>
                  <a:lnTo>
                    <a:pt x="59" y="57"/>
                  </a:lnTo>
                  <a:lnTo>
                    <a:pt x="60" y="60"/>
                  </a:lnTo>
                  <a:lnTo>
                    <a:pt x="61" y="60"/>
                  </a:lnTo>
                  <a:lnTo>
                    <a:pt x="61" y="63"/>
                  </a:lnTo>
                  <a:lnTo>
                    <a:pt x="61" y="66"/>
                  </a:lnTo>
                  <a:lnTo>
                    <a:pt x="61" y="67"/>
                  </a:lnTo>
                  <a:lnTo>
                    <a:pt x="63" y="67"/>
                  </a:lnTo>
                  <a:lnTo>
                    <a:pt x="63" y="67"/>
                  </a:lnTo>
                  <a:lnTo>
                    <a:pt x="63" y="67"/>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88" name="Freeform 264"/>
            <p:cNvSpPr>
              <a:spLocks/>
            </p:cNvSpPr>
            <p:nvPr/>
          </p:nvSpPr>
          <p:spPr bwMode="auto">
            <a:xfrm>
              <a:off x="7718425" y="6672254"/>
              <a:ext cx="15875" cy="19050"/>
            </a:xfrm>
            <a:custGeom>
              <a:avLst/>
              <a:gdLst/>
              <a:ahLst/>
              <a:cxnLst>
                <a:cxn ang="0">
                  <a:pos x="1" y="11"/>
                </a:cxn>
                <a:cxn ang="0">
                  <a:pos x="1" y="11"/>
                </a:cxn>
                <a:cxn ang="0">
                  <a:pos x="1" y="11"/>
                </a:cxn>
                <a:cxn ang="0">
                  <a:pos x="0" y="10"/>
                </a:cxn>
                <a:cxn ang="0">
                  <a:pos x="1" y="7"/>
                </a:cxn>
                <a:cxn ang="0">
                  <a:pos x="1" y="6"/>
                </a:cxn>
                <a:cxn ang="0">
                  <a:pos x="2" y="4"/>
                </a:cxn>
                <a:cxn ang="0">
                  <a:pos x="4" y="1"/>
                </a:cxn>
                <a:cxn ang="0">
                  <a:pos x="6" y="0"/>
                </a:cxn>
                <a:cxn ang="0">
                  <a:pos x="10" y="0"/>
                </a:cxn>
                <a:cxn ang="0">
                  <a:pos x="10" y="1"/>
                </a:cxn>
                <a:cxn ang="0">
                  <a:pos x="10" y="5"/>
                </a:cxn>
                <a:cxn ang="0">
                  <a:pos x="10" y="7"/>
                </a:cxn>
                <a:cxn ang="0">
                  <a:pos x="9" y="8"/>
                </a:cxn>
                <a:cxn ang="0">
                  <a:pos x="8" y="9"/>
                </a:cxn>
                <a:cxn ang="0">
                  <a:pos x="7" y="10"/>
                </a:cxn>
                <a:cxn ang="0">
                  <a:pos x="4" y="12"/>
                </a:cxn>
                <a:cxn ang="0">
                  <a:pos x="3" y="12"/>
                </a:cxn>
                <a:cxn ang="0">
                  <a:pos x="1" y="11"/>
                </a:cxn>
                <a:cxn ang="0">
                  <a:pos x="1" y="11"/>
                </a:cxn>
              </a:cxnLst>
              <a:rect l="0" t="0" r="r" b="b"/>
              <a:pathLst>
                <a:path w="10" h="12">
                  <a:moveTo>
                    <a:pt x="1" y="11"/>
                  </a:moveTo>
                  <a:lnTo>
                    <a:pt x="1" y="11"/>
                  </a:lnTo>
                  <a:lnTo>
                    <a:pt x="1" y="11"/>
                  </a:lnTo>
                  <a:lnTo>
                    <a:pt x="0" y="10"/>
                  </a:lnTo>
                  <a:lnTo>
                    <a:pt x="1" y="7"/>
                  </a:lnTo>
                  <a:lnTo>
                    <a:pt x="1" y="6"/>
                  </a:lnTo>
                  <a:lnTo>
                    <a:pt x="2" y="4"/>
                  </a:lnTo>
                  <a:lnTo>
                    <a:pt x="4" y="1"/>
                  </a:lnTo>
                  <a:lnTo>
                    <a:pt x="6" y="0"/>
                  </a:lnTo>
                  <a:lnTo>
                    <a:pt x="10" y="0"/>
                  </a:lnTo>
                  <a:lnTo>
                    <a:pt x="10" y="1"/>
                  </a:lnTo>
                  <a:lnTo>
                    <a:pt x="10" y="5"/>
                  </a:lnTo>
                  <a:lnTo>
                    <a:pt x="10" y="7"/>
                  </a:lnTo>
                  <a:lnTo>
                    <a:pt x="9" y="8"/>
                  </a:lnTo>
                  <a:lnTo>
                    <a:pt x="8" y="9"/>
                  </a:lnTo>
                  <a:lnTo>
                    <a:pt x="7" y="10"/>
                  </a:lnTo>
                  <a:lnTo>
                    <a:pt x="4" y="12"/>
                  </a:lnTo>
                  <a:lnTo>
                    <a:pt x="3" y="12"/>
                  </a:lnTo>
                  <a:lnTo>
                    <a:pt x="1" y="11"/>
                  </a:lnTo>
                  <a:lnTo>
                    <a:pt x="1" y="1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89" name="Freeform 265"/>
            <p:cNvSpPr>
              <a:spLocks/>
            </p:cNvSpPr>
            <p:nvPr/>
          </p:nvSpPr>
          <p:spPr bwMode="auto">
            <a:xfrm>
              <a:off x="7720011" y="6688128"/>
              <a:ext cx="12700" cy="15875"/>
            </a:xfrm>
            <a:custGeom>
              <a:avLst/>
              <a:gdLst/>
              <a:ahLst/>
              <a:cxnLst>
                <a:cxn ang="0">
                  <a:pos x="4" y="10"/>
                </a:cxn>
                <a:cxn ang="0">
                  <a:pos x="4" y="10"/>
                </a:cxn>
                <a:cxn ang="0">
                  <a:pos x="4" y="8"/>
                </a:cxn>
                <a:cxn ang="0">
                  <a:pos x="2" y="6"/>
                </a:cxn>
                <a:cxn ang="0">
                  <a:pos x="0" y="3"/>
                </a:cxn>
                <a:cxn ang="0">
                  <a:pos x="0" y="1"/>
                </a:cxn>
                <a:cxn ang="0">
                  <a:pos x="1" y="2"/>
                </a:cxn>
                <a:cxn ang="0">
                  <a:pos x="3" y="2"/>
                </a:cxn>
                <a:cxn ang="0">
                  <a:pos x="6" y="0"/>
                </a:cxn>
                <a:cxn ang="0">
                  <a:pos x="7" y="3"/>
                </a:cxn>
                <a:cxn ang="0">
                  <a:pos x="8" y="4"/>
                </a:cxn>
                <a:cxn ang="0">
                  <a:pos x="8" y="6"/>
                </a:cxn>
                <a:cxn ang="0">
                  <a:pos x="7" y="7"/>
                </a:cxn>
                <a:cxn ang="0">
                  <a:pos x="6" y="8"/>
                </a:cxn>
                <a:cxn ang="0">
                  <a:pos x="4" y="10"/>
                </a:cxn>
                <a:cxn ang="0">
                  <a:pos x="4" y="10"/>
                </a:cxn>
              </a:cxnLst>
              <a:rect l="0" t="0" r="r" b="b"/>
              <a:pathLst>
                <a:path w="8" h="10">
                  <a:moveTo>
                    <a:pt x="4" y="10"/>
                  </a:moveTo>
                  <a:lnTo>
                    <a:pt x="4" y="10"/>
                  </a:lnTo>
                  <a:lnTo>
                    <a:pt x="4" y="8"/>
                  </a:lnTo>
                  <a:lnTo>
                    <a:pt x="2" y="6"/>
                  </a:lnTo>
                  <a:lnTo>
                    <a:pt x="0" y="3"/>
                  </a:lnTo>
                  <a:lnTo>
                    <a:pt x="0" y="1"/>
                  </a:lnTo>
                  <a:lnTo>
                    <a:pt x="1" y="2"/>
                  </a:lnTo>
                  <a:lnTo>
                    <a:pt x="3" y="2"/>
                  </a:lnTo>
                  <a:lnTo>
                    <a:pt x="6" y="0"/>
                  </a:lnTo>
                  <a:lnTo>
                    <a:pt x="7" y="3"/>
                  </a:lnTo>
                  <a:lnTo>
                    <a:pt x="8" y="4"/>
                  </a:lnTo>
                  <a:lnTo>
                    <a:pt x="8" y="6"/>
                  </a:lnTo>
                  <a:lnTo>
                    <a:pt x="7" y="7"/>
                  </a:lnTo>
                  <a:lnTo>
                    <a:pt x="6" y="8"/>
                  </a:lnTo>
                  <a:lnTo>
                    <a:pt x="4" y="10"/>
                  </a:lnTo>
                  <a:lnTo>
                    <a:pt x="4" y="1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90" name="Freeform 266"/>
            <p:cNvSpPr>
              <a:spLocks/>
            </p:cNvSpPr>
            <p:nvPr/>
          </p:nvSpPr>
          <p:spPr bwMode="auto">
            <a:xfrm>
              <a:off x="7766050" y="6602403"/>
              <a:ext cx="80963" cy="112713"/>
            </a:xfrm>
            <a:custGeom>
              <a:avLst/>
              <a:gdLst/>
              <a:ahLst/>
              <a:cxnLst>
                <a:cxn ang="0">
                  <a:pos x="32" y="71"/>
                </a:cxn>
                <a:cxn ang="0">
                  <a:pos x="30" y="69"/>
                </a:cxn>
                <a:cxn ang="0">
                  <a:pos x="23" y="64"/>
                </a:cxn>
                <a:cxn ang="0">
                  <a:pos x="21" y="62"/>
                </a:cxn>
                <a:cxn ang="0">
                  <a:pos x="17" y="57"/>
                </a:cxn>
                <a:cxn ang="0">
                  <a:pos x="6" y="46"/>
                </a:cxn>
                <a:cxn ang="0">
                  <a:pos x="0" y="36"/>
                </a:cxn>
                <a:cxn ang="0">
                  <a:pos x="1" y="30"/>
                </a:cxn>
                <a:cxn ang="0">
                  <a:pos x="3" y="27"/>
                </a:cxn>
                <a:cxn ang="0">
                  <a:pos x="7" y="24"/>
                </a:cxn>
                <a:cxn ang="0">
                  <a:pos x="7" y="23"/>
                </a:cxn>
                <a:cxn ang="0">
                  <a:pos x="5" y="15"/>
                </a:cxn>
                <a:cxn ang="0">
                  <a:pos x="3" y="9"/>
                </a:cxn>
                <a:cxn ang="0">
                  <a:pos x="3" y="8"/>
                </a:cxn>
                <a:cxn ang="0">
                  <a:pos x="1" y="6"/>
                </a:cxn>
                <a:cxn ang="0">
                  <a:pos x="5" y="1"/>
                </a:cxn>
                <a:cxn ang="0">
                  <a:pos x="7" y="0"/>
                </a:cxn>
                <a:cxn ang="0">
                  <a:pos x="10" y="1"/>
                </a:cxn>
                <a:cxn ang="0">
                  <a:pos x="12" y="1"/>
                </a:cxn>
                <a:cxn ang="0">
                  <a:pos x="12" y="3"/>
                </a:cxn>
                <a:cxn ang="0">
                  <a:pos x="13" y="4"/>
                </a:cxn>
                <a:cxn ang="0">
                  <a:pos x="14" y="5"/>
                </a:cxn>
                <a:cxn ang="0">
                  <a:pos x="17" y="5"/>
                </a:cxn>
                <a:cxn ang="0">
                  <a:pos x="20" y="6"/>
                </a:cxn>
                <a:cxn ang="0">
                  <a:pos x="26" y="9"/>
                </a:cxn>
                <a:cxn ang="0">
                  <a:pos x="30" y="10"/>
                </a:cxn>
                <a:cxn ang="0">
                  <a:pos x="34" y="9"/>
                </a:cxn>
                <a:cxn ang="0">
                  <a:pos x="38" y="7"/>
                </a:cxn>
                <a:cxn ang="0">
                  <a:pos x="43" y="7"/>
                </a:cxn>
                <a:cxn ang="0">
                  <a:pos x="50" y="7"/>
                </a:cxn>
                <a:cxn ang="0">
                  <a:pos x="51" y="9"/>
                </a:cxn>
                <a:cxn ang="0">
                  <a:pos x="47" y="13"/>
                </a:cxn>
                <a:cxn ang="0">
                  <a:pos x="44" y="16"/>
                </a:cxn>
                <a:cxn ang="0">
                  <a:pos x="44" y="29"/>
                </a:cxn>
                <a:cxn ang="0">
                  <a:pos x="44" y="41"/>
                </a:cxn>
                <a:cxn ang="0">
                  <a:pos x="47" y="44"/>
                </a:cxn>
                <a:cxn ang="0">
                  <a:pos x="44" y="51"/>
                </a:cxn>
                <a:cxn ang="0">
                  <a:pos x="43" y="53"/>
                </a:cxn>
                <a:cxn ang="0">
                  <a:pos x="38" y="57"/>
                </a:cxn>
                <a:cxn ang="0">
                  <a:pos x="35" y="61"/>
                </a:cxn>
                <a:cxn ang="0">
                  <a:pos x="33" y="69"/>
                </a:cxn>
                <a:cxn ang="0">
                  <a:pos x="32" y="71"/>
                </a:cxn>
              </a:cxnLst>
              <a:rect l="0" t="0" r="r" b="b"/>
              <a:pathLst>
                <a:path w="51" h="71">
                  <a:moveTo>
                    <a:pt x="32" y="71"/>
                  </a:moveTo>
                  <a:lnTo>
                    <a:pt x="32" y="71"/>
                  </a:lnTo>
                  <a:lnTo>
                    <a:pt x="32" y="70"/>
                  </a:lnTo>
                  <a:lnTo>
                    <a:pt x="30" y="69"/>
                  </a:lnTo>
                  <a:lnTo>
                    <a:pt x="26" y="67"/>
                  </a:lnTo>
                  <a:lnTo>
                    <a:pt x="23" y="64"/>
                  </a:lnTo>
                  <a:lnTo>
                    <a:pt x="22" y="63"/>
                  </a:lnTo>
                  <a:lnTo>
                    <a:pt x="21" y="62"/>
                  </a:lnTo>
                  <a:lnTo>
                    <a:pt x="19" y="59"/>
                  </a:lnTo>
                  <a:lnTo>
                    <a:pt x="17" y="57"/>
                  </a:lnTo>
                  <a:lnTo>
                    <a:pt x="11" y="51"/>
                  </a:lnTo>
                  <a:lnTo>
                    <a:pt x="6" y="46"/>
                  </a:lnTo>
                  <a:lnTo>
                    <a:pt x="0" y="41"/>
                  </a:lnTo>
                  <a:lnTo>
                    <a:pt x="0" y="36"/>
                  </a:lnTo>
                  <a:lnTo>
                    <a:pt x="1" y="32"/>
                  </a:lnTo>
                  <a:lnTo>
                    <a:pt x="1" y="30"/>
                  </a:lnTo>
                  <a:lnTo>
                    <a:pt x="2" y="28"/>
                  </a:lnTo>
                  <a:lnTo>
                    <a:pt x="3" y="27"/>
                  </a:lnTo>
                  <a:lnTo>
                    <a:pt x="5" y="25"/>
                  </a:lnTo>
                  <a:lnTo>
                    <a:pt x="7" y="24"/>
                  </a:lnTo>
                  <a:lnTo>
                    <a:pt x="7" y="24"/>
                  </a:lnTo>
                  <a:lnTo>
                    <a:pt x="7" y="23"/>
                  </a:lnTo>
                  <a:lnTo>
                    <a:pt x="7" y="20"/>
                  </a:lnTo>
                  <a:lnTo>
                    <a:pt x="5" y="15"/>
                  </a:lnTo>
                  <a:lnTo>
                    <a:pt x="4" y="12"/>
                  </a:lnTo>
                  <a:lnTo>
                    <a:pt x="3" y="9"/>
                  </a:lnTo>
                  <a:lnTo>
                    <a:pt x="3" y="8"/>
                  </a:lnTo>
                  <a:lnTo>
                    <a:pt x="3" y="8"/>
                  </a:lnTo>
                  <a:lnTo>
                    <a:pt x="1" y="7"/>
                  </a:lnTo>
                  <a:lnTo>
                    <a:pt x="1" y="6"/>
                  </a:lnTo>
                  <a:lnTo>
                    <a:pt x="3" y="3"/>
                  </a:lnTo>
                  <a:lnTo>
                    <a:pt x="5" y="1"/>
                  </a:lnTo>
                  <a:lnTo>
                    <a:pt x="7" y="0"/>
                  </a:lnTo>
                  <a:lnTo>
                    <a:pt x="7" y="0"/>
                  </a:lnTo>
                  <a:lnTo>
                    <a:pt x="8" y="0"/>
                  </a:lnTo>
                  <a:lnTo>
                    <a:pt x="10" y="1"/>
                  </a:lnTo>
                  <a:lnTo>
                    <a:pt x="11" y="1"/>
                  </a:lnTo>
                  <a:lnTo>
                    <a:pt x="12" y="1"/>
                  </a:lnTo>
                  <a:lnTo>
                    <a:pt x="12" y="2"/>
                  </a:lnTo>
                  <a:lnTo>
                    <a:pt x="12" y="3"/>
                  </a:lnTo>
                  <a:lnTo>
                    <a:pt x="13" y="4"/>
                  </a:lnTo>
                  <a:lnTo>
                    <a:pt x="13" y="4"/>
                  </a:lnTo>
                  <a:lnTo>
                    <a:pt x="13" y="5"/>
                  </a:lnTo>
                  <a:lnTo>
                    <a:pt x="14" y="5"/>
                  </a:lnTo>
                  <a:lnTo>
                    <a:pt x="15" y="6"/>
                  </a:lnTo>
                  <a:lnTo>
                    <a:pt x="17" y="5"/>
                  </a:lnTo>
                  <a:lnTo>
                    <a:pt x="19" y="5"/>
                  </a:lnTo>
                  <a:lnTo>
                    <a:pt x="20" y="6"/>
                  </a:lnTo>
                  <a:lnTo>
                    <a:pt x="24" y="8"/>
                  </a:lnTo>
                  <a:lnTo>
                    <a:pt x="26" y="9"/>
                  </a:lnTo>
                  <a:lnTo>
                    <a:pt x="27" y="10"/>
                  </a:lnTo>
                  <a:lnTo>
                    <a:pt x="30" y="10"/>
                  </a:lnTo>
                  <a:lnTo>
                    <a:pt x="32" y="10"/>
                  </a:lnTo>
                  <a:lnTo>
                    <a:pt x="34" y="9"/>
                  </a:lnTo>
                  <a:lnTo>
                    <a:pt x="36" y="7"/>
                  </a:lnTo>
                  <a:lnTo>
                    <a:pt x="38" y="7"/>
                  </a:lnTo>
                  <a:lnTo>
                    <a:pt x="38" y="7"/>
                  </a:lnTo>
                  <a:lnTo>
                    <a:pt x="43" y="7"/>
                  </a:lnTo>
                  <a:lnTo>
                    <a:pt x="46" y="8"/>
                  </a:lnTo>
                  <a:lnTo>
                    <a:pt x="50" y="7"/>
                  </a:lnTo>
                  <a:lnTo>
                    <a:pt x="51" y="7"/>
                  </a:lnTo>
                  <a:lnTo>
                    <a:pt x="51" y="9"/>
                  </a:lnTo>
                  <a:lnTo>
                    <a:pt x="49" y="11"/>
                  </a:lnTo>
                  <a:lnTo>
                    <a:pt x="47" y="13"/>
                  </a:lnTo>
                  <a:lnTo>
                    <a:pt x="46" y="14"/>
                  </a:lnTo>
                  <a:lnTo>
                    <a:pt x="44" y="16"/>
                  </a:lnTo>
                  <a:lnTo>
                    <a:pt x="44" y="18"/>
                  </a:lnTo>
                  <a:lnTo>
                    <a:pt x="44" y="29"/>
                  </a:lnTo>
                  <a:lnTo>
                    <a:pt x="44" y="39"/>
                  </a:lnTo>
                  <a:lnTo>
                    <a:pt x="44" y="41"/>
                  </a:lnTo>
                  <a:lnTo>
                    <a:pt x="45" y="42"/>
                  </a:lnTo>
                  <a:lnTo>
                    <a:pt x="47" y="44"/>
                  </a:lnTo>
                  <a:lnTo>
                    <a:pt x="45" y="49"/>
                  </a:lnTo>
                  <a:lnTo>
                    <a:pt x="44" y="51"/>
                  </a:lnTo>
                  <a:lnTo>
                    <a:pt x="43" y="52"/>
                  </a:lnTo>
                  <a:lnTo>
                    <a:pt x="43" y="53"/>
                  </a:lnTo>
                  <a:lnTo>
                    <a:pt x="39" y="54"/>
                  </a:lnTo>
                  <a:lnTo>
                    <a:pt x="38" y="57"/>
                  </a:lnTo>
                  <a:lnTo>
                    <a:pt x="36" y="58"/>
                  </a:lnTo>
                  <a:lnTo>
                    <a:pt x="35" y="61"/>
                  </a:lnTo>
                  <a:lnTo>
                    <a:pt x="34" y="66"/>
                  </a:lnTo>
                  <a:lnTo>
                    <a:pt x="33" y="69"/>
                  </a:lnTo>
                  <a:lnTo>
                    <a:pt x="32" y="71"/>
                  </a:lnTo>
                  <a:lnTo>
                    <a:pt x="32" y="7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91" name="Freeform 267"/>
            <p:cNvSpPr>
              <a:spLocks/>
            </p:cNvSpPr>
            <p:nvPr/>
          </p:nvSpPr>
          <p:spPr bwMode="auto">
            <a:xfrm>
              <a:off x="7835899" y="6526204"/>
              <a:ext cx="92075" cy="146049"/>
            </a:xfrm>
            <a:custGeom>
              <a:avLst/>
              <a:gdLst/>
              <a:ahLst/>
              <a:cxnLst>
                <a:cxn ang="0">
                  <a:pos x="3" y="92"/>
                </a:cxn>
                <a:cxn ang="0">
                  <a:pos x="0" y="89"/>
                </a:cxn>
                <a:cxn ang="0">
                  <a:pos x="0" y="77"/>
                </a:cxn>
                <a:cxn ang="0">
                  <a:pos x="0" y="64"/>
                </a:cxn>
                <a:cxn ang="0">
                  <a:pos x="3" y="61"/>
                </a:cxn>
                <a:cxn ang="0">
                  <a:pos x="6" y="56"/>
                </a:cxn>
                <a:cxn ang="0">
                  <a:pos x="10" y="55"/>
                </a:cxn>
                <a:cxn ang="0">
                  <a:pos x="13" y="54"/>
                </a:cxn>
                <a:cxn ang="0">
                  <a:pos x="16" y="52"/>
                </a:cxn>
                <a:cxn ang="0">
                  <a:pos x="20" y="52"/>
                </a:cxn>
                <a:cxn ang="0">
                  <a:pos x="24" y="51"/>
                </a:cxn>
                <a:cxn ang="0">
                  <a:pos x="25" y="48"/>
                </a:cxn>
                <a:cxn ang="0">
                  <a:pos x="33" y="38"/>
                </a:cxn>
                <a:cxn ang="0">
                  <a:pos x="39" y="30"/>
                </a:cxn>
                <a:cxn ang="0">
                  <a:pos x="40" y="27"/>
                </a:cxn>
                <a:cxn ang="0">
                  <a:pos x="37" y="27"/>
                </a:cxn>
                <a:cxn ang="0">
                  <a:pos x="32" y="26"/>
                </a:cxn>
                <a:cxn ang="0">
                  <a:pos x="26" y="23"/>
                </a:cxn>
                <a:cxn ang="0">
                  <a:pos x="19" y="20"/>
                </a:cxn>
                <a:cxn ang="0">
                  <a:pos x="14" y="17"/>
                </a:cxn>
                <a:cxn ang="0">
                  <a:pos x="9" y="12"/>
                </a:cxn>
                <a:cxn ang="0">
                  <a:pos x="7" y="7"/>
                </a:cxn>
                <a:cxn ang="0">
                  <a:pos x="9" y="4"/>
                </a:cxn>
                <a:cxn ang="0">
                  <a:pos x="10" y="4"/>
                </a:cxn>
                <a:cxn ang="0">
                  <a:pos x="13" y="7"/>
                </a:cxn>
                <a:cxn ang="0">
                  <a:pos x="18" y="10"/>
                </a:cxn>
                <a:cxn ang="0">
                  <a:pos x="22" y="10"/>
                </a:cxn>
                <a:cxn ang="0">
                  <a:pos x="27" y="9"/>
                </a:cxn>
                <a:cxn ang="0">
                  <a:pos x="36" y="6"/>
                </a:cxn>
                <a:cxn ang="0">
                  <a:pos x="40" y="5"/>
                </a:cxn>
                <a:cxn ang="0">
                  <a:pos x="41" y="6"/>
                </a:cxn>
                <a:cxn ang="0">
                  <a:pos x="44" y="5"/>
                </a:cxn>
                <a:cxn ang="0">
                  <a:pos x="47" y="4"/>
                </a:cxn>
                <a:cxn ang="0">
                  <a:pos x="49" y="4"/>
                </a:cxn>
                <a:cxn ang="0">
                  <a:pos x="52" y="3"/>
                </a:cxn>
                <a:cxn ang="0">
                  <a:pos x="57" y="0"/>
                </a:cxn>
                <a:cxn ang="0">
                  <a:pos x="58" y="1"/>
                </a:cxn>
                <a:cxn ang="0">
                  <a:pos x="58" y="4"/>
                </a:cxn>
                <a:cxn ang="0">
                  <a:pos x="58" y="7"/>
                </a:cxn>
                <a:cxn ang="0">
                  <a:pos x="58" y="10"/>
                </a:cxn>
                <a:cxn ang="0">
                  <a:pos x="58" y="14"/>
                </a:cxn>
                <a:cxn ang="0">
                  <a:pos x="48" y="32"/>
                </a:cxn>
                <a:cxn ang="0">
                  <a:pos x="46" y="35"/>
                </a:cxn>
                <a:cxn ang="0">
                  <a:pos x="45" y="40"/>
                </a:cxn>
                <a:cxn ang="0">
                  <a:pos x="45" y="45"/>
                </a:cxn>
                <a:cxn ang="0">
                  <a:pos x="43" y="48"/>
                </a:cxn>
                <a:cxn ang="0">
                  <a:pos x="40" y="49"/>
                </a:cxn>
                <a:cxn ang="0">
                  <a:pos x="39" y="52"/>
                </a:cxn>
                <a:cxn ang="0">
                  <a:pos x="38" y="53"/>
                </a:cxn>
                <a:cxn ang="0">
                  <a:pos x="36" y="59"/>
                </a:cxn>
                <a:cxn ang="0">
                  <a:pos x="32" y="63"/>
                </a:cxn>
                <a:cxn ang="0">
                  <a:pos x="27" y="67"/>
                </a:cxn>
                <a:cxn ang="0">
                  <a:pos x="24" y="71"/>
                </a:cxn>
                <a:cxn ang="0">
                  <a:pos x="20" y="74"/>
                </a:cxn>
                <a:cxn ang="0">
                  <a:pos x="18" y="76"/>
                </a:cxn>
                <a:cxn ang="0">
                  <a:pos x="16" y="79"/>
                </a:cxn>
                <a:cxn ang="0">
                  <a:pos x="14" y="80"/>
                </a:cxn>
                <a:cxn ang="0">
                  <a:pos x="12" y="82"/>
                </a:cxn>
                <a:cxn ang="0">
                  <a:pos x="10" y="85"/>
                </a:cxn>
                <a:cxn ang="0">
                  <a:pos x="7" y="87"/>
                </a:cxn>
                <a:cxn ang="0">
                  <a:pos x="6" y="89"/>
                </a:cxn>
                <a:cxn ang="0">
                  <a:pos x="4" y="91"/>
                </a:cxn>
                <a:cxn ang="0">
                  <a:pos x="3" y="92"/>
                </a:cxn>
              </a:cxnLst>
              <a:rect l="0" t="0" r="r" b="b"/>
              <a:pathLst>
                <a:path w="58" h="92">
                  <a:moveTo>
                    <a:pt x="3" y="92"/>
                  </a:moveTo>
                  <a:lnTo>
                    <a:pt x="3" y="92"/>
                  </a:lnTo>
                  <a:lnTo>
                    <a:pt x="1" y="90"/>
                  </a:lnTo>
                  <a:lnTo>
                    <a:pt x="0" y="89"/>
                  </a:lnTo>
                  <a:lnTo>
                    <a:pt x="0" y="87"/>
                  </a:lnTo>
                  <a:lnTo>
                    <a:pt x="0" y="77"/>
                  </a:lnTo>
                  <a:lnTo>
                    <a:pt x="0" y="66"/>
                  </a:lnTo>
                  <a:lnTo>
                    <a:pt x="0" y="64"/>
                  </a:lnTo>
                  <a:lnTo>
                    <a:pt x="1" y="62"/>
                  </a:lnTo>
                  <a:lnTo>
                    <a:pt x="3" y="61"/>
                  </a:lnTo>
                  <a:lnTo>
                    <a:pt x="5" y="59"/>
                  </a:lnTo>
                  <a:lnTo>
                    <a:pt x="6" y="56"/>
                  </a:lnTo>
                  <a:lnTo>
                    <a:pt x="7" y="55"/>
                  </a:lnTo>
                  <a:lnTo>
                    <a:pt x="10" y="55"/>
                  </a:lnTo>
                  <a:lnTo>
                    <a:pt x="12" y="54"/>
                  </a:lnTo>
                  <a:lnTo>
                    <a:pt x="13" y="54"/>
                  </a:lnTo>
                  <a:lnTo>
                    <a:pt x="15" y="53"/>
                  </a:lnTo>
                  <a:lnTo>
                    <a:pt x="16" y="52"/>
                  </a:lnTo>
                  <a:lnTo>
                    <a:pt x="17" y="52"/>
                  </a:lnTo>
                  <a:lnTo>
                    <a:pt x="20" y="52"/>
                  </a:lnTo>
                  <a:lnTo>
                    <a:pt x="22" y="52"/>
                  </a:lnTo>
                  <a:lnTo>
                    <a:pt x="24" y="51"/>
                  </a:lnTo>
                  <a:lnTo>
                    <a:pt x="24" y="50"/>
                  </a:lnTo>
                  <a:lnTo>
                    <a:pt x="25" y="48"/>
                  </a:lnTo>
                  <a:lnTo>
                    <a:pt x="29" y="43"/>
                  </a:lnTo>
                  <a:lnTo>
                    <a:pt x="33" y="38"/>
                  </a:lnTo>
                  <a:lnTo>
                    <a:pt x="38" y="33"/>
                  </a:lnTo>
                  <a:lnTo>
                    <a:pt x="39" y="30"/>
                  </a:lnTo>
                  <a:lnTo>
                    <a:pt x="40" y="28"/>
                  </a:lnTo>
                  <a:lnTo>
                    <a:pt x="40" y="27"/>
                  </a:lnTo>
                  <a:lnTo>
                    <a:pt x="39" y="27"/>
                  </a:lnTo>
                  <a:lnTo>
                    <a:pt x="37" y="27"/>
                  </a:lnTo>
                  <a:lnTo>
                    <a:pt x="35" y="27"/>
                  </a:lnTo>
                  <a:lnTo>
                    <a:pt x="32" y="26"/>
                  </a:lnTo>
                  <a:lnTo>
                    <a:pt x="30" y="25"/>
                  </a:lnTo>
                  <a:lnTo>
                    <a:pt x="26" y="23"/>
                  </a:lnTo>
                  <a:lnTo>
                    <a:pt x="20" y="21"/>
                  </a:lnTo>
                  <a:lnTo>
                    <a:pt x="19" y="20"/>
                  </a:lnTo>
                  <a:lnTo>
                    <a:pt x="16" y="18"/>
                  </a:lnTo>
                  <a:lnTo>
                    <a:pt x="14" y="17"/>
                  </a:lnTo>
                  <a:lnTo>
                    <a:pt x="13" y="16"/>
                  </a:lnTo>
                  <a:lnTo>
                    <a:pt x="9" y="12"/>
                  </a:lnTo>
                  <a:lnTo>
                    <a:pt x="7" y="8"/>
                  </a:lnTo>
                  <a:lnTo>
                    <a:pt x="7" y="7"/>
                  </a:lnTo>
                  <a:lnTo>
                    <a:pt x="8" y="4"/>
                  </a:lnTo>
                  <a:lnTo>
                    <a:pt x="9" y="4"/>
                  </a:lnTo>
                  <a:lnTo>
                    <a:pt x="10" y="3"/>
                  </a:lnTo>
                  <a:lnTo>
                    <a:pt x="10" y="4"/>
                  </a:lnTo>
                  <a:lnTo>
                    <a:pt x="11" y="4"/>
                  </a:lnTo>
                  <a:lnTo>
                    <a:pt x="13" y="7"/>
                  </a:lnTo>
                  <a:lnTo>
                    <a:pt x="16" y="10"/>
                  </a:lnTo>
                  <a:lnTo>
                    <a:pt x="18" y="10"/>
                  </a:lnTo>
                  <a:lnTo>
                    <a:pt x="20" y="10"/>
                  </a:lnTo>
                  <a:lnTo>
                    <a:pt x="22" y="10"/>
                  </a:lnTo>
                  <a:lnTo>
                    <a:pt x="24" y="10"/>
                  </a:lnTo>
                  <a:lnTo>
                    <a:pt x="27" y="9"/>
                  </a:lnTo>
                  <a:lnTo>
                    <a:pt x="32" y="7"/>
                  </a:lnTo>
                  <a:lnTo>
                    <a:pt x="36" y="6"/>
                  </a:lnTo>
                  <a:lnTo>
                    <a:pt x="40" y="5"/>
                  </a:lnTo>
                  <a:lnTo>
                    <a:pt x="40" y="5"/>
                  </a:lnTo>
                  <a:lnTo>
                    <a:pt x="41" y="6"/>
                  </a:lnTo>
                  <a:lnTo>
                    <a:pt x="41" y="6"/>
                  </a:lnTo>
                  <a:lnTo>
                    <a:pt x="42" y="6"/>
                  </a:lnTo>
                  <a:lnTo>
                    <a:pt x="44" y="5"/>
                  </a:lnTo>
                  <a:lnTo>
                    <a:pt x="45" y="4"/>
                  </a:lnTo>
                  <a:lnTo>
                    <a:pt x="47" y="4"/>
                  </a:lnTo>
                  <a:lnTo>
                    <a:pt x="48" y="4"/>
                  </a:lnTo>
                  <a:lnTo>
                    <a:pt x="49" y="4"/>
                  </a:lnTo>
                  <a:lnTo>
                    <a:pt x="51" y="4"/>
                  </a:lnTo>
                  <a:lnTo>
                    <a:pt x="52" y="3"/>
                  </a:lnTo>
                  <a:lnTo>
                    <a:pt x="55" y="2"/>
                  </a:lnTo>
                  <a:lnTo>
                    <a:pt x="57" y="0"/>
                  </a:lnTo>
                  <a:lnTo>
                    <a:pt x="58" y="0"/>
                  </a:lnTo>
                  <a:lnTo>
                    <a:pt x="58" y="1"/>
                  </a:lnTo>
                  <a:lnTo>
                    <a:pt x="58" y="2"/>
                  </a:lnTo>
                  <a:lnTo>
                    <a:pt x="58" y="4"/>
                  </a:lnTo>
                  <a:lnTo>
                    <a:pt x="58" y="5"/>
                  </a:lnTo>
                  <a:lnTo>
                    <a:pt x="58" y="7"/>
                  </a:lnTo>
                  <a:lnTo>
                    <a:pt x="58" y="10"/>
                  </a:lnTo>
                  <a:lnTo>
                    <a:pt x="58" y="10"/>
                  </a:lnTo>
                  <a:lnTo>
                    <a:pt x="58" y="11"/>
                  </a:lnTo>
                  <a:lnTo>
                    <a:pt x="58" y="14"/>
                  </a:lnTo>
                  <a:lnTo>
                    <a:pt x="52" y="23"/>
                  </a:lnTo>
                  <a:lnTo>
                    <a:pt x="48" y="32"/>
                  </a:lnTo>
                  <a:lnTo>
                    <a:pt x="47" y="35"/>
                  </a:lnTo>
                  <a:lnTo>
                    <a:pt x="46" y="35"/>
                  </a:lnTo>
                  <a:lnTo>
                    <a:pt x="46" y="36"/>
                  </a:lnTo>
                  <a:lnTo>
                    <a:pt x="45" y="40"/>
                  </a:lnTo>
                  <a:lnTo>
                    <a:pt x="45" y="43"/>
                  </a:lnTo>
                  <a:lnTo>
                    <a:pt x="45" y="45"/>
                  </a:lnTo>
                  <a:lnTo>
                    <a:pt x="44" y="47"/>
                  </a:lnTo>
                  <a:lnTo>
                    <a:pt x="43" y="48"/>
                  </a:lnTo>
                  <a:lnTo>
                    <a:pt x="41" y="48"/>
                  </a:lnTo>
                  <a:lnTo>
                    <a:pt x="40" y="49"/>
                  </a:lnTo>
                  <a:lnTo>
                    <a:pt x="40" y="50"/>
                  </a:lnTo>
                  <a:lnTo>
                    <a:pt x="39" y="52"/>
                  </a:lnTo>
                  <a:lnTo>
                    <a:pt x="39" y="52"/>
                  </a:lnTo>
                  <a:lnTo>
                    <a:pt x="38" y="53"/>
                  </a:lnTo>
                  <a:lnTo>
                    <a:pt x="37" y="55"/>
                  </a:lnTo>
                  <a:lnTo>
                    <a:pt x="36" y="59"/>
                  </a:lnTo>
                  <a:lnTo>
                    <a:pt x="34" y="61"/>
                  </a:lnTo>
                  <a:lnTo>
                    <a:pt x="32" y="63"/>
                  </a:lnTo>
                  <a:lnTo>
                    <a:pt x="30" y="65"/>
                  </a:lnTo>
                  <a:lnTo>
                    <a:pt x="27" y="67"/>
                  </a:lnTo>
                  <a:lnTo>
                    <a:pt x="25" y="68"/>
                  </a:lnTo>
                  <a:lnTo>
                    <a:pt x="24" y="71"/>
                  </a:lnTo>
                  <a:lnTo>
                    <a:pt x="21" y="73"/>
                  </a:lnTo>
                  <a:lnTo>
                    <a:pt x="20" y="74"/>
                  </a:lnTo>
                  <a:lnTo>
                    <a:pt x="19" y="75"/>
                  </a:lnTo>
                  <a:lnTo>
                    <a:pt x="18" y="76"/>
                  </a:lnTo>
                  <a:lnTo>
                    <a:pt x="16" y="78"/>
                  </a:lnTo>
                  <a:lnTo>
                    <a:pt x="16" y="79"/>
                  </a:lnTo>
                  <a:lnTo>
                    <a:pt x="16" y="80"/>
                  </a:lnTo>
                  <a:lnTo>
                    <a:pt x="14" y="80"/>
                  </a:lnTo>
                  <a:lnTo>
                    <a:pt x="13" y="81"/>
                  </a:lnTo>
                  <a:lnTo>
                    <a:pt x="12" y="82"/>
                  </a:lnTo>
                  <a:lnTo>
                    <a:pt x="11" y="84"/>
                  </a:lnTo>
                  <a:lnTo>
                    <a:pt x="10" y="85"/>
                  </a:lnTo>
                  <a:lnTo>
                    <a:pt x="7" y="86"/>
                  </a:lnTo>
                  <a:lnTo>
                    <a:pt x="7" y="87"/>
                  </a:lnTo>
                  <a:lnTo>
                    <a:pt x="7" y="88"/>
                  </a:lnTo>
                  <a:lnTo>
                    <a:pt x="6" y="89"/>
                  </a:lnTo>
                  <a:lnTo>
                    <a:pt x="5" y="90"/>
                  </a:lnTo>
                  <a:lnTo>
                    <a:pt x="4" y="91"/>
                  </a:lnTo>
                  <a:lnTo>
                    <a:pt x="3" y="92"/>
                  </a:lnTo>
                  <a:lnTo>
                    <a:pt x="3" y="9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92" name="Freeform 268"/>
            <p:cNvSpPr>
              <a:spLocks/>
            </p:cNvSpPr>
            <p:nvPr/>
          </p:nvSpPr>
          <p:spPr bwMode="auto">
            <a:xfrm>
              <a:off x="7840661" y="6521441"/>
              <a:ext cx="14288" cy="17463"/>
            </a:xfrm>
            <a:custGeom>
              <a:avLst/>
              <a:gdLst/>
              <a:ahLst/>
              <a:cxnLst>
                <a:cxn ang="0">
                  <a:pos x="4" y="11"/>
                </a:cxn>
                <a:cxn ang="0">
                  <a:pos x="4" y="11"/>
                </a:cxn>
                <a:cxn ang="0">
                  <a:pos x="4" y="10"/>
                </a:cxn>
                <a:cxn ang="0">
                  <a:pos x="5" y="7"/>
                </a:cxn>
                <a:cxn ang="0">
                  <a:pos x="7" y="7"/>
                </a:cxn>
                <a:cxn ang="0">
                  <a:pos x="8" y="6"/>
                </a:cxn>
                <a:cxn ang="0">
                  <a:pos x="7" y="5"/>
                </a:cxn>
                <a:cxn ang="0">
                  <a:pos x="8" y="4"/>
                </a:cxn>
                <a:cxn ang="0">
                  <a:pos x="9" y="3"/>
                </a:cxn>
                <a:cxn ang="0">
                  <a:pos x="9" y="3"/>
                </a:cxn>
                <a:cxn ang="0">
                  <a:pos x="9" y="2"/>
                </a:cxn>
                <a:cxn ang="0">
                  <a:pos x="8" y="1"/>
                </a:cxn>
                <a:cxn ang="0">
                  <a:pos x="7" y="0"/>
                </a:cxn>
                <a:cxn ang="0">
                  <a:pos x="6" y="0"/>
                </a:cxn>
                <a:cxn ang="0">
                  <a:pos x="5" y="0"/>
                </a:cxn>
                <a:cxn ang="0">
                  <a:pos x="4" y="1"/>
                </a:cxn>
                <a:cxn ang="0">
                  <a:pos x="2" y="3"/>
                </a:cxn>
                <a:cxn ang="0">
                  <a:pos x="1" y="5"/>
                </a:cxn>
                <a:cxn ang="0">
                  <a:pos x="1" y="7"/>
                </a:cxn>
                <a:cxn ang="0">
                  <a:pos x="0" y="7"/>
                </a:cxn>
                <a:cxn ang="0">
                  <a:pos x="0" y="9"/>
                </a:cxn>
                <a:cxn ang="0">
                  <a:pos x="0" y="10"/>
                </a:cxn>
                <a:cxn ang="0">
                  <a:pos x="0" y="11"/>
                </a:cxn>
                <a:cxn ang="0">
                  <a:pos x="1" y="11"/>
                </a:cxn>
                <a:cxn ang="0">
                  <a:pos x="2" y="11"/>
                </a:cxn>
                <a:cxn ang="0">
                  <a:pos x="4" y="11"/>
                </a:cxn>
                <a:cxn ang="0">
                  <a:pos x="4" y="11"/>
                </a:cxn>
              </a:cxnLst>
              <a:rect l="0" t="0" r="r" b="b"/>
              <a:pathLst>
                <a:path w="9" h="11">
                  <a:moveTo>
                    <a:pt x="4" y="11"/>
                  </a:moveTo>
                  <a:lnTo>
                    <a:pt x="4" y="11"/>
                  </a:lnTo>
                  <a:lnTo>
                    <a:pt x="4" y="10"/>
                  </a:lnTo>
                  <a:lnTo>
                    <a:pt x="5" y="7"/>
                  </a:lnTo>
                  <a:lnTo>
                    <a:pt x="7" y="7"/>
                  </a:lnTo>
                  <a:lnTo>
                    <a:pt x="8" y="6"/>
                  </a:lnTo>
                  <a:lnTo>
                    <a:pt x="7" y="5"/>
                  </a:lnTo>
                  <a:lnTo>
                    <a:pt x="8" y="4"/>
                  </a:lnTo>
                  <a:lnTo>
                    <a:pt x="9" y="3"/>
                  </a:lnTo>
                  <a:lnTo>
                    <a:pt x="9" y="3"/>
                  </a:lnTo>
                  <a:lnTo>
                    <a:pt x="9" y="2"/>
                  </a:lnTo>
                  <a:lnTo>
                    <a:pt x="8" y="1"/>
                  </a:lnTo>
                  <a:lnTo>
                    <a:pt x="7" y="0"/>
                  </a:lnTo>
                  <a:lnTo>
                    <a:pt x="6" y="0"/>
                  </a:lnTo>
                  <a:lnTo>
                    <a:pt x="5" y="0"/>
                  </a:lnTo>
                  <a:lnTo>
                    <a:pt x="4" y="1"/>
                  </a:lnTo>
                  <a:lnTo>
                    <a:pt x="2" y="3"/>
                  </a:lnTo>
                  <a:lnTo>
                    <a:pt x="1" y="5"/>
                  </a:lnTo>
                  <a:lnTo>
                    <a:pt x="1" y="7"/>
                  </a:lnTo>
                  <a:lnTo>
                    <a:pt x="0" y="7"/>
                  </a:lnTo>
                  <a:lnTo>
                    <a:pt x="0" y="9"/>
                  </a:lnTo>
                  <a:lnTo>
                    <a:pt x="0" y="10"/>
                  </a:lnTo>
                  <a:lnTo>
                    <a:pt x="0" y="11"/>
                  </a:lnTo>
                  <a:lnTo>
                    <a:pt x="1" y="11"/>
                  </a:lnTo>
                  <a:lnTo>
                    <a:pt x="2" y="11"/>
                  </a:lnTo>
                  <a:lnTo>
                    <a:pt x="4" y="11"/>
                  </a:lnTo>
                  <a:lnTo>
                    <a:pt x="4" y="1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93" name="Freeform 269"/>
            <p:cNvSpPr>
              <a:spLocks/>
            </p:cNvSpPr>
            <p:nvPr/>
          </p:nvSpPr>
          <p:spPr bwMode="auto">
            <a:xfrm>
              <a:off x="7756524" y="6459529"/>
              <a:ext cx="142875" cy="157162"/>
            </a:xfrm>
            <a:custGeom>
              <a:avLst/>
              <a:gdLst/>
              <a:ahLst/>
              <a:cxnLst>
                <a:cxn ang="0">
                  <a:pos x="57" y="40"/>
                </a:cxn>
                <a:cxn ang="0">
                  <a:pos x="53" y="46"/>
                </a:cxn>
                <a:cxn ang="0">
                  <a:pos x="53" y="49"/>
                </a:cxn>
                <a:cxn ang="0">
                  <a:pos x="54" y="51"/>
                </a:cxn>
                <a:cxn ang="0">
                  <a:pos x="63" y="58"/>
                </a:cxn>
                <a:cxn ang="0">
                  <a:pos x="69" y="62"/>
                </a:cxn>
                <a:cxn ang="0">
                  <a:pos x="80" y="67"/>
                </a:cxn>
                <a:cxn ang="0">
                  <a:pos x="87" y="69"/>
                </a:cxn>
                <a:cxn ang="0">
                  <a:pos x="90" y="70"/>
                </a:cxn>
                <a:cxn ang="0">
                  <a:pos x="83" y="80"/>
                </a:cxn>
                <a:cxn ang="0">
                  <a:pos x="75" y="92"/>
                </a:cxn>
                <a:cxn ang="0">
                  <a:pos x="70" y="94"/>
                </a:cxn>
                <a:cxn ang="0">
                  <a:pos x="65" y="95"/>
                </a:cxn>
                <a:cxn ang="0">
                  <a:pos x="60" y="97"/>
                </a:cxn>
                <a:cxn ang="0">
                  <a:pos x="52" y="98"/>
                </a:cxn>
                <a:cxn ang="0">
                  <a:pos x="44" y="97"/>
                </a:cxn>
                <a:cxn ang="0">
                  <a:pos x="38" y="99"/>
                </a:cxn>
                <a:cxn ang="0">
                  <a:pos x="32" y="99"/>
                </a:cxn>
                <a:cxn ang="0">
                  <a:pos x="25" y="95"/>
                </a:cxn>
                <a:cxn ang="0">
                  <a:pos x="20" y="95"/>
                </a:cxn>
                <a:cxn ang="0">
                  <a:pos x="19" y="94"/>
                </a:cxn>
                <a:cxn ang="0">
                  <a:pos x="18" y="91"/>
                </a:cxn>
                <a:cxn ang="0">
                  <a:pos x="16" y="88"/>
                </a:cxn>
                <a:cxn ang="0">
                  <a:pos x="13" y="85"/>
                </a:cxn>
                <a:cxn ang="0">
                  <a:pos x="12" y="79"/>
                </a:cxn>
                <a:cxn ang="0">
                  <a:pos x="1" y="72"/>
                </a:cxn>
                <a:cxn ang="0">
                  <a:pos x="0" y="69"/>
                </a:cxn>
                <a:cxn ang="0">
                  <a:pos x="2" y="66"/>
                </a:cxn>
                <a:cxn ang="0">
                  <a:pos x="6" y="65"/>
                </a:cxn>
                <a:cxn ang="0">
                  <a:pos x="7" y="62"/>
                </a:cxn>
                <a:cxn ang="0">
                  <a:pos x="8" y="52"/>
                </a:cxn>
                <a:cxn ang="0">
                  <a:pos x="9" y="51"/>
                </a:cxn>
                <a:cxn ang="0">
                  <a:pos x="12" y="50"/>
                </a:cxn>
                <a:cxn ang="0">
                  <a:pos x="13" y="39"/>
                </a:cxn>
                <a:cxn ang="0">
                  <a:pos x="20" y="33"/>
                </a:cxn>
                <a:cxn ang="0">
                  <a:pos x="22" y="30"/>
                </a:cxn>
                <a:cxn ang="0">
                  <a:pos x="20" y="21"/>
                </a:cxn>
                <a:cxn ang="0">
                  <a:pos x="22" y="13"/>
                </a:cxn>
                <a:cxn ang="0">
                  <a:pos x="25" y="6"/>
                </a:cxn>
                <a:cxn ang="0">
                  <a:pos x="31" y="4"/>
                </a:cxn>
                <a:cxn ang="0">
                  <a:pos x="34" y="0"/>
                </a:cxn>
                <a:cxn ang="0">
                  <a:pos x="38" y="10"/>
                </a:cxn>
                <a:cxn ang="0">
                  <a:pos x="40" y="16"/>
                </a:cxn>
                <a:cxn ang="0">
                  <a:pos x="42" y="16"/>
                </a:cxn>
                <a:cxn ang="0">
                  <a:pos x="44" y="20"/>
                </a:cxn>
                <a:cxn ang="0">
                  <a:pos x="50" y="25"/>
                </a:cxn>
                <a:cxn ang="0">
                  <a:pos x="55" y="32"/>
                </a:cxn>
                <a:cxn ang="0">
                  <a:pos x="57" y="36"/>
                </a:cxn>
              </a:cxnLst>
              <a:rect l="0" t="0" r="r" b="b"/>
              <a:pathLst>
                <a:path w="90" h="99">
                  <a:moveTo>
                    <a:pt x="58" y="39"/>
                  </a:moveTo>
                  <a:lnTo>
                    <a:pt x="58" y="39"/>
                  </a:lnTo>
                  <a:lnTo>
                    <a:pt x="57" y="40"/>
                  </a:lnTo>
                  <a:lnTo>
                    <a:pt x="55" y="42"/>
                  </a:lnTo>
                  <a:lnTo>
                    <a:pt x="54" y="44"/>
                  </a:lnTo>
                  <a:lnTo>
                    <a:pt x="53" y="46"/>
                  </a:lnTo>
                  <a:lnTo>
                    <a:pt x="53" y="47"/>
                  </a:lnTo>
                  <a:lnTo>
                    <a:pt x="53" y="48"/>
                  </a:lnTo>
                  <a:lnTo>
                    <a:pt x="53" y="49"/>
                  </a:lnTo>
                  <a:lnTo>
                    <a:pt x="53" y="50"/>
                  </a:lnTo>
                  <a:lnTo>
                    <a:pt x="53" y="51"/>
                  </a:lnTo>
                  <a:lnTo>
                    <a:pt x="54" y="51"/>
                  </a:lnTo>
                  <a:lnTo>
                    <a:pt x="57" y="50"/>
                  </a:lnTo>
                  <a:lnTo>
                    <a:pt x="59" y="54"/>
                  </a:lnTo>
                  <a:lnTo>
                    <a:pt x="63" y="58"/>
                  </a:lnTo>
                  <a:lnTo>
                    <a:pt x="64" y="59"/>
                  </a:lnTo>
                  <a:lnTo>
                    <a:pt x="66" y="61"/>
                  </a:lnTo>
                  <a:lnTo>
                    <a:pt x="69" y="62"/>
                  </a:lnTo>
                  <a:lnTo>
                    <a:pt x="71" y="63"/>
                  </a:lnTo>
                  <a:lnTo>
                    <a:pt x="76" y="65"/>
                  </a:lnTo>
                  <a:lnTo>
                    <a:pt x="80" y="67"/>
                  </a:lnTo>
                  <a:lnTo>
                    <a:pt x="82" y="68"/>
                  </a:lnTo>
                  <a:lnTo>
                    <a:pt x="85" y="69"/>
                  </a:lnTo>
                  <a:lnTo>
                    <a:pt x="87" y="69"/>
                  </a:lnTo>
                  <a:lnTo>
                    <a:pt x="90" y="69"/>
                  </a:lnTo>
                  <a:lnTo>
                    <a:pt x="90" y="69"/>
                  </a:lnTo>
                  <a:lnTo>
                    <a:pt x="90" y="70"/>
                  </a:lnTo>
                  <a:lnTo>
                    <a:pt x="89" y="73"/>
                  </a:lnTo>
                  <a:lnTo>
                    <a:pt x="88" y="75"/>
                  </a:lnTo>
                  <a:lnTo>
                    <a:pt x="83" y="80"/>
                  </a:lnTo>
                  <a:lnTo>
                    <a:pt x="79" y="85"/>
                  </a:lnTo>
                  <a:lnTo>
                    <a:pt x="75" y="90"/>
                  </a:lnTo>
                  <a:lnTo>
                    <a:pt x="75" y="92"/>
                  </a:lnTo>
                  <a:lnTo>
                    <a:pt x="74" y="93"/>
                  </a:lnTo>
                  <a:lnTo>
                    <a:pt x="72" y="94"/>
                  </a:lnTo>
                  <a:lnTo>
                    <a:pt x="70" y="94"/>
                  </a:lnTo>
                  <a:lnTo>
                    <a:pt x="67" y="94"/>
                  </a:lnTo>
                  <a:lnTo>
                    <a:pt x="66" y="94"/>
                  </a:lnTo>
                  <a:lnTo>
                    <a:pt x="65" y="95"/>
                  </a:lnTo>
                  <a:lnTo>
                    <a:pt x="63" y="96"/>
                  </a:lnTo>
                  <a:lnTo>
                    <a:pt x="62" y="96"/>
                  </a:lnTo>
                  <a:lnTo>
                    <a:pt x="60" y="97"/>
                  </a:lnTo>
                  <a:lnTo>
                    <a:pt x="57" y="97"/>
                  </a:lnTo>
                  <a:lnTo>
                    <a:pt x="56" y="97"/>
                  </a:lnTo>
                  <a:lnTo>
                    <a:pt x="52" y="98"/>
                  </a:lnTo>
                  <a:lnTo>
                    <a:pt x="49" y="97"/>
                  </a:lnTo>
                  <a:lnTo>
                    <a:pt x="45" y="97"/>
                  </a:lnTo>
                  <a:lnTo>
                    <a:pt x="44" y="97"/>
                  </a:lnTo>
                  <a:lnTo>
                    <a:pt x="42" y="97"/>
                  </a:lnTo>
                  <a:lnTo>
                    <a:pt x="40" y="99"/>
                  </a:lnTo>
                  <a:lnTo>
                    <a:pt x="38" y="99"/>
                  </a:lnTo>
                  <a:lnTo>
                    <a:pt x="36" y="99"/>
                  </a:lnTo>
                  <a:lnTo>
                    <a:pt x="34" y="99"/>
                  </a:lnTo>
                  <a:lnTo>
                    <a:pt x="32" y="99"/>
                  </a:lnTo>
                  <a:lnTo>
                    <a:pt x="30" y="98"/>
                  </a:lnTo>
                  <a:lnTo>
                    <a:pt x="26" y="96"/>
                  </a:lnTo>
                  <a:lnTo>
                    <a:pt x="25" y="95"/>
                  </a:lnTo>
                  <a:lnTo>
                    <a:pt x="24" y="95"/>
                  </a:lnTo>
                  <a:lnTo>
                    <a:pt x="21" y="96"/>
                  </a:lnTo>
                  <a:lnTo>
                    <a:pt x="20" y="95"/>
                  </a:lnTo>
                  <a:lnTo>
                    <a:pt x="19" y="95"/>
                  </a:lnTo>
                  <a:lnTo>
                    <a:pt x="19" y="94"/>
                  </a:lnTo>
                  <a:lnTo>
                    <a:pt x="19" y="94"/>
                  </a:lnTo>
                  <a:lnTo>
                    <a:pt x="19" y="93"/>
                  </a:lnTo>
                  <a:lnTo>
                    <a:pt x="18" y="92"/>
                  </a:lnTo>
                  <a:lnTo>
                    <a:pt x="18" y="91"/>
                  </a:lnTo>
                  <a:lnTo>
                    <a:pt x="18" y="90"/>
                  </a:lnTo>
                  <a:lnTo>
                    <a:pt x="17" y="89"/>
                  </a:lnTo>
                  <a:lnTo>
                    <a:pt x="16" y="88"/>
                  </a:lnTo>
                  <a:lnTo>
                    <a:pt x="13" y="87"/>
                  </a:lnTo>
                  <a:lnTo>
                    <a:pt x="13" y="86"/>
                  </a:lnTo>
                  <a:lnTo>
                    <a:pt x="13" y="85"/>
                  </a:lnTo>
                  <a:lnTo>
                    <a:pt x="13" y="84"/>
                  </a:lnTo>
                  <a:lnTo>
                    <a:pt x="13" y="82"/>
                  </a:lnTo>
                  <a:lnTo>
                    <a:pt x="12" y="79"/>
                  </a:lnTo>
                  <a:lnTo>
                    <a:pt x="9" y="77"/>
                  </a:lnTo>
                  <a:lnTo>
                    <a:pt x="6" y="74"/>
                  </a:lnTo>
                  <a:lnTo>
                    <a:pt x="1" y="72"/>
                  </a:lnTo>
                  <a:lnTo>
                    <a:pt x="1" y="71"/>
                  </a:lnTo>
                  <a:lnTo>
                    <a:pt x="0" y="71"/>
                  </a:lnTo>
                  <a:lnTo>
                    <a:pt x="0" y="69"/>
                  </a:lnTo>
                  <a:lnTo>
                    <a:pt x="0" y="68"/>
                  </a:lnTo>
                  <a:lnTo>
                    <a:pt x="1" y="66"/>
                  </a:lnTo>
                  <a:lnTo>
                    <a:pt x="2" y="66"/>
                  </a:lnTo>
                  <a:lnTo>
                    <a:pt x="4" y="66"/>
                  </a:lnTo>
                  <a:lnTo>
                    <a:pt x="5" y="66"/>
                  </a:lnTo>
                  <a:lnTo>
                    <a:pt x="6" y="65"/>
                  </a:lnTo>
                  <a:lnTo>
                    <a:pt x="6" y="65"/>
                  </a:lnTo>
                  <a:lnTo>
                    <a:pt x="7" y="65"/>
                  </a:lnTo>
                  <a:lnTo>
                    <a:pt x="7" y="62"/>
                  </a:lnTo>
                  <a:lnTo>
                    <a:pt x="8" y="58"/>
                  </a:lnTo>
                  <a:lnTo>
                    <a:pt x="8" y="55"/>
                  </a:lnTo>
                  <a:lnTo>
                    <a:pt x="8" y="52"/>
                  </a:lnTo>
                  <a:lnTo>
                    <a:pt x="8" y="52"/>
                  </a:lnTo>
                  <a:lnTo>
                    <a:pt x="8" y="51"/>
                  </a:lnTo>
                  <a:lnTo>
                    <a:pt x="9" y="51"/>
                  </a:lnTo>
                  <a:lnTo>
                    <a:pt x="11" y="50"/>
                  </a:lnTo>
                  <a:lnTo>
                    <a:pt x="12" y="50"/>
                  </a:lnTo>
                  <a:lnTo>
                    <a:pt x="12" y="50"/>
                  </a:lnTo>
                  <a:lnTo>
                    <a:pt x="13" y="46"/>
                  </a:lnTo>
                  <a:lnTo>
                    <a:pt x="13" y="43"/>
                  </a:lnTo>
                  <a:lnTo>
                    <a:pt x="13" y="39"/>
                  </a:lnTo>
                  <a:lnTo>
                    <a:pt x="14" y="39"/>
                  </a:lnTo>
                  <a:lnTo>
                    <a:pt x="16" y="37"/>
                  </a:lnTo>
                  <a:lnTo>
                    <a:pt x="20" y="33"/>
                  </a:lnTo>
                  <a:lnTo>
                    <a:pt x="21" y="32"/>
                  </a:lnTo>
                  <a:lnTo>
                    <a:pt x="22" y="31"/>
                  </a:lnTo>
                  <a:lnTo>
                    <a:pt x="22" y="30"/>
                  </a:lnTo>
                  <a:lnTo>
                    <a:pt x="21" y="28"/>
                  </a:lnTo>
                  <a:lnTo>
                    <a:pt x="20" y="25"/>
                  </a:lnTo>
                  <a:lnTo>
                    <a:pt x="20" y="21"/>
                  </a:lnTo>
                  <a:lnTo>
                    <a:pt x="20" y="19"/>
                  </a:lnTo>
                  <a:lnTo>
                    <a:pt x="21" y="15"/>
                  </a:lnTo>
                  <a:lnTo>
                    <a:pt x="22" y="13"/>
                  </a:lnTo>
                  <a:lnTo>
                    <a:pt x="24" y="9"/>
                  </a:lnTo>
                  <a:lnTo>
                    <a:pt x="25" y="8"/>
                  </a:lnTo>
                  <a:lnTo>
                    <a:pt x="25" y="6"/>
                  </a:lnTo>
                  <a:lnTo>
                    <a:pt x="26" y="6"/>
                  </a:lnTo>
                  <a:lnTo>
                    <a:pt x="29" y="5"/>
                  </a:lnTo>
                  <a:lnTo>
                    <a:pt x="31" y="4"/>
                  </a:lnTo>
                  <a:lnTo>
                    <a:pt x="32" y="3"/>
                  </a:lnTo>
                  <a:lnTo>
                    <a:pt x="32" y="1"/>
                  </a:lnTo>
                  <a:lnTo>
                    <a:pt x="34" y="0"/>
                  </a:lnTo>
                  <a:lnTo>
                    <a:pt x="35" y="1"/>
                  </a:lnTo>
                  <a:lnTo>
                    <a:pt x="36" y="5"/>
                  </a:lnTo>
                  <a:lnTo>
                    <a:pt x="38" y="10"/>
                  </a:lnTo>
                  <a:lnTo>
                    <a:pt x="38" y="13"/>
                  </a:lnTo>
                  <a:lnTo>
                    <a:pt x="39" y="14"/>
                  </a:lnTo>
                  <a:lnTo>
                    <a:pt x="40" y="16"/>
                  </a:lnTo>
                  <a:lnTo>
                    <a:pt x="41" y="16"/>
                  </a:lnTo>
                  <a:lnTo>
                    <a:pt x="42" y="16"/>
                  </a:lnTo>
                  <a:lnTo>
                    <a:pt x="42" y="16"/>
                  </a:lnTo>
                  <a:lnTo>
                    <a:pt x="42" y="17"/>
                  </a:lnTo>
                  <a:lnTo>
                    <a:pt x="43" y="18"/>
                  </a:lnTo>
                  <a:lnTo>
                    <a:pt x="44" y="20"/>
                  </a:lnTo>
                  <a:lnTo>
                    <a:pt x="44" y="21"/>
                  </a:lnTo>
                  <a:lnTo>
                    <a:pt x="47" y="23"/>
                  </a:lnTo>
                  <a:lnTo>
                    <a:pt x="50" y="25"/>
                  </a:lnTo>
                  <a:lnTo>
                    <a:pt x="51" y="27"/>
                  </a:lnTo>
                  <a:lnTo>
                    <a:pt x="53" y="30"/>
                  </a:lnTo>
                  <a:lnTo>
                    <a:pt x="55" y="32"/>
                  </a:lnTo>
                  <a:lnTo>
                    <a:pt x="57" y="33"/>
                  </a:lnTo>
                  <a:lnTo>
                    <a:pt x="57" y="34"/>
                  </a:lnTo>
                  <a:lnTo>
                    <a:pt x="57" y="36"/>
                  </a:lnTo>
                  <a:lnTo>
                    <a:pt x="58" y="39"/>
                  </a:lnTo>
                  <a:lnTo>
                    <a:pt x="58" y="39"/>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94" name="Freeform 270"/>
            <p:cNvSpPr>
              <a:spLocks/>
            </p:cNvSpPr>
            <p:nvPr/>
          </p:nvSpPr>
          <p:spPr bwMode="auto">
            <a:xfrm>
              <a:off x="7696200" y="6165842"/>
              <a:ext cx="168275" cy="77788"/>
            </a:xfrm>
            <a:custGeom>
              <a:avLst/>
              <a:gdLst/>
              <a:ahLst/>
              <a:cxnLst>
                <a:cxn ang="0">
                  <a:pos x="57" y="49"/>
                </a:cxn>
                <a:cxn ang="0">
                  <a:pos x="60" y="41"/>
                </a:cxn>
                <a:cxn ang="0">
                  <a:pos x="63" y="41"/>
                </a:cxn>
                <a:cxn ang="0">
                  <a:pos x="70" y="41"/>
                </a:cxn>
                <a:cxn ang="0">
                  <a:pos x="75" y="40"/>
                </a:cxn>
                <a:cxn ang="0">
                  <a:pos x="83" y="38"/>
                </a:cxn>
                <a:cxn ang="0">
                  <a:pos x="89" y="35"/>
                </a:cxn>
                <a:cxn ang="0">
                  <a:pos x="95" y="37"/>
                </a:cxn>
                <a:cxn ang="0">
                  <a:pos x="104" y="35"/>
                </a:cxn>
                <a:cxn ang="0">
                  <a:pos x="103" y="22"/>
                </a:cxn>
                <a:cxn ang="0">
                  <a:pos x="106" y="20"/>
                </a:cxn>
                <a:cxn ang="0">
                  <a:pos x="101" y="9"/>
                </a:cxn>
                <a:cxn ang="0">
                  <a:pos x="96" y="4"/>
                </a:cxn>
                <a:cxn ang="0">
                  <a:pos x="85" y="9"/>
                </a:cxn>
                <a:cxn ang="0">
                  <a:pos x="80" y="9"/>
                </a:cxn>
                <a:cxn ang="0">
                  <a:pos x="72" y="8"/>
                </a:cxn>
                <a:cxn ang="0">
                  <a:pos x="65" y="8"/>
                </a:cxn>
                <a:cxn ang="0">
                  <a:pos x="58" y="6"/>
                </a:cxn>
                <a:cxn ang="0">
                  <a:pos x="54" y="4"/>
                </a:cxn>
                <a:cxn ang="0">
                  <a:pos x="51" y="2"/>
                </a:cxn>
                <a:cxn ang="0">
                  <a:pos x="45" y="2"/>
                </a:cxn>
                <a:cxn ang="0">
                  <a:pos x="38" y="0"/>
                </a:cxn>
                <a:cxn ang="0">
                  <a:pos x="32" y="6"/>
                </a:cxn>
                <a:cxn ang="0">
                  <a:pos x="26" y="8"/>
                </a:cxn>
                <a:cxn ang="0">
                  <a:pos x="19" y="9"/>
                </a:cxn>
                <a:cxn ang="0">
                  <a:pos x="13" y="15"/>
                </a:cxn>
                <a:cxn ang="0">
                  <a:pos x="8" y="15"/>
                </a:cxn>
                <a:cxn ang="0">
                  <a:pos x="2" y="15"/>
                </a:cxn>
                <a:cxn ang="0">
                  <a:pos x="0" y="19"/>
                </a:cxn>
                <a:cxn ang="0">
                  <a:pos x="2" y="22"/>
                </a:cxn>
                <a:cxn ang="0">
                  <a:pos x="4" y="27"/>
                </a:cxn>
                <a:cxn ang="0">
                  <a:pos x="4" y="30"/>
                </a:cxn>
                <a:cxn ang="0">
                  <a:pos x="1" y="28"/>
                </a:cxn>
                <a:cxn ang="0">
                  <a:pos x="3" y="34"/>
                </a:cxn>
                <a:cxn ang="0">
                  <a:pos x="6" y="35"/>
                </a:cxn>
                <a:cxn ang="0">
                  <a:pos x="6" y="36"/>
                </a:cxn>
                <a:cxn ang="0">
                  <a:pos x="6" y="39"/>
                </a:cxn>
                <a:cxn ang="0">
                  <a:pos x="10" y="39"/>
                </a:cxn>
                <a:cxn ang="0">
                  <a:pos x="7" y="42"/>
                </a:cxn>
                <a:cxn ang="0">
                  <a:pos x="13" y="43"/>
                </a:cxn>
                <a:cxn ang="0">
                  <a:pos x="17" y="45"/>
                </a:cxn>
                <a:cxn ang="0">
                  <a:pos x="24" y="48"/>
                </a:cxn>
                <a:cxn ang="0">
                  <a:pos x="25" y="44"/>
                </a:cxn>
                <a:cxn ang="0">
                  <a:pos x="30" y="43"/>
                </a:cxn>
                <a:cxn ang="0">
                  <a:pos x="38" y="47"/>
                </a:cxn>
                <a:cxn ang="0">
                  <a:pos x="45" y="47"/>
                </a:cxn>
                <a:cxn ang="0">
                  <a:pos x="48" y="43"/>
                </a:cxn>
                <a:cxn ang="0">
                  <a:pos x="53" y="44"/>
                </a:cxn>
                <a:cxn ang="0">
                  <a:pos x="57" y="42"/>
                </a:cxn>
                <a:cxn ang="0">
                  <a:pos x="55" y="46"/>
                </a:cxn>
              </a:cxnLst>
              <a:rect l="0" t="0" r="r" b="b"/>
              <a:pathLst>
                <a:path w="106" h="49">
                  <a:moveTo>
                    <a:pt x="55" y="49"/>
                  </a:moveTo>
                  <a:lnTo>
                    <a:pt x="55" y="49"/>
                  </a:lnTo>
                  <a:lnTo>
                    <a:pt x="57" y="49"/>
                  </a:lnTo>
                  <a:lnTo>
                    <a:pt x="57" y="49"/>
                  </a:lnTo>
                  <a:lnTo>
                    <a:pt x="58" y="48"/>
                  </a:lnTo>
                  <a:lnTo>
                    <a:pt x="59" y="47"/>
                  </a:lnTo>
                  <a:lnTo>
                    <a:pt x="60" y="45"/>
                  </a:lnTo>
                  <a:lnTo>
                    <a:pt x="60" y="41"/>
                  </a:lnTo>
                  <a:lnTo>
                    <a:pt x="61" y="41"/>
                  </a:lnTo>
                  <a:lnTo>
                    <a:pt x="62" y="41"/>
                  </a:lnTo>
                  <a:lnTo>
                    <a:pt x="62" y="41"/>
                  </a:lnTo>
                  <a:lnTo>
                    <a:pt x="63" y="41"/>
                  </a:lnTo>
                  <a:lnTo>
                    <a:pt x="65" y="41"/>
                  </a:lnTo>
                  <a:lnTo>
                    <a:pt x="67" y="42"/>
                  </a:lnTo>
                  <a:lnTo>
                    <a:pt x="68" y="42"/>
                  </a:lnTo>
                  <a:lnTo>
                    <a:pt x="70" y="41"/>
                  </a:lnTo>
                  <a:lnTo>
                    <a:pt x="70" y="41"/>
                  </a:lnTo>
                  <a:lnTo>
                    <a:pt x="72" y="40"/>
                  </a:lnTo>
                  <a:lnTo>
                    <a:pt x="74" y="40"/>
                  </a:lnTo>
                  <a:lnTo>
                    <a:pt x="75" y="40"/>
                  </a:lnTo>
                  <a:lnTo>
                    <a:pt x="77" y="40"/>
                  </a:lnTo>
                  <a:lnTo>
                    <a:pt x="80" y="40"/>
                  </a:lnTo>
                  <a:lnTo>
                    <a:pt x="82" y="39"/>
                  </a:lnTo>
                  <a:lnTo>
                    <a:pt x="83" y="38"/>
                  </a:lnTo>
                  <a:lnTo>
                    <a:pt x="83" y="38"/>
                  </a:lnTo>
                  <a:lnTo>
                    <a:pt x="85" y="37"/>
                  </a:lnTo>
                  <a:lnTo>
                    <a:pt x="87" y="37"/>
                  </a:lnTo>
                  <a:lnTo>
                    <a:pt x="89" y="35"/>
                  </a:lnTo>
                  <a:lnTo>
                    <a:pt x="90" y="35"/>
                  </a:lnTo>
                  <a:lnTo>
                    <a:pt x="91" y="35"/>
                  </a:lnTo>
                  <a:lnTo>
                    <a:pt x="94" y="38"/>
                  </a:lnTo>
                  <a:lnTo>
                    <a:pt x="95" y="37"/>
                  </a:lnTo>
                  <a:lnTo>
                    <a:pt x="98" y="36"/>
                  </a:lnTo>
                  <a:lnTo>
                    <a:pt x="101" y="37"/>
                  </a:lnTo>
                  <a:lnTo>
                    <a:pt x="105" y="37"/>
                  </a:lnTo>
                  <a:lnTo>
                    <a:pt x="104" y="35"/>
                  </a:lnTo>
                  <a:lnTo>
                    <a:pt x="103" y="31"/>
                  </a:lnTo>
                  <a:lnTo>
                    <a:pt x="103" y="28"/>
                  </a:lnTo>
                  <a:lnTo>
                    <a:pt x="103" y="24"/>
                  </a:lnTo>
                  <a:lnTo>
                    <a:pt x="103" y="22"/>
                  </a:lnTo>
                  <a:lnTo>
                    <a:pt x="104" y="22"/>
                  </a:lnTo>
                  <a:lnTo>
                    <a:pt x="105" y="22"/>
                  </a:lnTo>
                  <a:lnTo>
                    <a:pt x="106" y="22"/>
                  </a:lnTo>
                  <a:lnTo>
                    <a:pt x="106" y="20"/>
                  </a:lnTo>
                  <a:lnTo>
                    <a:pt x="106" y="19"/>
                  </a:lnTo>
                  <a:lnTo>
                    <a:pt x="105" y="16"/>
                  </a:lnTo>
                  <a:lnTo>
                    <a:pt x="103" y="15"/>
                  </a:lnTo>
                  <a:lnTo>
                    <a:pt x="101" y="9"/>
                  </a:lnTo>
                  <a:lnTo>
                    <a:pt x="101" y="7"/>
                  </a:lnTo>
                  <a:lnTo>
                    <a:pt x="100" y="6"/>
                  </a:lnTo>
                  <a:lnTo>
                    <a:pt x="98" y="6"/>
                  </a:lnTo>
                  <a:lnTo>
                    <a:pt x="96" y="4"/>
                  </a:lnTo>
                  <a:lnTo>
                    <a:pt x="93" y="4"/>
                  </a:lnTo>
                  <a:lnTo>
                    <a:pt x="89" y="4"/>
                  </a:lnTo>
                  <a:lnTo>
                    <a:pt x="87" y="7"/>
                  </a:lnTo>
                  <a:lnTo>
                    <a:pt x="85" y="9"/>
                  </a:lnTo>
                  <a:lnTo>
                    <a:pt x="83" y="9"/>
                  </a:lnTo>
                  <a:lnTo>
                    <a:pt x="82" y="10"/>
                  </a:lnTo>
                  <a:lnTo>
                    <a:pt x="81" y="10"/>
                  </a:lnTo>
                  <a:lnTo>
                    <a:pt x="80" y="9"/>
                  </a:lnTo>
                  <a:lnTo>
                    <a:pt x="78" y="9"/>
                  </a:lnTo>
                  <a:lnTo>
                    <a:pt x="76" y="9"/>
                  </a:lnTo>
                  <a:lnTo>
                    <a:pt x="74" y="8"/>
                  </a:lnTo>
                  <a:lnTo>
                    <a:pt x="72" y="8"/>
                  </a:lnTo>
                  <a:lnTo>
                    <a:pt x="71" y="8"/>
                  </a:lnTo>
                  <a:lnTo>
                    <a:pt x="70" y="8"/>
                  </a:lnTo>
                  <a:lnTo>
                    <a:pt x="67" y="8"/>
                  </a:lnTo>
                  <a:lnTo>
                    <a:pt x="65" y="8"/>
                  </a:lnTo>
                  <a:lnTo>
                    <a:pt x="63" y="7"/>
                  </a:lnTo>
                  <a:lnTo>
                    <a:pt x="62" y="7"/>
                  </a:lnTo>
                  <a:lnTo>
                    <a:pt x="61" y="7"/>
                  </a:lnTo>
                  <a:lnTo>
                    <a:pt x="58" y="6"/>
                  </a:lnTo>
                  <a:lnTo>
                    <a:pt x="57" y="4"/>
                  </a:lnTo>
                  <a:lnTo>
                    <a:pt x="56" y="3"/>
                  </a:lnTo>
                  <a:lnTo>
                    <a:pt x="55" y="3"/>
                  </a:lnTo>
                  <a:lnTo>
                    <a:pt x="54" y="4"/>
                  </a:lnTo>
                  <a:lnTo>
                    <a:pt x="53" y="4"/>
                  </a:lnTo>
                  <a:lnTo>
                    <a:pt x="51" y="3"/>
                  </a:lnTo>
                  <a:lnTo>
                    <a:pt x="51" y="3"/>
                  </a:lnTo>
                  <a:lnTo>
                    <a:pt x="51" y="2"/>
                  </a:lnTo>
                  <a:lnTo>
                    <a:pt x="51" y="2"/>
                  </a:lnTo>
                  <a:lnTo>
                    <a:pt x="49" y="2"/>
                  </a:lnTo>
                  <a:lnTo>
                    <a:pt x="47" y="2"/>
                  </a:lnTo>
                  <a:lnTo>
                    <a:pt x="45" y="2"/>
                  </a:lnTo>
                  <a:lnTo>
                    <a:pt x="44" y="2"/>
                  </a:lnTo>
                  <a:lnTo>
                    <a:pt x="42" y="2"/>
                  </a:lnTo>
                  <a:lnTo>
                    <a:pt x="39" y="0"/>
                  </a:lnTo>
                  <a:lnTo>
                    <a:pt x="38" y="0"/>
                  </a:lnTo>
                  <a:lnTo>
                    <a:pt x="38" y="1"/>
                  </a:lnTo>
                  <a:lnTo>
                    <a:pt x="34" y="3"/>
                  </a:lnTo>
                  <a:lnTo>
                    <a:pt x="33" y="4"/>
                  </a:lnTo>
                  <a:lnTo>
                    <a:pt x="32" y="6"/>
                  </a:lnTo>
                  <a:lnTo>
                    <a:pt x="31" y="7"/>
                  </a:lnTo>
                  <a:lnTo>
                    <a:pt x="29" y="8"/>
                  </a:lnTo>
                  <a:lnTo>
                    <a:pt x="28" y="8"/>
                  </a:lnTo>
                  <a:lnTo>
                    <a:pt x="26" y="8"/>
                  </a:lnTo>
                  <a:lnTo>
                    <a:pt x="23" y="8"/>
                  </a:lnTo>
                  <a:lnTo>
                    <a:pt x="22" y="8"/>
                  </a:lnTo>
                  <a:lnTo>
                    <a:pt x="20" y="9"/>
                  </a:lnTo>
                  <a:lnTo>
                    <a:pt x="19" y="9"/>
                  </a:lnTo>
                  <a:lnTo>
                    <a:pt x="19" y="10"/>
                  </a:lnTo>
                  <a:lnTo>
                    <a:pt x="18" y="11"/>
                  </a:lnTo>
                  <a:lnTo>
                    <a:pt x="18" y="12"/>
                  </a:lnTo>
                  <a:lnTo>
                    <a:pt x="13" y="15"/>
                  </a:lnTo>
                  <a:lnTo>
                    <a:pt x="13" y="15"/>
                  </a:lnTo>
                  <a:lnTo>
                    <a:pt x="12" y="15"/>
                  </a:lnTo>
                  <a:lnTo>
                    <a:pt x="10" y="15"/>
                  </a:lnTo>
                  <a:lnTo>
                    <a:pt x="8" y="15"/>
                  </a:lnTo>
                  <a:lnTo>
                    <a:pt x="6" y="15"/>
                  </a:lnTo>
                  <a:lnTo>
                    <a:pt x="5" y="15"/>
                  </a:lnTo>
                  <a:lnTo>
                    <a:pt x="3" y="16"/>
                  </a:lnTo>
                  <a:lnTo>
                    <a:pt x="2" y="15"/>
                  </a:lnTo>
                  <a:lnTo>
                    <a:pt x="1" y="15"/>
                  </a:lnTo>
                  <a:lnTo>
                    <a:pt x="0" y="16"/>
                  </a:lnTo>
                  <a:lnTo>
                    <a:pt x="0" y="18"/>
                  </a:lnTo>
                  <a:lnTo>
                    <a:pt x="0" y="19"/>
                  </a:lnTo>
                  <a:lnTo>
                    <a:pt x="0" y="21"/>
                  </a:lnTo>
                  <a:lnTo>
                    <a:pt x="1" y="21"/>
                  </a:lnTo>
                  <a:lnTo>
                    <a:pt x="2" y="22"/>
                  </a:lnTo>
                  <a:lnTo>
                    <a:pt x="2" y="22"/>
                  </a:lnTo>
                  <a:lnTo>
                    <a:pt x="3" y="22"/>
                  </a:lnTo>
                  <a:lnTo>
                    <a:pt x="3" y="23"/>
                  </a:lnTo>
                  <a:lnTo>
                    <a:pt x="3" y="26"/>
                  </a:lnTo>
                  <a:lnTo>
                    <a:pt x="4" y="27"/>
                  </a:lnTo>
                  <a:lnTo>
                    <a:pt x="5" y="28"/>
                  </a:lnTo>
                  <a:lnTo>
                    <a:pt x="5" y="28"/>
                  </a:lnTo>
                  <a:lnTo>
                    <a:pt x="5" y="29"/>
                  </a:lnTo>
                  <a:lnTo>
                    <a:pt x="4" y="30"/>
                  </a:lnTo>
                  <a:lnTo>
                    <a:pt x="3" y="30"/>
                  </a:lnTo>
                  <a:lnTo>
                    <a:pt x="2" y="29"/>
                  </a:lnTo>
                  <a:lnTo>
                    <a:pt x="1" y="28"/>
                  </a:lnTo>
                  <a:lnTo>
                    <a:pt x="1" y="28"/>
                  </a:lnTo>
                  <a:lnTo>
                    <a:pt x="1" y="28"/>
                  </a:lnTo>
                  <a:lnTo>
                    <a:pt x="1" y="30"/>
                  </a:lnTo>
                  <a:lnTo>
                    <a:pt x="2" y="31"/>
                  </a:lnTo>
                  <a:lnTo>
                    <a:pt x="3" y="34"/>
                  </a:lnTo>
                  <a:lnTo>
                    <a:pt x="3" y="35"/>
                  </a:lnTo>
                  <a:lnTo>
                    <a:pt x="4" y="35"/>
                  </a:lnTo>
                  <a:lnTo>
                    <a:pt x="5" y="35"/>
                  </a:lnTo>
                  <a:lnTo>
                    <a:pt x="6" y="35"/>
                  </a:lnTo>
                  <a:lnTo>
                    <a:pt x="7" y="35"/>
                  </a:lnTo>
                  <a:lnTo>
                    <a:pt x="7" y="35"/>
                  </a:lnTo>
                  <a:lnTo>
                    <a:pt x="7" y="35"/>
                  </a:lnTo>
                  <a:lnTo>
                    <a:pt x="6" y="36"/>
                  </a:lnTo>
                  <a:lnTo>
                    <a:pt x="6" y="36"/>
                  </a:lnTo>
                  <a:lnTo>
                    <a:pt x="6" y="37"/>
                  </a:lnTo>
                  <a:lnTo>
                    <a:pt x="6" y="38"/>
                  </a:lnTo>
                  <a:lnTo>
                    <a:pt x="6" y="39"/>
                  </a:lnTo>
                  <a:lnTo>
                    <a:pt x="6" y="39"/>
                  </a:lnTo>
                  <a:lnTo>
                    <a:pt x="7" y="39"/>
                  </a:lnTo>
                  <a:lnTo>
                    <a:pt x="10" y="39"/>
                  </a:lnTo>
                  <a:lnTo>
                    <a:pt x="10" y="39"/>
                  </a:lnTo>
                  <a:lnTo>
                    <a:pt x="10" y="40"/>
                  </a:lnTo>
                  <a:lnTo>
                    <a:pt x="8" y="41"/>
                  </a:lnTo>
                  <a:lnTo>
                    <a:pt x="7" y="41"/>
                  </a:lnTo>
                  <a:lnTo>
                    <a:pt x="7" y="42"/>
                  </a:lnTo>
                  <a:lnTo>
                    <a:pt x="8" y="43"/>
                  </a:lnTo>
                  <a:lnTo>
                    <a:pt x="9" y="43"/>
                  </a:lnTo>
                  <a:lnTo>
                    <a:pt x="11" y="43"/>
                  </a:lnTo>
                  <a:lnTo>
                    <a:pt x="13" y="43"/>
                  </a:lnTo>
                  <a:lnTo>
                    <a:pt x="14" y="42"/>
                  </a:lnTo>
                  <a:lnTo>
                    <a:pt x="14" y="42"/>
                  </a:lnTo>
                  <a:lnTo>
                    <a:pt x="15" y="43"/>
                  </a:lnTo>
                  <a:lnTo>
                    <a:pt x="17" y="45"/>
                  </a:lnTo>
                  <a:lnTo>
                    <a:pt x="18" y="46"/>
                  </a:lnTo>
                  <a:lnTo>
                    <a:pt x="19" y="46"/>
                  </a:lnTo>
                  <a:lnTo>
                    <a:pt x="23" y="47"/>
                  </a:lnTo>
                  <a:lnTo>
                    <a:pt x="24" y="48"/>
                  </a:lnTo>
                  <a:lnTo>
                    <a:pt x="25" y="48"/>
                  </a:lnTo>
                  <a:lnTo>
                    <a:pt x="25" y="47"/>
                  </a:lnTo>
                  <a:lnTo>
                    <a:pt x="25" y="46"/>
                  </a:lnTo>
                  <a:lnTo>
                    <a:pt x="25" y="44"/>
                  </a:lnTo>
                  <a:lnTo>
                    <a:pt x="25" y="43"/>
                  </a:lnTo>
                  <a:lnTo>
                    <a:pt x="27" y="42"/>
                  </a:lnTo>
                  <a:lnTo>
                    <a:pt x="29" y="42"/>
                  </a:lnTo>
                  <a:lnTo>
                    <a:pt x="30" y="43"/>
                  </a:lnTo>
                  <a:lnTo>
                    <a:pt x="32" y="44"/>
                  </a:lnTo>
                  <a:lnTo>
                    <a:pt x="34" y="46"/>
                  </a:lnTo>
                  <a:lnTo>
                    <a:pt x="37" y="47"/>
                  </a:lnTo>
                  <a:lnTo>
                    <a:pt x="38" y="47"/>
                  </a:lnTo>
                  <a:lnTo>
                    <a:pt x="39" y="47"/>
                  </a:lnTo>
                  <a:lnTo>
                    <a:pt x="43" y="47"/>
                  </a:lnTo>
                  <a:lnTo>
                    <a:pt x="44" y="47"/>
                  </a:lnTo>
                  <a:lnTo>
                    <a:pt x="45" y="47"/>
                  </a:lnTo>
                  <a:lnTo>
                    <a:pt x="46" y="45"/>
                  </a:lnTo>
                  <a:lnTo>
                    <a:pt x="46" y="44"/>
                  </a:lnTo>
                  <a:lnTo>
                    <a:pt x="47" y="44"/>
                  </a:lnTo>
                  <a:lnTo>
                    <a:pt x="48" y="43"/>
                  </a:lnTo>
                  <a:lnTo>
                    <a:pt x="50" y="44"/>
                  </a:lnTo>
                  <a:lnTo>
                    <a:pt x="51" y="44"/>
                  </a:lnTo>
                  <a:lnTo>
                    <a:pt x="51" y="44"/>
                  </a:lnTo>
                  <a:lnTo>
                    <a:pt x="53" y="44"/>
                  </a:lnTo>
                  <a:lnTo>
                    <a:pt x="55" y="42"/>
                  </a:lnTo>
                  <a:lnTo>
                    <a:pt x="57" y="41"/>
                  </a:lnTo>
                  <a:lnTo>
                    <a:pt x="57" y="41"/>
                  </a:lnTo>
                  <a:lnTo>
                    <a:pt x="57" y="42"/>
                  </a:lnTo>
                  <a:lnTo>
                    <a:pt x="57" y="43"/>
                  </a:lnTo>
                  <a:lnTo>
                    <a:pt x="57" y="44"/>
                  </a:lnTo>
                  <a:lnTo>
                    <a:pt x="56" y="44"/>
                  </a:lnTo>
                  <a:lnTo>
                    <a:pt x="55" y="46"/>
                  </a:lnTo>
                  <a:lnTo>
                    <a:pt x="55" y="47"/>
                  </a:lnTo>
                  <a:lnTo>
                    <a:pt x="55" y="49"/>
                  </a:lnTo>
                  <a:lnTo>
                    <a:pt x="55" y="49"/>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95" name="Freeform 271"/>
            <p:cNvSpPr>
              <a:spLocks/>
            </p:cNvSpPr>
            <p:nvPr/>
          </p:nvSpPr>
          <p:spPr bwMode="auto">
            <a:xfrm>
              <a:off x="7639049" y="6215055"/>
              <a:ext cx="6350" cy="4762"/>
            </a:xfrm>
            <a:custGeom>
              <a:avLst/>
              <a:gdLst/>
              <a:ahLst/>
              <a:cxnLst>
                <a:cxn ang="0">
                  <a:pos x="4" y="1"/>
                </a:cxn>
                <a:cxn ang="0">
                  <a:pos x="4" y="1"/>
                </a:cxn>
                <a:cxn ang="0">
                  <a:pos x="4" y="2"/>
                </a:cxn>
                <a:cxn ang="0">
                  <a:pos x="4" y="3"/>
                </a:cxn>
                <a:cxn ang="0">
                  <a:pos x="4" y="3"/>
                </a:cxn>
                <a:cxn ang="0">
                  <a:pos x="3" y="3"/>
                </a:cxn>
                <a:cxn ang="0">
                  <a:pos x="1" y="3"/>
                </a:cxn>
                <a:cxn ang="0">
                  <a:pos x="1" y="2"/>
                </a:cxn>
                <a:cxn ang="0">
                  <a:pos x="0" y="1"/>
                </a:cxn>
                <a:cxn ang="0">
                  <a:pos x="1" y="0"/>
                </a:cxn>
                <a:cxn ang="0">
                  <a:pos x="2" y="0"/>
                </a:cxn>
                <a:cxn ang="0">
                  <a:pos x="3" y="0"/>
                </a:cxn>
                <a:cxn ang="0">
                  <a:pos x="4" y="1"/>
                </a:cxn>
                <a:cxn ang="0">
                  <a:pos x="4" y="1"/>
                </a:cxn>
              </a:cxnLst>
              <a:rect l="0" t="0" r="r" b="b"/>
              <a:pathLst>
                <a:path w="4" h="3">
                  <a:moveTo>
                    <a:pt x="4" y="1"/>
                  </a:moveTo>
                  <a:lnTo>
                    <a:pt x="4" y="1"/>
                  </a:lnTo>
                  <a:lnTo>
                    <a:pt x="4" y="2"/>
                  </a:lnTo>
                  <a:lnTo>
                    <a:pt x="4" y="3"/>
                  </a:lnTo>
                  <a:lnTo>
                    <a:pt x="4" y="3"/>
                  </a:lnTo>
                  <a:lnTo>
                    <a:pt x="3" y="3"/>
                  </a:lnTo>
                  <a:lnTo>
                    <a:pt x="1" y="3"/>
                  </a:lnTo>
                  <a:lnTo>
                    <a:pt x="1" y="2"/>
                  </a:lnTo>
                  <a:lnTo>
                    <a:pt x="0" y="1"/>
                  </a:lnTo>
                  <a:lnTo>
                    <a:pt x="1" y="0"/>
                  </a:lnTo>
                  <a:lnTo>
                    <a:pt x="2" y="0"/>
                  </a:lnTo>
                  <a:lnTo>
                    <a:pt x="3" y="0"/>
                  </a:lnTo>
                  <a:lnTo>
                    <a:pt x="4" y="1"/>
                  </a:lnTo>
                  <a:lnTo>
                    <a:pt x="4"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96" name="Freeform 272"/>
            <p:cNvSpPr>
              <a:spLocks/>
            </p:cNvSpPr>
            <p:nvPr/>
          </p:nvSpPr>
          <p:spPr bwMode="auto">
            <a:xfrm>
              <a:off x="7689849" y="6211879"/>
              <a:ext cx="3175" cy="7938"/>
            </a:xfrm>
            <a:custGeom>
              <a:avLst/>
              <a:gdLst/>
              <a:ahLst/>
              <a:cxnLst>
                <a:cxn ang="0">
                  <a:pos x="2" y="3"/>
                </a:cxn>
                <a:cxn ang="0">
                  <a:pos x="2" y="3"/>
                </a:cxn>
                <a:cxn ang="0">
                  <a:pos x="2" y="4"/>
                </a:cxn>
                <a:cxn ang="0">
                  <a:pos x="2" y="5"/>
                </a:cxn>
                <a:cxn ang="0">
                  <a:pos x="1" y="5"/>
                </a:cxn>
                <a:cxn ang="0">
                  <a:pos x="0" y="4"/>
                </a:cxn>
                <a:cxn ang="0">
                  <a:pos x="0" y="3"/>
                </a:cxn>
                <a:cxn ang="0">
                  <a:pos x="0" y="2"/>
                </a:cxn>
                <a:cxn ang="0">
                  <a:pos x="1" y="1"/>
                </a:cxn>
                <a:cxn ang="0">
                  <a:pos x="1" y="0"/>
                </a:cxn>
                <a:cxn ang="0">
                  <a:pos x="2" y="1"/>
                </a:cxn>
                <a:cxn ang="0">
                  <a:pos x="2" y="3"/>
                </a:cxn>
                <a:cxn ang="0">
                  <a:pos x="2" y="3"/>
                </a:cxn>
              </a:cxnLst>
              <a:rect l="0" t="0" r="r" b="b"/>
              <a:pathLst>
                <a:path w="2" h="5">
                  <a:moveTo>
                    <a:pt x="2" y="3"/>
                  </a:moveTo>
                  <a:lnTo>
                    <a:pt x="2" y="3"/>
                  </a:lnTo>
                  <a:lnTo>
                    <a:pt x="2" y="4"/>
                  </a:lnTo>
                  <a:lnTo>
                    <a:pt x="2" y="5"/>
                  </a:lnTo>
                  <a:lnTo>
                    <a:pt x="1" y="5"/>
                  </a:lnTo>
                  <a:lnTo>
                    <a:pt x="0" y="4"/>
                  </a:lnTo>
                  <a:lnTo>
                    <a:pt x="0" y="3"/>
                  </a:lnTo>
                  <a:lnTo>
                    <a:pt x="0" y="2"/>
                  </a:lnTo>
                  <a:lnTo>
                    <a:pt x="1" y="1"/>
                  </a:lnTo>
                  <a:lnTo>
                    <a:pt x="1" y="0"/>
                  </a:lnTo>
                  <a:lnTo>
                    <a:pt x="2" y="1"/>
                  </a:lnTo>
                  <a:lnTo>
                    <a:pt x="2" y="3"/>
                  </a:lnTo>
                  <a:lnTo>
                    <a:pt x="2"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97" name="Freeform 273"/>
            <p:cNvSpPr>
              <a:spLocks/>
            </p:cNvSpPr>
            <p:nvPr/>
          </p:nvSpPr>
          <p:spPr bwMode="auto">
            <a:xfrm>
              <a:off x="7700961" y="6230929"/>
              <a:ext cx="4763" cy="3175"/>
            </a:xfrm>
            <a:custGeom>
              <a:avLst/>
              <a:gdLst/>
              <a:ahLst/>
              <a:cxnLst>
                <a:cxn ang="0">
                  <a:pos x="1" y="2"/>
                </a:cxn>
                <a:cxn ang="0">
                  <a:pos x="1" y="2"/>
                </a:cxn>
                <a:cxn ang="0">
                  <a:pos x="0" y="2"/>
                </a:cxn>
                <a:cxn ang="0">
                  <a:pos x="0" y="2"/>
                </a:cxn>
                <a:cxn ang="0">
                  <a:pos x="0" y="2"/>
                </a:cxn>
                <a:cxn ang="0">
                  <a:pos x="0" y="1"/>
                </a:cxn>
                <a:cxn ang="0">
                  <a:pos x="0" y="1"/>
                </a:cxn>
                <a:cxn ang="0">
                  <a:pos x="1" y="1"/>
                </a:cxn>
                <a:cxn ang="0">
                  <a:pos x="1" y="0"/>
                </a:cxn>
                <a:cxn ang="0">
                  <a:pos x="2" y="1"/>
                </a:cxn>
                <a:cxn ang="0">
                  <a:pos x="2" y="1"/>
                </a:cxn>
                <a:cxn ang="0">
                  <a:pos x="3" y="1"/>
                </a:cxn>
                <a:cxn ang="0">
                  <a:pos x="3" y="1"/>
                </a:cxn>
                <a:cxn ang="0">
                  <a:pos x="2" y="2"/>
                </a:cxn>
                <a:cxn ang="0">
                  <a:pos x="1" y="2"/>
                </a:cxn>
                <a:cxn ang="0">
                  <a:pos x="1" y="2"/>
                </a:cxn>
              </a:cxnLst>
              <a:rect l="0" t="0" r="r" b="b"/>
              <a:pathLst>
                <a:path w="3" h="2">
                  <a:moveTo>
                    <a:pt x="1" y="2"/>
                  </a:moveTo>
                  <a:lnTo>
                    <a:pt x="1" y="2"/>
                  </a:lnTo>
                  <a:lnTo>
                    <a:pt x="0" y="2"/>
                  </a:lnTo>
                  <a:lnTo>
                    <a:pt x="0" y="2"/>
                  </a:lnTo>
                  <a:lnTo>
                    <a:pt x="0" y="2"/>
                  </a:lnTo>
                  <a:lnTo>
                    <a:pt x="0" y="1"/>
                  </a:lnTo>
                  <a:lnTo>
                    <a:pt x="0" y="1"/>
                  </a:lnTo>
                  <a:lnTo>
                    <a:pt x="1" y="1"/>
                  </a:lnTo>
                  <a:lnTo>
                    <a:pt x="1" y="0"/>
                  </a:lnTo>
                  <a:lnTo>
                    <a:pt x="2" y="1"/>
                  </a:lnTo>
                  <a:lnTo>
                    <a:pt x="2" y="1"/>
                  </a:lnTo>
                  <a:lnTo>
                    <a:pt x="3" y="1"/>
                  </a:lnTo>
                  <a:lnTo>
                    <a:pt x="3" y="1"/>
                  </a:lnTo>
                  <a:lnTo>
                    <a:pt x="2" y="2"/>
                  </a:lnTo>
                  <a:lnTo>
                    <a:pt x="1" y="2"/>
                  </a:lnTo>
                  <a:lnTo>
                    <a:pt x="1"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98" name="Freeform 274"/>
            <p:cNvSpPr>
              <a:spLocks/>
            </p:cNvSpPr>
            <p:nvPr/>
          </p:nvSpPr>
          <p:spPr bwMode="auto">
            <a:xfrm>
              <a:off x="7705724" y="6238866"/>
              <a:ext cx="6350" cy="6350"/>
            </a:xfrm>
            <a:custGeom>
              <a:avLst/>
              <a:gdLst/>
              <a:ahLst/>
              <a:cxnLst>
                <a:cxn ang="0">
                  <a:pos x="1" y="1"/>
                </a:cxn>
                <a:cxn ang="0">
                  <a:pos x="1" y="1"/>
                </a:cxn>
                <a:cxn ang="0">
                  <a:pos x="2" y="1"/>
                </a:cxn>
                <a:cxn ang="0">
                  <a:pos x="3" y="1"/>
                </a:cxn>
                <a:cxn ang="0">
                  <a:pos x="3" y="0"/>
                </a:cxn>
                <a:cxn ang="0">
                  <a:pos x="4" y="0"/>
                </a:cxn>
                <a:cxn ang="0">
                  <a:pos x="4" y="1"/>
                </a:cxn>
                <a:cxn ang="0">
                  <a:pos x="4" y="1"/>
                </a:cxn>
                <a:cxn ang="0">
                  <a:pos x="3" y="4"/>
                </a:cxn>
                <a:cxn ang="0">
                  <a:pos x="2" y="4"/>
                </a:cxn>
                <a:cxn ang="0">
                  <a:pos x="1" y="4"/>
                </a:cxn>
                <a:cxn ang="0">
                  <a:pos x="0" y="4"/>
                </a:cxn>
                <a:cxn ang="0">
                  <a:pos x="0" y="4"/>
                </a:cxn>
                <a:cxn ang="0">
                  <a:pos x="0" y="3"/>
                </a:cxn>
                <a:cxn ang="0">
                  <a:pos x="0" y="2"/>
                </a:cxn>
                <a:cxn ang="0">
                  <a:pos x="1" y="1"/>
                </a:cxn>
                <a:cxn ang="0">
                  <a:pos x="1" y="1"/>
                </a:cxn>
              </a:cxnLst>
              <a:rect l="0" t="0" r="r" b="b"/>
              <a:pathLst>
                <a:path w="4" h="4">
                  <a:moveTo>
                    <a:pt x="1" y="1"/>
                  </a:moveTo>
                  <a:lnTo>
                    <a:pt x="1" y="1"/>
                  </a:lnTo>
                  <a:lnTo>
                    <a:pt x="2" y="1"/>
                  </a:lnTo>
                  <a:lnTo>
                    <a:pt x="3" y="1"/>
                  </a:lnTo>
                  <a:lnTo>
                    <a:pt x="3" y="0"/>
                  </a:lnTo>
                  <a:lnTo>
                    <a:pt x="4" y="0"/>
                  </a:lnTo>
                  <a:lnTo>
                    <a:pt x="4" y="1"/>
                  </a:lnTo>
                  <a:lnTo>
                    <a:pt x="4" y="1"/>
                  </a:lnTo>
                  <a:lnTo>
                    <a:pt x="3" y="4"/>
                  </a:lnTo>
                  <a:lnTo>
                    <a:pt x="2" y="4"/>
                  </a:lnTo>
                  <a:lnTo>
                    <a:pt x="1" y="4"/>
                  </a:lnTo>
                  <a:lnTo>
                    <a:pt x="0" y="4"/>
                  </a:lnTo>
                  <a:lnTo>
                    <a:pt x="0" y="4"/>
                  </a:lnTo>
                  <a:lnTo>
                    <a:pt x="0" y="3"/>
                  </a:lnTo>
                  <a:lnTo>
                    <a:pt x="0" y="2"/>
                  </a:lnTo>
                  <a:lnTo>
                    <a:pt x="1" y="1"/>
                  </a:lnTo>
                  <a:lnTo>
                    <a:pt x="1"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299" name="Freeform 275"/>
            <p:cNvSpPr>
              <a:spLocks/>
            </p:cNvSpPr>
            <p:nvPr/>
          </p:nvSpPr>
          <p:spPr bwMode="auto">
            <a:xfrm>
              <a:off x="7666036" y="6251567"/>
              <a:ext cx="30163" cy="9525"/>
            </a:xfrm>
            <a:custGeom>
              <a:avLst/>
              <a:gdLst/>
              <a:ahLst/>
              <a:cxnLst>
                <a:cxn ang="0">
                  <a:pos x="17" y="5"/>
                </a:cxn>
                <a:cxn ang="0">
                  <a:pos x="17" y="5"/>
                </a:cxn>
                <a:cxn ang="0">
                  <a:pos x="18" y="5"/>
                </a:cxn>
                <a:cxn ang="0">
                  <a:pos x="18" y="5"/>
                </a:cxn>
                <a:cxn ang="0">
                  <a:pos x="19" y="4"/>
                </a:cxn>
                <a:cxn ang="0">
                  <a:pos x="19" y="3"/>
                </a:cxn>
                <a:cxn ang="0">
                  <a:pos x="19" y="2"/>
                </a:cxn>
                <a:cxn ang="0">
                  <a:pos x="19" y="1"/>
                </a:cxn>
                <a:cxn ang="0">
                  <a:pos x="18" y="1"/>
                </a:cxn>
                <a:cxn ang="0">
                  <a:pos x="17" y="1"/>
                </a:cxn>
                <a:cxn ang="0">
                  <a:pos x="17" y="2"/>
                </a:cxn>
                <a:cxn ang="0">
                  <a:pos x="16" y="2"/>
                </a:cxn>
                <a:cxn ang="0">
                  <a:pos x="13" y="1"/>
                </a:cxn>
                <a:cxn ang="0">
                  <a:pos x="10" y="0"/>
                </a:cxn>
                <a:cxn ang="0">
                  <a:pos x="7" y="0"/>
                </a:cxn>
                <a:cxn ang="0">
                  <a:pos x="5" y="0"/>
                </a:cxn>
                <a:cxn ang="0">
                  <a:pos x="4" y="0"/>
                </a:cxn>
                <a:cxn ang="0">
                  <a:pos x="4" y="1"/>
                </a:cxn>
                <a:cxn ang="0">
                  <a:pos x="3" y="0"/>
                </a:cxn>
                <a:cxn ang="0">
                  <a:pos x="2" y="0"/>
                </a:cxn>
                <a:cxn ang="0">
                  <a:pos x="1" y="0"/>
                </a:cxn>
                <a:cxn ang="0">
                  <a:pos x="0" y="1"/>
                </a:cxn>
                <a:cxn ang="0">
                  <a:pos x="0" y="2"/>
                </a:cxn>
                <a:cxn ang="0">
                  <a:pos x="1" y="3"/>
                </a:cxn>
                <a:cxn ang="0">
                  <a:pos x="1" y="3"/>
                </a:cxn>
                <a:cxn ang="0">
                  <a:pos x="7" y="3"/>
                </a:cxn>
                <a:cxn ang="0">
                  <a:pos x="9" y="3"/>
                </a:cxn>
                <a:cxn ang="0">
                  <a:pos x="11" y="5"/>
                </a:cxn>
                <a:cxn ang="0">
                  <a:pos x="12" y="5"/>
                </a:cxn>
                <a:cxn ang="0">
                  <a:pos x="13" y="6"/>
                </a:cxn>
                <a:cxn ang="0">
                  <a:pos x="15" y="6"/>
                </a:cxn>
                <a:cxn ang="0">
                  <a:pos x="16" y="5"/>
                </a:cxn>
                <a:cxn ang="0">
                  <a:pos x="17" y="5"/>
                </a:cxn>
                <a:cxn ang="0">
                  <a:pos x="17" y="5"/>
                </a:cxn>
              </a:cxnLst>
              <a:rect l="0" t="0" r="r" b="b"/>
              <a:pathLst>
                <a:path w="19" h="6">
                  <a:moveTo>
                    <a:pt x="17" y="5"/>
                  </a:moveTo>
                  <a:lnTo>
                    <a:pt x="17" y="5"/>
                  </a:lnTo>
                  <a:lnTo>
                    <a:pt x="18" y="5"/>
                  </a:lnTo>
                  <a:lnTo>
                    <a:pt x="18" y="5"/>
                  </a:lnTo>
                  <a:lnTo>
                    <a:pt x="19" y="4"/>
                  </a:lnTo>
                  <a:lnTo>
                    <a:pt x="19" y="3"/>
                  </a:lnTo>
                  <a:lnTo>
                    <a:pt x="19" y="2"/>
                  </a:lnTo>
                  <a:lnTo>
                    <a:pt x="19" y="1"/>
                  </a:lnTo>
                  <a:lnTo>
                    <a:pt x="18" y="1"/>
                  </a:lnTo>
                  <a:lnTo>
                    <a:pt x="17" y="1"/>
                  </a:lnTo>
                  <a:lnTo>
                    <a:pt x="17" y="2"/>
                  </a:lnTo>
                  <a:lnTo>
                    <a:pt x="16" y="2"/>
                  </a:lnTo>
                  <a:lnTo>
                    <a:pt x="13" y="1"/>
                  </a:lnTo>
                  <a:lnTo>
                    <a:pt x="10" y="0"/>
                  </a:lnTo>
                  <a:lnTo>
                    <a:pt x="7" y="0"/>
                  </a:lnTo>
                  <a:lnTo>
                    <a:pt x="5" y="0"/>
                  </a:lnTo>
                  <a:lnTo>
                    <a:pt x="4" y="0"/>
                  </a:lnTo>
                  <a:lnTo>
                    <a:pt x="4" y="1"/>
                  </a:lnTo>
                  <a:lnTo>
                    <a:pt x="3" y="0"/>
                  </a:lnTo>
                  <a:lnTo>
                    <a:pt x="2" y="0"/>
                  </a:lnTo>
                  <a:lnTo>
                    <a:pt x="1" y="0"/>
                  </a:lnTo>
                  <a:lnTo>
                    <a:pt x="0" y="1"/>
                  </a:lnTo>
                  <a:lnTo>
                    <a:pt x="0" y="2"/>
                  </a:lnTo>
                  <a:lnTo>
                    <a:pt x="1" y="3"/>
                  </a:lnTo>
                  <a:lnTo>
                    <a:pt x="1" y="3"/>
                  </a:lnTo>
                  <a:lnTo>
                    <a:pt x="7" y="3"/>
                  </a:lnTo>
                  <a:lnTo>
                    <a:pt x="9" y="3"/>
                  </a:lnTo>
                  <a:lnTo>
                    <a:pt x="11" y="5"/>
                  </a:lnTo>
                  <a:lnTo>
                    <a:pt x="12" y="5"/>
                  </a:lnTo>
                  <a:lnTo>
                    <a:pt x="13" y="6"/>
                  </a:lnTo>
                  <a:lnTo>
                    <a:pt x="15" y="6"/>
                  </a:lnTo>
                  <a:lnTo>
                    <a:pt x="16" y="5"/>
                  </a:lnTo>
                  <a:lnTo>
                    <a:pt x="17" y="5"/>
                  </a:lnTo>
                  <a:lnTo>
                    <a:pt x="17"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00" name="Freeform 276"/>
            <p:cNvSpPr>
              <a:spLocks/>
            </p:cNvSpPr>
            <p:nvPr/>
          </p:nvSpPr>
          <p:spPr bwMode="auto">
            <a:xfrm>
              <a:off x="7670799" y="6202354"/>
              <a:ext cx="14288" cy="17463"/>
            </a:xfrm>
            <a:custGeom>
              <a:avLst/>
              <a:gdLst/>
              <a:ahLst/>
              <a:cxnLst>
                <a:cxn ang="0">
                  <a:pos x="7" y="8"/>
                </a:cxn>
                <a:cxn ang="0">
                  <a:pos x="7" y="8"/>
                </a:cxn>
                <a:cxn ang="0">
                  <a:pos x="6" y="8"/>
                </a:cxn>
                <a:cxn ang="0">
                  <a:pos x="5" y="7"/>
                </a:cxn>
                <a:cxn ang="0">
                  <a:pos x="4" y="5"/>
                </a:cxn>
                <a:cxn ang="0">
                  <a:pos x="4" y="3"/>
                </a:cxn>
                <a:cxn ang="0">
                  <a:pos x="3" y="1"/>
                </a:cxn>
                <a:cxn ang="0">
                  <a:pos x="2" y="1"/>
                </a:cxn>
                <a:cxn ang="0">
                  <a:pos x="1" y="0"/>
                </a:cxn>
                <a:cxn ang="0">
                  <a:pos x="1" y="1"/>
                </a:cxn>
                <a:cxn ang="0">
                  <a:pos x="0" y="1"/>
                </a:cxn>
                <a:cxn ang="0">
                  <a:pos x="1" y="3"/>
                </a:cxn>
                <a:cxn ang="0">
                  <a:pos x="1" y="4"/>
                </a:cxn>
                <a:cxn ang="0">
                  <a:pos x="2" y="5"/>
                </a:cxn>
                <a:cxn ang="0">
                  <a:pos x="3" y="7"/>
                </a:cxn>
                <a:cxn ang="0">
                  <a:pos x="4" y="9"/>
                </a:cxn>
                <a:cxn ang="0">
                  <a:pos x="5" y="10"/>
                </a:cxn>
                <a:cxn ang="0">
                  <a:pos x="7" y="11"/>
                </a:cxn>
                <a:cxn ang="0">
                  <a:pos x="9" y="11"/>
                </a:cxn>
                <a:cxn ang="0">
                  <a:pos x="9" y="11"/>
                </a:cxn>
                <a:cxn ang="0">
                  <a:pos x="9" y="10"/>
                </a:cxn>
                <a:cxn ang="0">
                  <a:pos x="7" y="8"/>
                </a:cxn>
                <a:cxn ang="0">
                  <a:pos x="7" y="8"/>
                </a:cxn>
              </a:cxnLst>
              <a:rect l="0" t="0" r="r" b="b"/>
              <a:pathLst>
                <a:path w="9" h="11">
                  <a:moveTo>
                    <a:pt x="7" y="8"/>
                  </a:moveTo>
                  <a:lnTo>
                    <a:pt x="7" y="8"/>
                  </a:lnTo>
                  <a:lnTo>
                    <a:pt x="6" y="8"/>
                  </a:lnTo>
                  <a:lnTo>
                    <a:pt x="5" y="7"/>
                  </a:lnTo>
                  <a:lnTo>
                    <a:pt x="4" y="5"/>
                  </a:lnTo>
                  <a:lnTo>
                    <a:pt x="4" y="3"/>
                  </a:lnTo>
                  <a:lnTo>
                    <a:pt x="3" y="1"/>
                  </a:lnTo>
                  <a:lnTo>
                    <a:pt x="2" y="1"/>
                  </a:lnTo>
                  <a:lnTo>
                    <a:pt x="1" y="0"/>
                  </a:lnTo>
                  <a:lnTo>
                    <a:pt x="1" y="1"/>
                  </a:lnTo>
                  <a:lnTo>
                    <a:pt x="0" y="1"/>
                  </a:lnTo>
                  <a:lnTo>
                    <a:pt x="1" y="3"/>
                  </a:lnTo>
                  <a:lnTo>
                    <a:pt x="1" y="4"/>
                  </a:lnTo>
                  <a:lnTo>
                    <a:pt x="2" y="5"/>
                  </a:lnTo>
                  <a:lnTo>
                    <a:pt x="3" y="7"/>
                  </a:lnTo>
                  <a:lnTo>
                    <a:pt x="4" y="9"/>
                  </a:lnTo>
                  <a:lnTo>
                    <a:pt x="5" y="10"/>
                  </a:lnTo>
                  <a:lnTo>
                    <a:pt x="7" y="11"/>
                  </a:lnTo>
                  <a:lnTo>
                    <a:pt x="9" y="11"/>
                  </a:lnTo>
                  <a:lnTo>
                    <a:pt x="9" y="11"/>
                  </a:lnTo>
                  <a:lnTo>
                    <a:pt x="9" y="10"/>
                  </a:lnTo>
                  <a:lnTo>
                    <a:pt x="7" y="8"/>
                  </a:lnTo>
                  <a:lnTo>
                    <a:pt x="7" y="8"/>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01" name="Freeform 277"/>
            <p:cNvSpPr>
              <a:spLocks/>
            </p:cNvSpPr>
            <p:nvPr/>
          </p:nvSpPr>
          <p:spPr bwMode="auto">
            <a:xfrm>
              <a:off x="7693024" y="6200766"/>
              <a:ext cx="4763" cy="6350"/>
            </a:xfrm>
            <a:custGeom>
              <a:avLst/>
              <a:gdLst/>
              <a:ahLst/>
              <a:cxnLst>
                <a:cxn ang="0">
                  <a:pos x="3" y="3"/>
                </a:cxn>
                <a:cxn ang="0">
                  <a:pos x="3" y="3"/>
                </a:cxn>
                <a:cxn ang="0">
                  <a:pos x="3" y="4"/>
                </a:cxn>
                <a:cxn ang="0">
                  <a:pos x="3" y="4"/>
                </a:cxn>
                <a:cxn ang="0">
                  <a:pos x="2" y="4"/>
                </a:cxn>
                <a:cxn ang="0">
                  <a:pos x="1" y="4"/>
                </a:cxn>
                <a:cxn ang="0">
                  <a:pos x="0" y="4"/>
                </a:cxn>
                <a:cxn ang="0">
                  <a:pos x="0" y="3"/>
                </a:cxn>
                <a:cxn ang="0">
                  <a:pos x="0" y="2"/>
                </a:cxn>
                <a:cxn ang="0">
                  <a:pos x="0" y="1"/>
                </a:cxn>
                <a:cxn ang="0">
                  <a:pos x="1" y="0"/>
                </a:cxn>
                <a:cxn ang="0">
                  <a:pos x="2" y="0"/>
                </a:cxn>
                <a:cxn ang="0">
                  <a:pos x="2" y="1"/>
                </a:cxn>
                <a:cxn ang="0">
                  <a:pos x="3" y="3"/>
                </a:cxn>
                <a:cxn ang="0">
                  <a:pos x="3" y="3"/>
                </a:cxn>
              </a:cxnLst>
              <a:rect l="0" t="0" r="r" b="b"/>
              <a:pathLst>
                <a:path w="3" h="4">
                  <a:moveTo>
                    <a:pt x="3" y="3"/>
                  </a:moveTo>
                  <a:lnTo>
                    <a:pt x="3" y="3"/>
                  </a:lnTo>
                  <a:lnTo>
                    <a:pt x="3" y="4"/>
                  </a:lnTo>
                  <a:lnTo>
                    <a:pt x="3" y="4"/>
                  </a:lnTo>
                  <a:lnTo>
                    <a:pt x="2" y="4"/>
                  </a:lnTo>
                  <a:lnTo>
                    <a:pt x="1" y="4"/>
                  </a:lnTo>
                  <a:lnTo>
                    <a:pt x="0" y="4"/>
                  </a:lnTo>
                  <a:lnTo>
                    <a:pt x="0" y="3"/>
                  </a:lnTo>
                  <a:lnTo>
                    <a:pt x="0" y="2"/>
                  </a:lnTo>
                  <a:lnTo>
                    <a:pt x="0" y="1"/>
                  </a:lnTo>
                  <a:lnTo>
                    <a:pt x="1" y="0"/>
                  </a:lnTo>
                  <a:lnTo>
                    <a:pt x="2" y="0"/>
                  </a:lnTo>
                  <a:lnTo>
                    <a:pt x="2" y="1"/>
                  </a:lnTo>
                  <a:lnTo>
                    <a:pt x="3" y="3"/>
                  </a:lnTo>
                  <a:lnTo>
                    <a:pt x="3"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02" name="Freeform 278"/>
            <p:cNvSpPr>
              <a:spLocks/>
            </p:cNvSpPr>
            <p:nvPr/>
          </p:nvSpPr>
          <p:spPr bwMode="auto">
            <a:xfrm>
              <a:off x="7635874" y="6167430"/>
              <a:ext cx="63500" cy="73025"/>
            </a:xfrm>
            <a:custGeom>
              <a:avLst/>
              <a:gdLst/>
              <a:ahLst/>
              <a:cxnLst>
                <a:cxn ang="0">
                  <a:pos x="35" y="10"/>
                </a:cxn>
                <a:cxn ang="0">
                  <a:pos x="39" y="5"/>
                </a:cxn>
                <a:cxn ang="0">
                  <a:pos x="40" y="2"/>
                </a:cxn>
                <a:cxn ang="0">
                  <a:pos x="39" y="0"/>
                </a:cxn>
                <a:cxn ang="0">
                  <a:pos x="37" y="1"/>
                </a:cxn>
                <a:cxn ang="0">
                  <a:pos x="36" y="3"/>
                </a:cxn>
                <a:cxn ang="0">
                  <a:pos x="34" y="5"/>
                </a:cxn>
                <a:cxn ang="0">
                  <a:pos x="31" y="3"/>
                </a:cxn>
                <a:cxn ang="0">
                  <a:pos x="27" y="3"/>
                </a:cxn>
                <a:cxn ang="0">
                  <a:pos x="23" y="4"/>
                </a:cxn>
                <a:cxn ang="0">
                  <a:pos x="19" y="6"/>
                </a:cxn>
                <a:cxn ang="0">
                  <a:pos x="16" y="7"/>
                </a:cxn>
                <a:cxn ang="0">
                  <a:pos x="13" y="8"/>
                </a:cxn>
                <a:cxn ang="0">
                  <a:pos x="6" y="11"/>
                </a:cxn>
                <a:cxn ang="0">
                  <a:pos x="4" y="15"/>
                </a:cxn>
                <a:cxn ang="0">
                  <a:pos x="3" y="17"/>
                </a:cxn>
                <a:cxn ang="0">
                  <a:pos x="0" y="20"/>
                </a:cxn>
                <a:cxn ang="0">
                  <a:pos x="0" y="21"/>
                </a:cxn>
                <a:cxn ang="0">
                  <a:pos x="3" y="23"/>
                </a:cxn>
                <a:cxn ang="0">
                  <a:pos x="6" y="23"/>
                </a:cxn>
                <a:cxn ang="0">
                  <a:pos x="6" y="25"/>
                </a:cxn>
                <a:cxn ang="0">
                  <a:pos x="6" y="26"/>
                </a:cxn>
                <a:cxn ang="0">
                  <a:pos x="8" y="28"/>
                </a:cxn>
                <a:cxn ang="0">
                  <a:pos x="12" y="29"/>
                </a:cxn>
                <a:cxn ang="0">
                  <a:pos x="16" y="29"/>
                </a:cxn>
                <a:cxn ang="0">
                  <a:pos x="18" y="31"/>
                </a:cxn>
                <a:cxn ang="0">
                  <a:pos x="17" y="33"/>
                </a:cxn>
                <a:cxn ang="0">
                  <a:pos x="14" y="32"/>
                </a:cxn>
                <a:cxn ang="0">
                  <a:pos x="10" y="31"/>
                </a:cxn>
                <a:cxn ang="0">
                  <a:pos x="7" y="34"/>
                </a:cxn>
                <a:cxn ang="0">
                  <a:pos x="8" y="35"/>
                </a:cxn>
                <a:cxn ang="0">
                  <a:pos x="10" y="38"/>
                </a:cxn>
                <a:cxn ang="0">
                  <a:pos x="11" y="40"/>
                </a:cxn>
                <a:cxn ang="0">
                  <a:pos x="13" y="42"/>
                </a:cxn>
                <a:cxn ang="0">
                  <a:pos x="16" y="45"/>
                </a:cxn>
                <a:cxn ang="0">
                  <a:pos x="19" y="46"/>
                </a:cxn>
                <a:cxn ang="0">
                  <a:pos x="19" y="46"/>
                </a:cxn>
                <a:cxn ang="0">
                  <a:pos x="19" y="42"/>
                </a:cxn>
                <a:cxn ang="0">
                  <a:pos x="19" y="40"/>
                </a:cxn>
                <a:cxn ang="0">
                  <a:pos x="19" y="38"/>
                </a:cxn>
                <a:cxn ang="0">
                  <a:pos x="20" y="37"/>
                </a:cxn>
                <a:cxn ang="0">
                  <a:pos x="19" y="35"/>
                </a:cxn>
                <a:cxn ang="0">
                  <a:pos x="21" y="35"/>
                </a:cxn>
                <a:cxn ang="0">
                  <a:pos x="24" y="35"/>
                </a:cxn>
                <a:cxn ang="0">
                  <a:pos x="25" y="34"/>
                </a:cxn>
                <a:cxn ang="0">
                  <a:pos x="24" y="32"/>
                </a:cxn>
                <a:cxn ang="0">
                  <a:pos x="20" y="27"/>
                </a:cxn>
                <a:cxn ang="0">
                  <a:pos x="19" y="23"/>
                </a:cxn>
                <a:cxn ang="0">
                  <a:pos x="19" y="20"/>
                </a:cxn>
                <a:cxn ang="0">
                  <a:pos x="18" y="18"/>
                </a:cxn>
                <a:cxn ang="0">
                  <a:pos x="19" y="17"/>
                </a:cxn>
                <a:cxn ang="0">
                  <a:pos x="20" y="15"/>
                </a:cxn>
                <a:cxn ang="0">
                  <a:pos x="21" y="14"/>
                </a:cxn>
                <a:cxn ang="0">
                  <a:pos x="21" y="13"/>
                </a:cxn>
                <a:cxn ang="0">
                  <a:pos x="22" y="12"/>
                </a:cxn>
                <a:cxn ang="0">
                  <a:pos x="24" y="14"/>
                </a:cxn>
                <a:cxn ang="0">
                  <a:pos x="25" y="15"/>
                </a:cxn>
                <a:cxn ang="0">
                  <a:pos x="26" y="14"/>
                </a:cxn>
                <a:cxn ang="0">
                  <a:pos x="25" y="11"/>
                </a:cxn>
                <a:cxn ang="0">
                  <a:pos x="25" y="10"/>
                </a:cxn>
                <a:cxn ang="0">
                  <a:pos x="30" y="9"/>
                </a:cxn>
                <a:cxn ang="0">
                  <a:pos x="35" y="10"/>
                </a:cxn>
              </a:cxnLst>
              <a:rect l="0" t="0" r="r" b="b"/>
              <a:pathLst>
                <a:path w="40" h="46">
                  <a:moveTo>
                    <a:pt x="35" y="10"/>
                  </a:moveTo>
                  <a:lnTo>
                    <a:pt x="35" y="10"/>
                  </a:lnTo>
                  <a:lnTo>
                    <a:pt x="37" y="8"/>
                  </a:lnTo>
                  <a:lnTo>
                    <a:pt x="39" y="5"/>
                  </a:lnTo>
                  <a:lnTo>
                    <a:pt x="40" y="3"/>
                  </a:lnTo>
                  <a:lnTo>
                    <a:pt x="40" y="2"/>
                  </a:lnTo>
                  <a:lnTo>
                    <a:pt x="40" y="2"/>
                  </a:lnTo>
                  <a:lnTo>
                    <a:pt x="39" y="0"/>
                  </a:lnTo>
                  <a:lnTo>
                    <a:pt x="38" y="0"/>
                  </a:lnTo>
                  <a:lnTo>
                    <a:pt x="37" y="1"/>
                  </a:lnTo>
                  <a:lnTo>
                    <a:pt x="37" y="2"/>
                  </a:lnTo>
                  <a:lnTo>
                    <a:pt x="36" y="3"/>
                  </a:lnTo>
                  <a:lnTo>
                    <a:pt x="35" y="5"/>
                  </a:lnTo>
                  <a:lnTo>
                    <a:pt x="34" y="5"/>
                  </a:lnTo>
                  <a:lnTo>
                    <a:pt x="33" y="5"/>
                  </a:lnTo>
                  <a:lnTo>
                    <a:pt x="31" y="3"/>
                  </a:lnTo>
                  <a:lnTo>
                    <a:pt x="29" y="3"/>
                  </a:lnTo>
                  <a:lnTo>
                    <a:pt x="27" y="3"/>
                  </a:lnTo>
                  <a:lnTo>
                    <a:pt x="24" y="3"/>
                  </a:lnTo>
                  <a:lnTo>
                    <a:pt x="23" y="4"/>
                  </a:lnTo>
                  <a:lnTo>
                    <a:pt x="21" y="5"/>
                  </a:lnTo>
                  <a:lnTo>
                    <a:pt x="19" y="6"/>
                  </a:lnTo>
                  <a:lnTo>
                    <a:pt x="19" y="6"/>
                  </a:lnTo>
                  <a:lnTo>
                    <a:pt x="16" y="7"/>
                  </a:lnTo>
                  <a:lnTo>
                    <a:pt x="14" y="8"/>
                  </a:lnTo>
                  <a:lnTo>
                    <a:pt x="13" y="8"/>
                  </a:lnTo>
                  <a:lnTo>
                    <a:pt x="6" y="10"/>
                  </a:lnTo>
                  <a:lnTo>
                    <a:pt x="6" y="11"/>
                  </a:lnTo>
                  <a:lnTo>
                    <a:pt x="6" y="13"/>
                  </a:lnTo>
                  <a:lnTo>
                    <a:pt x="4" y="15"/>
                  </a:lnTo>
                  <a:lnTo>
                    <a:pt x="4" y="15"/>
                  </a:lnTo>
                  <a:lnTo>
                    <a:pt x="3" y="17"/>
                  </a:lnTo>
                  <a:lnTo>
                    <a:pt x="0" y="19"/>
                  </a:lnTo>
                  <a:lnTo>
                    <a:pt x="0" y="20"/>
                  </a:lnTo>
                  <a:lnTo>
                    <a:pt x="0" y="21"/>
                  </a:lnTo>
                  <a:lnTo>
                    <a:pt x="0" y="21"/>
                  </a:lnTo>
                  <a:lnTo>
                    <a:pt x="1" y="22"/>
                  </a:lnTo>
                  <a:lnTo>
                    <a:pt x="3" y="23"/>
                  </a:lnTo>
                  <a:lnTo>
                    <a:pt x="4" y="23"/>
                  </a:lnTo>
                  <a:lnTo>
                    <a:pt x="6" y="23"/>
                  </a:lnTo>
                  <a:lnTo>
                    <a:pt x="6" y="24"/>
                  </a:lnTo>
                  <a:lnTo>
                    <a:pt x="6" y="25"/>
                  </a:lnTo>
                  <a:lnTo>
                    <a:pt x="6" y="25"/>
                  </a:lnTo>
                  <a:lnTo>
                    <a:pt x="6" y="26"/>
                  </a:lnTo>
                  <a:lnTo>
                    <a:pt x="7" y="27"/>
                  </a:lnTo>
                  <a:lnTo>
                    <a:pt x="8" y="28"/>
                  </a:lnTo>
                  <a:lnTo>
                    <a:pt x="11" y="29"/>
                  </a:lnTo>
                  <a:lnTo>
                    <a:pt x="12" y="29"/>
                  </a:lnTo>
                  <a:lnTo>
                    <a:pt x="14" y="29"/>
                  </a:lnTo>
                  <a:lnTo>
                    <a:pt x="16" y="29"/>
                  </a:lnTo>
                  <a:lnTo>
                    <a:pt x="17" y="30"/>
                  </a:lnTo>
                  <a:lnTo>
                    <a:pt x="18" y="31"/>
                  </a:lnTo>
                  <a:lnTo>
                    <a:pt x="18" y="32"/>
                  </a:lnTo>
                  <a:lnTo>
                    <a:pt x="17" y="33"/>
                  </a:lnTo>
                  <a:lnTo>
                    <a:pt x="17" y="33"/>
                  </a:lnTo>
                  <a:lnTo>
                    <a:pt x="14" y="32"/>
                  </a:lnTo>
                  <a:lnTo>
                    <a:pt x="12" y="31"/>
                  </a:lnTo>
                  <a:lnTo>
                    <a:pt x="10" y="31"/>
                  </a:lnTo>
                  <a:lnTo>
                    <a:pt x="8" y="33"/>
                  </a:lnTo>
                  <a:lnTo>
                    <a:pt x="7" y="34"/>
                  </a:lnTo>
                  <a:lnTo>
                    <a:pt x="7" y="35"/>
                  </a:lnTo>
                  <a:lnTo>
                    <a:pt x="8" y="35"/>
                  </a:lnTo>
                  <a:lnTo>
                    <a:pt x="9" y="35"/>
                  </a:lnTo>
                  <a:lnTo>
                    <a:pt x="10" y="38"/>
                  </a:lnTo>
                  <a:lnTo>
                    <a:pt x="11" y="40"/>
                  </a:lnTo>
                  <a:lnTo>
                    <a:pt x="11" y="40"/>
                  </a:lnTo>
                  <a:lnTo>
                    <a:pt x="12" y="41"/>
                  </a:lnTo>
                  <a:lnTo>
                    <a:pt x="13" y="42"/>
                  </a:lnTo>
                  <a:lnTo>
                    <a:pt x="14" y="43"/>
                  </a:lnTo>
                  <a:lnTo>
                    <a:pt x="16" y="45"/>
                  </a:lnTo>
                  <a:lnTo>
                    <a:pt x="18" y="46"/>
                  </a:lnTo>
                  <a:lnTo>
                    <a:pt x="19" y="46"/>
                  </a:lnTo>
                  <a:lnTo>
                    <a:pt x="19" y="46"/>
                  </a:lnTo>
                  <a:lnTo>
                    <a:pt x="19" y="46"/>
                  </a:lnTo>
                  <a:lnTo>
                    <a:pt x="19" y="44"/>
                  </a:lnTo>
                  <a:lnTo>
                    <a:pt x="19" y="42"/>
                  </a:lnTo>
                  <a:lnTo>
                    <a:pt x="19" y="41"/>
                  </a:lnTo>
                  <a:lnTo>
                    <a:pt x="19" y="40"/>
                  </a:lnTo>
                  <a:lnTo>
                    <a:pt x="19" y="39"/>
                  </a:lnTo>
                  <a:lnTo>
                    <a:pt x="19" y="38"/>
                  </a:lnTo>
                  <a:lnTo>
                    <a:pt x="19" y="37"/>
                  </a:lnTo>
                  <a:lnTo>
                    <a:pt x="20" y="37"/>
                  </a:lnTo>
                  <a:lnTo>
                    <a:pt x="19" y="36"/>
                  </a:lnTo>
                  <a:lnTo>
                    <a:pt x="19" y="35"/>
                  </a:lnTo>
                  <a:lnTo>
                    <a:pt x="19" y="35"/>
                  </a:lnTo>
                  <a:lnTo>
                    <a:pt x="21" y="35"/>
                  </a:lnTo>
                  <a:lnTo>
                    <a:pt x="23" y="35"/>
                  </a:lnTo>
                  <a:lnTo>
                    <a:pt x="24" y="35"/>
                  </a:lnTo>
                  <a:lnTo>
                    <a:pt x="25" y="34"/>
                  </a:lnTo>
                  <a:lnTo>
                    <a:pt x="25" y="34"/>
                  </a:lnTo>
                  <a:lnTo>
                    <a:pt x="25" y="34"/>
                  </a:lnTo>
                  <a:lnTo>
                    <a:pt x="24" y="32"/>
                  </a:lnTo>
                  <a:lnTo>
                    <a:pt x="21" y="28"/>
                  </a:lnTo>
                  <a:lnTo>
                    <a:pt x="20" y="27"/>
                  </a:lnTo>
                  <a:lnTo>
                    <a:pt x="19" y="26"/>
                  </a:lnTo>
                  <a:lnTo>
                    <a:pt x="19" y="23"/>
                  </a:lnTo>
                  <a:lnTo>
                    <a:pt x="19" y="21"/>
                  </a:lnTo>
                  <a:lnTo>
                    <a:pt x="19" y="20"/>
                  </a:lnTo>
                  <a:lnTo>
                    <a:pt x="19" y="18"/>
                  </a:lnTo>
                  <a:lnTo>
                    <a:pt x="18" y="18"/>
                  </a:lnTo>
                  <a:lnTo>
                    <a:pt x="18" y="18"/>
                  </a:lnTo>
                  <a:lnTo>
                    <a:pt x="19" y="17"/>
                  </a:lnTo>
                  <a:lnTo>
                    <a:pt x="19" y="16"/>
                  </a:lnTo>
                  <a:lnTo>
                    <a:pt x="20" y="15"/>
                  </a:lnTo>
                  <a:lnTo>
                    <a:pt x="21" y="15"/>
                  </a:lnTo>
                  <a:lnTo>
                    <a:pt x="21" y="14"/>
                  </a:lnTo>
                  <a:lnTo>
                    <a:pt x="21" y="14"/>
                  </a:lnTo>
                  <a:lnTo>
                    <a:pt x="21" y="13"/>
                  </a:lnTo>
                  <a:lnTo>
                    <a:pt x="22" y="12"/>
                  </a:lnTo>
                  <a:lnTo>
                    <a:pt x="22" y="12"/>
                  </a:lnTo>
                  <a:lnTo>
                    <a:pt x="23" y="13"/>
                  </a:lnTo>
                  <a:lnTo>
                    <a:pt x="24" y="14"/>
                  </a:lnTo>
                  <a:lnTo>
                    <a:pt x="25" y="15"/>
                  </a:lnTo>
                  <a:lnTo>
                    <a:pt x="25" y="15"/>
                  </a:lnTo>
                  <a:lnTo>
                    <a:pt x="25" y="15"/>
                  </a:lnTo>
                  <a:lnTo>
                    <a:pt x="26" y="14"/>
                  </a:lnTo>
                  <a:lnTo>
                    <a:pt x="26" y="13"/>
                  </a:lnTo>
                  <a:lnTo>
                    <a:pt x="25" y="11"/>
                  </a:lnTo>
                  <a:lnTo>
                    <a:pt x="25" y="11"/>
                  </a:lnTo>
                  <a:lnTo>
                    <a:pt x="25" y="10"/>
                  </a:lnTo>
                  <a:lnTo>
                    <a:pt x="28" y="9"/>
                  </a:lnTo>
                  <a:lnTo>
                    <a:pt x="30" y="9"/>
                  </a:lnTo>
                  <a:lnTo>
                    <a:pt x="32" y="9"/>
                  </a:lnTo>
                  <a:lnTo>
                    <a:pt x="35" y="10"/>
                  </a:lnTo>
                  <a:lnTo>
                    <a:pt x="35" y="1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03" name="Freeform 279"/>
            <p:cNvSpPr>
              <a:spLocks/>
            </p:cNvSpPr>
            <p:nvPr/>
          </p:nvSpPr>
          <p:spPr bwMode="auto">
            <a:xfrm>
              <a:off x="7632700" y="6162666"/>
              <a:ext cx="12700" cy="34925"/>
            </a:xfrm>
            <a:custGeom>
              <a:avLst/>
              <a:gdLst/>
              <a:ahLst/>
              <a:cxnLst>
                <a:cxn ang="0">
                  <a:pos x="1" y="5"/>
                </a:cxn>
                <a:cxn ang="0">
                  <a:pos x="1" y="5"/>
                </a:cxn>
                <a:cxn ang="0">
                  <a:pos x="2" y="5"/>
                </a:cxn>
                <a:cxn ang="0">
                  <a:pos x="2" y="5"/>
                </a:cxn>
                <a:cxn ang="0">
                  <a:pos x="2" y="6"/>
                </a:cxn>
                <a:cxn ang="0">
                  <a:pos x="1" y="7"/>
                </a:cxn>
                <a:cxn ang="0">
                  <a:pos x="1" y="8"/>
                </a:cxn>
                <a:cxn ang="0">
                  <a:pos x="1" y="10"/>
                </a:cxn>
                <a:cxn ang="0">
                  <a:pos x="1" y="11"/>
                </a:cxn>
                <a:cxn ang="0">
                  <a:pos x="1" y="14"/>
                </a:cxn>
                <a:cxn ang="0">
                  <a:pos x="0" y="17"/>
                </a:cxn>
                <a:cxn ang="0">
                  <a:pos x="1" y="19"/>
                </a:cxn>
                <a:cxn ang="0">
                  <a:pos x="2" y="22"/>
                </a:cxn>
                <a:cxn ang="0">
                  <a:pos x="5" y="20"/>
                </a:cxn>
                <a:cxn ang="0">
                  <a:pos x="6" y="18"/>
                </a:cxn>
                <a:cxn ang="0">
                  <a:pos x="6" y="18"/>
                </a:cxn>
                <a:cxn ang="0">
                  <a:pos x="8" y="16"/>
                </a:cxn>
                <a:cxn ang="0">
                  <a:pos x="8" y="14"/>
                </a:cxn>
                <a:cxn ang="0">
                  <a:pos x="8" y="13"/>
                </a:cxn>
                <a:cxn ang="0">
                  <a:pos x="8" y="12"/>
                </a:cxn>
                <a:cxn ang="0">
                  <a:pos x="7" y="8"/>
                </a:cxn>
                <a:cxn ang="0">
                  <a:pos x="6" y="6"/>
                </a:cxn>
                <a:cxn ang="0">
                  <a:pos x="6" y="4"/>
                </a:cxn>
                <a:cxn ang="0">
                  <a:pos x="6" y="3"/>
                </a:cxn>
                <a:cxn ang="0">
                  <a:pos x="5" y="2"/>
                </a:cxn>
                <a:cxn ang="0">
                  <a:pos x="3" y="0"/>
                </a:cxn>
                <a:cxn ang="0">
                  <a:pos x="2" y="0"/>
                </a:cxn>
                <a:cxn ang="0">
                  <a:pos x="2" y="0"/>
                </a:cxn>
                <a:cxn ang="0">
                  <a:pos x="2" y="1"/>
                </a:cxn>
                <a:cxn ang="0">
                  <a:pos x="1" y="3"/>
                </a:cxn>
                <a:cxn ang="0">
                  <a:pos x="1" y="5"/>
                </a:cxn>
                <a:cxn ang="0">
                  <a:pos x="1" y="5"/>
                </a:cxn>
              </a:cxnLst>
              <a:rect l="0" t="0" r="r" b="b"/>
              <a:pathLst>
                <a:path w="8" h="22">
                  <a:moveTo>
                    <a:pt x="1" y="5"/>
                  </a:moveTo>
                  <a:lnTo>
                    <a:pt x="1" y="5"/>
                  </a:lnTo>
                  <a:lnTo>
                    <a:pt x="2" y="5"/>
                  </a:lnTo>
                  <a:lnTo>
                    <a:pt x="2" y="5"/>
                  </a:lnTo>
                  <a:lnTo>
                    <a:pt x="2" y="6"/>
                  </a:lnTo>
                  <a:lnTo>
                    <a:pt x="1" y="7"/>
                  </a:lnTo>
                  <a:lnTo>
                    <a:pt x="1" y="8"/>
                  </a:lnTo>
                  <a:lnTo>
                    <a:pt x="1" y="10"/>
                  </a:lnTo>
                  <a:lnTo>
                    <a:pt x="1" y="11"/>
                  </a:lnTo>
                  <a:lnTo>
                    <a:pt x="1" y="14"/>
                  </a:lnTo>
                  <a:lnTo>
                    <a:pt x="0" y="17"/>
                  </a:lnTo>
                  <a:lnTo>
                    <a:pt x="1" y="19"/>
                  </a:lnTo>
                  <a:lnTo>
                    <a:pt x="2" y="22"/>
                  </a:lnTo>
                  <a:lnTo>
                    <a:pt x="5" y="20"/>
                  </a:lnTo>
                  <a:lnTo>
                    <a:pt x="6" y="18"/>
                  </a:lnTo>
                  <a:lnTo>
                    <a:pt x="6" y="18"/>
                  </a:lnTo>
                  <a:lnTo>
                    <a:pt x="8" y="16"/>
                  </a:lnTo>
                  <a:lnTo>
                    <a:pt x="8" y="14"/>
                  </a:lnTo>
                  <a:lnTo>
                    <a:pt x="8" y="13"/>
                  </a:lnTo>
                  <a:lnTo>
                    <a:pt x="8" y="12"/>
                  </a:lnTo>
                  <a:lnTo>
                    <a:pt x="7" y="8"/>
                  </a:lnTo>
                  <a:lnTo>
                    <a:pt x="6" y="6"/>
                  </a:lnTo>
                  <a:lnTo>
                    <a:pt x="6" y="4"/>
                  </a:lnTo>
                  <a:lnTo>
                    <a:pt x="6" y="3"/>
                  </a:lnTo>
                  <a:lnTo>
                    <a:pt x="5" y="2"/>
                  </a:lnTo>
                  <a:lnTo>
                    <a:pt x="3" y="0"/>
                  </a:lnTo>
                  <a:lnTo>
                    <a:pt x="2" y="0"/>
                  </a:lnTo>
                  <a:lnTo>
                    <a:pt x="2" y="0"/>
                  </a:lnTo>
                  <a:lnTo>
                    <a:pt x="2" y="1"/>
                  </a:lnTo>
                  <a:lnTo>
                    <a:pt x="1" y="3"/>
                  </a:lnTo>
                  <a:lnTo>
                    <a:pt x="1" y="5"/>
                  </a:lnTo>
                  <a:lnTo>
                    <a:pt x="1"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04" name="Freeform 280"/>
            <p:cNvSpPr>
              <a:spLocks/>
            </p:cNvSpPr>
            <p:nvPr/>
          </p:nvSpPr>
          <p:spPr bwMode="auto">
            <a:xfrm>
              <a:off x="7575550" y="6107104"/>
              <a:ext cx="88900" cy="76200"/>
            </a:xfrm>
            <a:custGeom>
              <a:avLst/>
              <a:gdLst/>
              <a:ahLst/>
              <a:cxnLst>
                <a:cxn ang="0">
                  <a:pos x="37" y="40"/>
                </a:cxn>
                <a:cxn ang="0">
                  <a:pos x="38" y="36"/>
                </a:cxn>
                <a:cxn ang="0">
                  <a:pos x="38" y="35"/>
                </a:cxn>
                <a:cxn ang="0">
                  <a:pos x="41" y="37"/>
                </a:cxn>
                <a:cxn ang="0">
                  <a:pos x="42" y="40"/>
                </a:cxn>
                <a:cxn ang="0">
                  <a:pos x="43" y="44"/>
                </a:cxn>
                <a:cxn ang="0">
                  <a:pos x="44" y="48"/>
                </a:cxn>
                <a:cxn ang="0">
                  <a:pos x="52" y="46"/>
                </a:cxn>
                <a:cxn ang="0">
                  <a:pos x="56" y="44"/>
                </a:cxn>
                <a:cxn ang="0">
                  <a:pos x="55" y="43"/>
                </a:cxn>
                <a:cxn ang="0">
                  <a:pos x="53" y="39"/>
                </a:cxn>
                <a:cxn ang="0">
                  <a:pos x="53" y="35"/>
                </a:cxn>
                <a:cxn ang="0">
                  <a:pos x="55" y="31"/>
                </a:cxn>
                <a:cxn ang="0">
                  <a:pos x="55" y="30"/>
                </a:cxn>
                <a:cxn ang="0">
                  <a:pos x="53" y="27"/>
                </a:cxn>
                <a:cxn ang="0">
                  <a:pos x="52" y="23"/>
                </a:cxn>
                <a:cxn ang="0">
                  <a:pos x="55" y="21"/>
                </a:cxn>
                <a:cxn ang="0">
                  <a:pos x="56" y="20"/>
                </a:cxn>
                <a:cxn ang="0">
                  <a:pos x="55" y="17"/>
                </a:cxn>
                <a:cxn ang="0">
                  <a:pos x="53" y="16"/>
                </a:cxn>
                <a:cxn ang="0">
                  <a:pos x="50" y="15"/>
                </a:cxn>
                <a:cxn ang="0">
                  <a:pos x="49" y="14"/>
                </a:cxn>
                <a:cxn ang="0">
                  <a:pos x="48" y="12"/>
                </a:cxn>
                <a:cxn ang="0">
                  <a:pos x="46" y="11"/>
                </a:cxn>
                <a:cxn ang="0">
                  <a:pos x="44" y="8"/>
                </a:cxn>
                <a:cxn ang="0">
                  <a:pos x="38" y="6"/>
                </a:cxn>
                <a:cxn ang="0">
                  <a:pos x="33" y="8"/>
                </a:cxn>
                <a:cxn ang="0">
                  <a:pos x="28" y="8"/>
                </a:cxn>
                <a:cxn ang="0">
                  <a:pos x="23" y="6"/>
                </a:cxn>
                <a:cxn ang="0">
                  <a:pos x="18" y="2"/>
                </a:cxn>
                <a:cxn ang="0">
                  <a:pos x="16" y="0"/>
                </a:cxn>
                <a:cxn ang="0">
                  <a:pos x="7" y="2"/>
                </a:cxn>
                <a:cxn ang="0">
                  <a:pos x="1" y="3"/>
                </a:cxn>
                <a:cxn ang="0">
                  <a:pos x="0" y="8"/>
                </a:cxn>
                <a:cxn ang="0">
                  <a:pos x="0" y="11"/>
                </a:cxn>
                <a:cxn ang="0">
                  <a:pos x="0" y="14"/>
                </a:cxn>
                <a:cxn ang="0">
                  <a:pos x="3" y="13"/>
                </a:cxn>
                <a:cxn ang="0">
                  <a:pos x="6" y="11"/>
                </a:cxn>
                <a:cxn ang="0">
                  <a:pos x="7" y="12"/>
                </a:cxn>
                <a:cxn ang="0">
                  <a:pos x="8" y="16"/>
                </a:cxn>
                <a:cxn ang="0">
                  <a:pos x="9" y="18"/>
                </a:cxn>
                <a:cxn ang="0">
                  <a:pos x="12" y="21"/>
                </a:cxn>
                <a:cxn ang="0">
                  <a:pos x="11" y="22"/>
                </a:cxn>
                <a:cxn ang="0">
                  <a:pos x="11" y="24"/>
                </a:cxn>
                <a:cxn ang="0">
                  <a:pos x="12" y="25"/>
                </a:cxn>
                <a:cxn ang="0">
                  <a:pos x="12" y="25"/>
                </a:cxn>
                <a:cxn ang="0">
                  <a:pos x="14" y="27"/>
                </a:cxn>
                <a:cxn ang="0">
                  <a:pos x="17" y="28"/>
                </a:cxn>
                <a:cxn ang="0">
                  <a:pos x="20" y="28"/>
                </a:cxn>
                <a:cxn ang="0">
                  <a:pos x="25" y="30"/>
                </a:cxn>
                <a:cxn ang="0">
                  <a:pos x="29" y="35"/>
                </a:cxn>
                <a:cxn ang="0">
                  <a:pos x="31" y="37"/>
                </a:cxn>
                <a:cxn ang="0">
                  <a:pos x="36" y="40"/>
                </a:cxn>
                <a:cxn ang="0">
                  <a:pos x="37" y="40"/>
                </a:cxn>
              </a:cxnLst>
              <a:rect l="0" t="0" r="r" b="b"/>
              <a:pathLst>
                <a:path w="56" h="48">
                  <a:moveTo>
                    <a:pt x="37" y="40"/>
                  </a:moveTo>
                  <a:lnTo>
                    <a:pt x="37" y="40"/>
                  </a:lnTo>
                  <a:lnTo>
                    <a:pt x="37" y="38"/>
                  </a:lnTo>
                  <a:lnTo>
                    <a:pt x="38" y="36"/>
                  </a:lnTo>
                  <a:lnTo>
                    <a:pt x="38" y="36"/>
                  </a:lnTo>
                  <a:lnTo>
                    <a:pt x="38" y="35"/>
                  </a:lnTo>
                  <a:lnTo>
                    <a:pt x="40" y="36"/>
                  </a:lnTo>
                  <a:lnTo>
                    <a:pt x="41" y="37"/>
                  </a:lnTo>
                  <a:lnTo>
                    <a:pt x="42" y="39"/>
                  </a:lnTo>
                  <a:lnTo>
                    <a:pt x="42" y="40"/>
                  </a:lnTo>
                  <a:lnTo>
                    <a:pt x="42" y="41"/>
                  </a:lnTo>
                  <a:lnTo>
                    <a:pt x="43" y="44"/>
                  </a:lnTo>
                  <a:lnTo>
                    <a:pt x="44" y="47"/>
                  </a:lnTo>
                  <a:lnTo>
                    <a:pt x="44" y="48"/>
                  </a:lnTo>
                  <a:lnTo>
                    <a:pt x="51" y="46"/>
                  </a:lnTo>
                  <a:lnTo>
                    <a:pt x="52" y="46"/>
                  </a:lnTo>
                  <a:lnTo>
                    <a:pt x="54" y="45"/>
                  </a:lnTo>
                  <a:lnTo>
                    <a:pt x="56" y="44"/>
                  </a:lnTo>
                  <a:lnTo>
                    <a:pt x="55" y="44"/>
                  </a:lnTo>
                  <a:lnTo>
                    <a:pt x="55" y="43"/>
                  </a:lnTo>
                  <a:lnTo>
                    <a:pt x="55" y="40"/>
                  </a:lnTo>
                  <a:lnTo>
                    <a:pt x="53" y="39"/>
                  </a:lnTo>
                  <a:lnTo>
                    <a:pt x="53" y="36"/>
                  </a:lnTo>
                  <a:lnTo>
                    <a:pt x="53" y="35"/>
                  </a:lnTo>
                  <a:lnTo>
                    <a:pt x="54" y="33"/>
                  </a:lnTo>
                  <a:lnTo>
                    <a:pt x="55" y="31"/>
                  </a:lnTo>
                  <a:lnTo>
                    <a:pt x="55" y="31"/>
                  </a:lnTo>
                  <a:lnTo>
                    <a:pt x="55" y="30"/>
                  </a:lnTo>
                  <a:lnTo>
                    <a:pt x="54" y="28"/>
                  </a:lnTo>
                  <a:lnTo>
                    <a:pt x="53" y="27"/>
                  </a:lnTo>
                  <a:lnTo>
                    <a:pt x="52" y="25"/>
                  </a:lnTo>
                  <a:lnTo>
                    <a:pt x="52" y="23"/>
                  </a:lnTo>
                  <a:lnTo>
                    <a:pt x="53" y="21"/>
                  </a:lnTo>
                  <a:lnTo>
                    <a:pt x="55" y="21"/>
                  </a:lnTo>
                  <a:lnTo>
                    <a:pt x="55" y="20"/>
                  </a:lnTo>
                  <a:lnTo>
                    <a:pt x="56" y="20"/>
                  </a:lnTo>
                  <a:lnTo>
                    <a:pt x="56" y="19"/>
                  </a:lnTo>
                  <a:lnTo>
                    <a:pt x="55" y="17"/>
                  </a:lnTo>
                  <a:lnTo>
                    <a:pt x="54" y="17"/>
                  </a:lnTo>
                  <a:lnTo>
                    <a:pt x="53" y="16"/>
                  </a:lnTo>
                  <a:lnTo>
                    <a:pt x="51" y="15"/>
                  </a:lnTo>
                  <a:lnTo>
                    <a:pt x="50" y="15"/>
                  </a:lnTo>
                  <a:lnTo>
                    <a:pt x="49" y="15"/>
                  </a:lnTo>
                  <a:lnTo>
                    <a:pt x="49" y="14"/>
                  </a:lnTo>
                  <a:lnTo>
                    <a:pt x="49" y="13"/>
                  </a:lnTo>
                  <a:lnTo>
                    <a:pt x="48" y="12"/>
                  </a:lnTo>
                  <a:lnTo>
                    <a:pt x="47" y="11"/>
                  </a:lnTo>
                  <a:lnTo>
                    <a:pt x="46" y="11"/>
                  </a:lnTo>
                  <a:lnTo>
                    <a:pt x="45" y="9"/>
                  </a:lnTo>
                  <a:lnTo>
                    <a:pt x="44" y="8"/>
                  </a:lnTo>
                  <a:lnTo>
                    <a:pt x="42" y="4"/>
                  </a:lnTo>
                  <a:lnTo>
                    <a:pt x="38" y="6"/>
                  </a:lnTo>
                  <a:lnTo>
                    <a:pt x="37" y="6"/>
                  </a:lnTo>
                  <a:lnTo>
                    <a:pt x="33" y="8"/>
                  </a:lnTo>
                  <a:lnTo>
                    <a:pt x="31" y="8"/>
                  </a:lnTo>
                  <a:lnTo>
                    <a:pt x="28" y="8"/>
                  </a:lnTo>
                  <a:lnTo>
                    <a:pt x="25" y="7"/>
                  </a:lnTo>
                  <a:lnTo>
                    <a:pt x="23" y="6"/>
                  </a:lnTo>
                  <a:lnTo>
                    <a:pt x="20" y="4"/>
                  </a:lnTo>
                  <a:lnTo>
                    <a:pt x="18" y="2"/>
                  </a:lnTo>
                  <a:lnTo>
                    <a:pt x="17" y="1"/>
                  </a:lnTo>
                  <a:lnTo>
                    <a:pt x="16" y="0"/>
                  </a:lnTo>
                  <a:lnTo>
                    <a:pt x="14" y="1"/>
                  </a:lnTo>
                  <a:lnTo>
                    <a:pt x="7" y="2"/>
                  </a:lnTo>
                  <a:lnTo>
                    <a:pt x="1" y="2"/>
                  </a:lnTo>
                  <a:lnTo>
                    <a:pt x="1" y="3"/>
                  </a:lnTo>
                  <a:lnTo>
                    <a:pt x="1" y="6"/>
                  </a:lnTo>
                  <a:lnTo>
                    <a:pt x="0" y="8"/>
                  </a:lnTo>
                  <a:lnTo>
                    <a:pt x="0" y="9"/>
                  </a:lnTo>
                  <a:lnTo>
                    <a:pt x="0" y="11"/>
                  </a:lnTo>
                  <a:lnTo>
                    <a:pt x="0" y="13"/>
                  </a:lnTo>
                  <a:lnTo>
                    <a:pt x="0" y="14"/>
                  </a:lnTo>
                  <a:lnTo>
                    <a:pt x="1" y="15"/>
                  </a:lnTo>
                  <a:lnTo>
                    <a:pt x="3" y="13"/>
                  </a:lnTo>
                  <a:lnTo>
                    <a:pt x="5" y="12"/>
                  </a:lnTo>
                  <a:lnTo>
                    <a:pt x="6" y="11"/>
                  </a:lnTo>
                  <a:lnTo>
                    <a:pt x="6" y="12"/>
                  </a:lnTo>
                  <a:lnTo>
                    <a:pt x="7" y="12"/>
                  </a:lnTo>
                  <a:lnTo>
                    <a:pt x="8" y="14"/>
                  </a:lnTo>
                  <a:lnTo>
                    <a:pt x="8" y="16"/>
                  </a:lnTo>
                  <a:lnTo>
                    <a:pt x="8" y="17"/>
                  </a:lnTo>
                  <a:lnTo>
                    <a:pt x="9" y="18"/>
                  </a:lnTo>
                  <a:lnTo>
                    <a:pt x="11" y="21"/>
                  </a:lnTo>
                  <a:lnTo>
                    <a:pt x="12" y="21"/>
                  </a:lnTo>
                  <a:lnTo>
                    <a:pt x="12" y="21"/>
                  </a:lnTo>
                  <a:lnTo>
                    <a:pt x="11" y="22"/>
                  </a:lnTo>
                  <a:lnTo>
                    <a:pt x="11" y="23"/>
                  </a:lnTo>
                  <a:lnTo>
                    <a:pt x="11" y="24"/>
                  </a:lnTo>
                  <a:lnTo>
                    <a:pt x="12" y="25"/>
                  </a:lnTo>
                  <a:lnTo>
                    <a:pt x="12" y="25"/>
                  </a:lnTo>
                  <a:lnTo>
                    <a:pt x="12" y="25"/>
                  </a:lnTo>
                  <a:lnTo>
                    <a:pt x="12" y="25"/>
                  </a:lnTo>
                  <a:lnTo>
                    <a:pt x="13" y="26"/>
                  </a:lnTo>
                  <a:lnTo>
                    <a:pt x="14" y="27"/>
                  </a:lnTo>
                  <a:lnTo>
                    <a:pt x="15" y="28"/>
                  </a:lnTo>
                  <a:lnTo>
                    <a:pt x="17" y="28"/>
                  </a:lnTo>
                  <a:lnTo>
                    <a:pt x="18" y="28"/>
                  </a:lnTo>
                  <a:lnTo>
                    <a:pt x="20" y="28"/>
                  </a:lnTo>
                  <a:lnTo>
                    <a:pt x="22" y="28"/>
                  </a:lnTo>
                  <a:lnTo>
                    <a:pt x="25" y="30"/>
                  </a:lnTo>
                  <a:lnTo>
                    <a:pt x="26" y="33"/>
                  </a:lnTo>
                  <a:lnTo>
                    <a:pt x="29" y="35"/>
                  </a:lnTo>
                  <a:lnTo>
                    <a:pt x="29" y="36"/>
                  </a:lnTo>
                  <a:lnTo>
                    <a:pt x="31" y="37"/>
                  </a:lnTo>
                  <a:lnTo>
                    <a:pt x="34" y="40"/>
                  </a:lnTo>
                  <a:lnTo>
                    <a:pt x="36" y="40"/>
                  </a:lnTo>
                  <a:lnTo>
                    <a:pt x="37" y="40"/>
                  </a:lnTo>
                  <a:lnTo>
                    <a:pt x="37" y="4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05" name="Freeform 281"/>
            <p:cNvSpPr>
              <a:spLocks/>
            </p:cNvSpPr>
            <p:nvPr/>
          </p:nvSpPr>
          <p:spPr bwMode="auto">
            <a:xfrm>
              <a:off x="7600949" y="6083292"/>
              <a:ext cx="65088" cy="36513"/>
            </a:xfrm>
            <a:custGeom>
              <a:avLst/>
              <a:gdLst/>
              <a:ahLst/>
              <a:cxnLst>
                <a:cxn ang="0">
                  <a:pos x="26" y="19"/>
                </a:cxn>
                <a:cxn ang="0">
                  <a:pos x="26" y="19"/>
                </a:cxn>
                <a:cxn ang="0">
                  <a:pos x="22" y="21"/>
                </a:cxn>
                <a:cxn ang="0">
                  <a:pos x="21" y="21"/>
                </a:cxn>
                <a:cxn ang="0">
                  <a:pos x="17" y="23"/>
                </a:cxn>
                <a:cxn ang="0">
                  <a:pos x="15" y="23"/>
                </a:cxn>
                <a:cxn ang="0">
                  <a:pos x="12" y="23"/>
                </a:cxn>
                <a:cxn ang="0">
                  <a:pos x="9" y="22"/>
                </a:cxn>
                <a:cxn ang="0">
                  <a:pos x="7" y="21"/>
                </a:cxn>
                <a:cxn ang="0">
                  <a:pos x="4" y="19"/>
                </a:cxn>
                <a:cxn ang="0">
                  <a:pos x="3" y="17"/>
                </a:cxn>
                <a:cxn ang="0">
                  <a:pos x="1" y="16"/>
                </a:cxn>
                <a:cxn ang="0">
                  <a:pos x="0" y="15"/>
                </a:cxn>
                <a:cxn ang="0">
                  <a:pos x="2" y="14"/>
                </a:cxn>
                <a:cxn ang="0">
                  <a:pos x="3" y="12"/>
                </a:cxn>
                <a:cxn ang="0">
                  <a:pos x="5" y="11"/>
                </a:cxn>
                <a:cxn ang="0">
                  <a:pos x="6" y="9"/>
                </a:cxn>
                <a:cxn ang="0">
                  <a:pos x="6" y="5"/>
                </a:cxn>
                <a:cxn ang="0">
                  <a:pos x="6" y="2"/>
                </a:cxn>
                <a:cxn ang="0">
                  <a:pos x="9" y="2"/>
                </a:cxn>
                <a:cxn ang="0">
                  <a:pos x="9" y="3"/>
                </a:cxn>
                <a:cxn ang="0">
                  <a:pos x="13" y="4"/>
                </a:cxn>
                <a:cxn ang="0">
                  <a:pos x="14" y="4"/>
                </a:cxn>
                <a:cxn ang="0">
                  <a:pos x="14" y="4"/>
                </a:cxn>
                <a:cxn ang="0">
                  <a:pos x="16" y="4"/>
                </a:cxn>
                <a:cxn ang="0">
                  <a:pos x="16" y="4"/>
                </a:cxn>
                <a:cxn ang="0">
                  <a:pos x="18" y="4"/>
                </a:cxn>
                <a:cxn ang="0">
                  <a:pos x="19" y="4"/>
                </a:cxn>
                <a:cxn ang="0">
                  <a:pos x="21" y="4"/>
                </a:cxn>
                <a:cxn ang="0">
                  <a:pos x="22" y="3"/>
                </a:cxn>
                <a:cxn ang="0">
                  <a:pos x="25" y="2"/>
                </a:cxn>
                <a:cxn ang="0">
                  <a:pos x="30" y="1"/>
                </a:cxn>
                <a:cxn ang="0">
                  <a:pos x="33" y="0"/>
                </a:cxn>
                <a:cxn ang="0">
                  <a:pos x="36" y="0"/>
                </a:cxn>
                <a:cxn ang="0">
                  <a:pos x="38" y="2"/>
                </a:cxn>
                <a:cxn ang="0">
                  <a:pos x="41" y="3"/>
                </a:cxn>
                <a:cxn ang="0">
                  <a:pos x="41" y="5"/>
                </a:cxn>
                <a:cxn ang="0">
                  <a:pos x="41" y="5"/>
                </a:cxn>
                <a:cxn ang="0">
                  <a:pos x="41" y="6"/>
                </a:cxn>
                <a:cxn ang="0">
                  <a:pos x="40" y="9"/>
                </a:cxn>
                <a:cxn ang="0">
                  <a:pos x="38" y="11"/>
                </a:cxn>
                <a:cxn ang="0">
                  <a:pos x="35" y="15"/>
                </a:cxn>
                <a:cxn ang="0">
                  <a:pos x="35" y="17"/>
                </a:cxn>
                <a:cxn ang="0">
                  <a:pos x="34" y="17"/>
                </a:cxn>
                <a:cxn ang="0">
                  <a:pos x="34" y="17"/>
                </a:cxn>
                <a:cxn ang="0">
                  <a:pos x="34" y="18"/>
                </a:cxn>
                <a:cxn ang="0">
                  <a:pos x="34" y="19"/>
                </a:cxn>
                <a:cxn ang="0">
                  <a:pos x="33" y="19"/>
                </a:cxn>
                <a:cxn ang="0">
                  <a:pos x="33" y="20"/>
                </a:cxn>
                <a:cxn ang="0">
                  <a:pos x="32" y="20"/>
                </a:cxn>
                <a:cxn ang="0">
                  <a:pos x="30" y="19"/>
                </a:cxn>
                <a:cxn ang="0">
                  <a:pos x="28" y="19"/>
                </a:cxn>
                <a:cxn ang="0">
                  <a:pos x="26" y="19"/>
                </a:cxn>
                <a:cxn ang="0">
                  <a:pos x="26" y="19"/>
                </a:cxn>
              </a:cxnLst>
              <a:rect l="0" t="0" r="r" b="b"/>
              <a:pathLst>
                <a:path w="41" h="23">
                  <a:moveTo>
                    <a:pt x="26" y="19"/>
                  </a:moveTo>
                  <a:lnTo>
                    <a:pt x="26" y="19"/>
                  </a:lnTo>
                  <a:lnTo>
                    <a:pt x="22" y="21"/>
                  </a:lnTo>
                  <a:lnTo>
                    <a:pt x="21" y="21"/>
                  </a:lnTo>
                  <a:lnTo>
                    <a:pt x="17" y="23"/>
                  </a:lnTo>
                  <a:lnTo>
                    <a:pt x="15" y="23"/>
                  </a:lnTo>
                  <a:lnTo>
                    <a:pt x="12" y="23"/>
                  </a:lnTo>
                  <a:lnTo>
                    <a:pt x="9" y="22"/>
                  </a:lnTo>
                  <a:lnTo>
                    <a:pt x="7" y="21"/>
                  </a:lnTo>
                  <a:lnTo>
                    <a:pt x="4" y="19"/>
                  </a:lnTo>
                  <a:lnTo>
                    <a:pt x="3" y="17"/>
                  </a:lnTo>
                  <a:lnTo>
                    <a:pt x="1" y="16"/>
                  </a:lnTo>
                  <a:lnTo>
                    <a:pt x="0" y="15"/>
                  </a:lnTo>
                  <a:lnTo>
                    <a:pt x="2" y="14"/>
                  </a:lnTo>
                  <a:lnTo>
                    <a:pt x="3" y="12"/>
                  </a:lnTo>
                  <a:lnTo>
                    <a:pt x="5" y="11"/>
                  </a:lnTo>
                  <a:lnTo>
                    <a:pt x="6" y="9"/>
                  </a:lnTo>
                  <a:lnTo>
                    <a:pt x="6" y="5"/>
                  </a:lnTo>
                  <a:lnTo>
                    <a:pt x="6" y="2"/>
                  </a:lnTo>
                  <a:lnTo>
                    <a:pt x="9" y="2"/>
                  </a:lnTo>
                  <a:lnTo>
                    <a:pt x="9" y="3"/>
                  </a:lnTo>
                  <a:lnTo>
                    <a:pt x="13" y="4"/>
                  </a:lnTo>
                  <a:lnTo>
                    <a:pt x="14" y="4"/>
                  </a:lnTo>
                  <a:lnTo>
                    <a:pt x="14" y="4"/>
                  </a:lnTo>
                  <a:lnTo>
                    <a:pt x="16" y="4"/>
                  </a:lnTo>
                  <a:lnTo>
                    <a:pt x="16" y="4"/>
                  </a:lnTo>
                  <a:lnTo>
                    <a:pt x="18" y="4"/>
                  </a:lnTo>
                  <a:lnTo>
                    <a:pt x="19" y="4"/>
                  </a:lnTo>
                  <a:lnTo>
                    <a:pt x="21" y="4"/>
                  </a:lnTo>
                  <a:lnTo>
                    <a:pt x="22" y="3"/>
                  </a:lnTo>
                  <a:lnTo>
                    <a:pt x="25" y="2"/>
                  </a:lnTo>
                  <a:lnTo>
                    <a:pt x="30" y="1"/>
                  </a:lnTo>
                  <a:lnTo>
                    <a:pt x="33" y="0"/>
                  </a:lnTo>
                  <a:lnTo>
                    <a:pt x="36" y="0"/>
                  </a:lnTo>
                  <a:lnTo>
                    <a:pt x="38" y="2"/>
                  </a:lnTo>
                  <a:lnTo>
                    <a:pt x="41" y="3"/>
                  </a:lnTo>
                  <a:lnTo>
                    <a:pt x="41" y="5"/>
                  </a:lnTo>
                  <a:lnTo>
                    <a:pt x="41" y="5"/>
                  </a:lnTo>
                  <a:lnTo>
                    <a:pt x="41" y="6"/>
                  </a:lnTo>
                  <a:lnTo>
                    <a:pt x="40" y="9"/>
                  </a:lnTo>
                  <a:lnTo>
                    <a:pt x="38" y="11"/>
                  </a:lnTo>
                  <a:lnTo>
                    <a:pt x="35" y="15"/>
                  </a:lnTo>
                  <a:lnTo>
                    <a:pt x="35" y="17"/>
                  </a:lnTo>
                  <a:lnTo>
                    <a:pt x="34" y="17"/>
                  </a:lnTo>
                  <a:lnTo>
                    <a:pt x="34" y="17"/>
                  </a:lnTo>
                  <a:lnTo>
                    <a:pt x="34" y="18"/>
                  </a:lnTo>
                  <a:lnTo>
                    <a:pt x="34" y="19"/>
                  </a:lnTo>
                  <a:lnTo>
                    <a:pt x="33" y="19"/>
                  </a:lnTo>
                  <a:lnTo>
                    <a:pt x="33" y="20"/>
                  </a:lnTo>
                  <a:lnTo>
                    <a:pt x="32" y="20"/>
                  </a:lnTo>
                  <a:lnTo>
                    <a:pt x="30" y="19"/>
                  </a:lnTo>
                  <a:lnTo>
                    <a:pt x="28" y="19"/>
                  </a:lnTo>
                  <a:lnTo>
                    <a:pt x="26" y="19"/>
                  </a:lnTo>
                  <a:lnTo>
                    <a:pt x="26" y="19"/>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06" name="Freeform 282"/>
            <p:cNvSpPr>
              <a:spLocks/>
            </p:cNvSpPr>
            <p:nvPr/>
          </p:nvSpPr>
          <p:spPr bwMode="auto">
            <a:xfrm>
              <a:off x="7564436" y="6219816"/>
              <a:ext cx="30163" cy="15875"/>
            </a:xfrm>
            <a:custGeom>
              <a:avLst/>
              <a:gdLst/>
              <a:ahLst/>
              <a:cxnLst>
                <a:cxn ang="0">
                  <a:pos x="9" y="1"/>
                </a:cxn>
                <a:cxn ang="0">
                  <a:pos x="9" y="1"/>
                </a:cxn>
                <a:cxn ang="0">
                  <a:pos x="9" y="1"/>
                </a:cxn>
                <a:cxn ang="0">
                  <a:pos x="8" y="1"/>
                </a:cxn>
                <a:cxn ang="0">
                  <a:pos x="7" y="1"/>
                </a:cxn>
                <a:cxn ang="0">
                  <a:pos x="6" y="0"/>
                </a:cxn>
                <a:cxn ang="0">
                  <a:pos x="5" y="0"/>
                </a:cxn>
                <a:cxn ang="0">
                  <a:pos x="3" y="1"/>
                </a:cxn>
                <a:cxn ang="0">
                  <a:pos x="2" y="1"/>
                </a:cxn>
                <a:cxn ang="0">
                  <a:pos x="0" y="1"/>
                </a:cxn>
                <a:cxn ang="0">
                  <a:pos x="0" y="1"/>
                </a:cxn>
                <a:cxn ang="0">
                  <a:pos x="0" y="2"/>
                </a:cxn>
                <a:cxn ang="0">
                  <a:pos x="0" y="3"/>
                </a:cxn>
                <a:cxn ang="0">
                  <a:pos x="0" y="3"/>
                </a:cxn>
                <a:cxn ang="0">
                  <a:pos x="1" y="4"/>
                </a:cxn>
                <a:cxn ang="0">
                  <a:pos x="2" y="5"/>
                </a:cxn>
                <a:cxn ang="0">
                  <a:pos x="4" y="7"/>
                </a:cxn>
                <a:cxn ang="0">
                  <a:pos x="5" y="7"/>
                </a:cxn>
                <a:cxn ang="0">
                  <a:pos x="5" y="7"/>
                </a:cxn>
                <a:cxn ang="0">
                  <a:pos x="7" y="7"/>
                </a:cxn>
                <a:cxn ang="0">
                  <a:pos x="7" y="8"/>
                </a:cxn>
                <a:cxn ang="0">
                  <a:pos x="7" y="8"/>
                </a:cxn>
                <a:cxn ang="0">
                  <a:pos x="8" y="8"/>
                </a:cxn>
                <a:cxn ang="0">
                  <a:pos x="9" y="8"/>
                </a:cxn>
                <a:cxn ang="0">
                  <a:pos x="10" y="7"/>
                </a:cxn>
                <a:cxn ang="0">
                  <a:pos x="11" y="7"/>
                </a:cxn>
                <a:cxn ang="0">
                  <a:pos x="12" y="7"/>
                </a:cxn>
                <a:cxn ang="0">
                  <a:pos x="13" y="9"/>
                </a:cxn>
                <a:cxn ang="0">
                  <a:pos x="15" y="10"/>
                </a:cxn>
                <a:cxn ang="0">
                  <a:pos x="16" y="10"/>
                </a:cxn>
                <a:cxn ang="0">
                  <a:pos x="18" y="10"/>
                </a:cxn>
                <a:cxn ang="0">
                  <a:pos x="19" y="10"/>
                </a:cxn>
                <a:cxn ang="0">
                  <a:pos x="19" y="10"/>
                </a:cxn>
                <a:cxn ang="0">
                  <a:pos x="19" y="10"/>
                </a:cxn>
                <a:cxn ang="0">
                  <a:pos x="19" y="9"/>
                </a:cxn>
                <a:cxn ang="0">
                  <a:pos x="18" y="7"/>
                </a:cxn>
                <a:cxn ang="0">
                  <a:pos x="18" y="7"/>
                </a:cxn>
                <a:cxn ang="0">
                  <a:pos x="17" y="6"/>
                </a:cxn>
                <a:cxn ang="0">
                  <a:pos x="18" y="4"/>
                </a:cxn>
                <a:cxn ang="0">
                  <a:pos x="19" y="3"/>
                </a:cxn>
                <a:cxn ang="0">
                  <a:pos x="19" y="1"/>
                </a:cxn>
                <a:cxn ang="0">
                  <a:pos x="18" y="1"/>
                </a:cxn>
                <a:cxn ang="0">
                  <a:pos x="17" y="0"/>
                </a:cxn>
                <a:cxn ang="0">
                  <a:pos x="16" y="0"/>
                </a:cxn>
                <a:cxn ang="0">
                  <a:pos x="16" y="0"/>
                </a:cxn>
                <a:cxn ang="0">
                  <a:pos x="15" y="1"/>
                </a:cxn>
                <a:cxn ang="0">
                  <a:pos x="13" y="1"/>
                </a:cxn>
                <a:cxn ang="0">
                  <a:pos x="13" y="1"/>
                </a:cxn>
                <a:cxn ang="0">
                  <a:pos x="12" y="1"/>
                </a:cxn>
                <a:cxn ang="0">
                  <a:pos x="11" y="1"/>
                </a:cxn>
                <a:cxn ang="0">
                  <a:pos x="9" y="1"/>
                </a:cxn>
                <a:cxn ang="0">
                  <a:pos x="9" y="1"/>
                </a:cxn>
              </a:cxnLst>
              <a:rect l="0" t="0" r="r" b="b"/>
              <a:pathLst>
                <a:path w="19" h="10">
                  <a:moveTo>
                    <a:pt x="9" y="1"/>
                  </a:moveTo>
                  <a:lnTo>
                    <a:pt x="9" y="1"/>
                  </a:lnTo>
                  <a:lnTo>
                    <a:pt x="9" y="1"/>
                  </a:lnTo>
                  <a:lnTo>
                    <a:pt x="8" y="1"/>
                  </a:lnTo>
                  <a:lnTo>
                    <a:pt x="7" y="1"/>
                  </a:lnTo>
                  <a:lnTo>
                    <a:pt x="6" y="0"/>
                  </a:lnTo>
                  <a:lnTo>
                    <a:pt x="5" y="0"/>
                  </a:lnTo>
                  <a:lnTo>
                    <a:pt x="3" y="1"/>
                  </a:lnTo>
                  <a:lnTo>
                    <a:pt x="2" y="1"/>
                  </a:lnTo>
                  <a:lnTo>
                    <a:pt x="0" y="1"/>
                  </a:lnTo>
                  <a:lnTo>
                    <a:pt x="0" y="1"/>
                  </a:lnTo>
                  <a:lnTo>
                    <a:pt x="0" y="2"/>
                  </a:lnTo>
                  <a:lnTo>
                    <a:pt x="0" y="3"/>
                  </a:lnTo>
                  <a:lnTo>
                    <a:pt x="0" y="3"/>
                  </a:lnTo>
                  <a:lnTo>
                    <a:pt x="1" y="4"/>
                  </a:lnTo>
                  <a:lnTo>
                    <a:pt x="2" y="5"/>
                  </a:lnTo>
                  <a:lnTo>
                    <a:pt x="4" y="7"/>
                  </a:lnTo>
                  <a:lnTo>
                    <a:pt x="5" y="7"/>
                  </a:lnTo>
                  <a:lnTo>
                    <a:pt x="5" y="7"/>
                  </a:lnTo>
                  <a:lnTo>
                    <a:pt x="7" y="7"/>
                  </a:lnTo>
                  <a:lnTo>
                    <a:pt x="7" y="8"/>
                  </a:lnTo>
                  <a:lnTo>
                    <a:pt x="7" y="8"/>
                  </a:lnTo>
                  <a:lnTo>
                    <a:pt x="8" y="8"/>
                  </a:lnTo>
                  <a:lnTo>
                    <a:pt x="9" y="8"/>
                  </a:lnTo>
                  <a:lnTo>
                    <a:pt x="10" y="7"/>
                  </a:lnTo>
                  <a:lnTo>
                    <a:pt x="11" y="7"/>
                  </a:lnTo>
                  <a:lnTo>
                    <a:pt x="12" y="7"/>
                  </a:lnTo>
                  <a:lnTo>
                    <a:pt x="13" y="9"/>
                  </a:lnTo>
                  <a:lnTo>
                    <a:pt x="15" y="10"/>
                  </a:lnTo>
                  <a:lnTo>
                    <a:pt x="16" y="10"/>
                  </a:lnTo>
                  <a:lnTo>
                    <a:pt x="18" y="10"/>
                  </a:lnTo>
                  <a:lnTo>
                    <a:pt x="19" y="10"/>
                  </a:lnTo>
                  <a:lnTo>
                    <a:pt x="19" y="10"/>
                  </a:lnTo>
                  <a:lnTo>
                    <a:pt x="19" y="10"/>
                  </a:lnTo>
                  <a:lnTo>
                    <a:pt x="19" y="9"/>
                  </a:lnTo>
                  <a:lnTo>
                    <a:pt x="18" y="7"/>
                  </a:lnTo>
                  <a:lnTo>
                    <a:pt x="18" y="7"/>
                  </a:lnTo>
                  <a:lnTo>
                    <a:pt x="17" y="6"/>
                  </a:lnTo>
                  <a:lnTo>
                    <a:pt x="18" y="4"/>
                  </a:lnTo>
                  <a:lnTo>
                    <a:pt x="19" y="3"/>
                  </a:lnTo>
                  <a:lnTo>
                    <a:pt x="19" y="1"/>
                  </a:lnTo>
                  <a:lnTo>
                    <a:pt x="18" y="1"/>
                  </a:lnTo>
                  <a:lnTo>
                    <a:pt x="17" y="0"/>
                  </a:lnTo>
                  <a:lnTo>
                    <a:pt x="16" y="0"/>
                  </a:lnTo>
                  <a:lnTo>
                    <a:pt x="16" y="0"/>
                  </a:lnTo>
                  <a:lnTo>
                    <a:pt x="15" y="1"/>
                  </a:lnTo>
                  <a:lnTo>
                    <a:pt x="13" y="1"/>
                  </a:lnTo>
                  <a:lnTo>
                    <a:pt x="13" y="1"/>
                  </a:lnTo>
                  <a:lnTo>
                    <a:pt x="12" y="1"/>
                  </a:lnTo>
                  <a:lnTo>
                    <a:pt x="11" y="1"/>
                  </a:lnTo>
                  <a:lnTo>
                    <a:pt x="9" y="1"/>
                  </a:lnTo>
                  <a:lnTo>
                    <a:pt x="9"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07" name="Freeform 283"/>
            <p:cNvSpPr>
              <a:spLocks/>
            </p:cNvSpPr>
            <p:nvPr/>
          </p:nvSpPr>
          <p:spPr bwMode="auto">
            <a:xfrm>
              <a:off x="7510461" y="6103930"/>
              <a:ext cx="112713" cy="117474"/>
            </a:xfrm>
            <a:custGeom>
              <a:avLst/>
              <a:gdLst/>
              <a:ahLst/>
              <a:cxnLst>
                <a:cxn ang="0">
                  <a:pos x="42" y="8"/>
                </a:cxn>
                <a:cxn ang="0">
                  <a:pos x="38" y="4"/>
                </a:cxn>
                <a:cxn ang="0">
                  <a:pos x="33" y="2"/>
                </a:cxn>
                <a:cxn ang="0">
                  <a:pos x="32" y="0"/>
                </a:cxn>
                <a:cxn ang="0">
                  <a:pos x="23" y="1"/>
                </a:cxn>
                <a:cxn ang="0">
                  <a:pos x="22" y="3"/>
                </a:cxn>
                <a:cxn ang="0">
                  <a:pos x="18" y="5"/>
                </a:cxn>
                <a:cxn ang="0">
                  <a:pos x="17" y="7"/>
                </a:cxn>
                <a:cxn ang="0">
                  <a:pos x="15" y="5"/>
                </a:cxn>
                <a:cxn ang="0">
                  <a:pos x="14" y="5"/>
                </a:cxn>
                <a:cxn ang="0">
                  <a:pos x="14" y="9"/>
                </a:cxn>
                <a:cxn ang="0">
                  <a:pos x="12" y="9"/>
                </a:cxn>
                <a:cxn ang="0">
                  <a:pos x="9" y="8"/>
                </a:cxn>
                <a:cxn ang="0">
                  <a:pos x="5" y="10"/>
                </a:cxn>
                <a:cxn ang="0">
                  <a:pos x="5" y="12"/>
                </a:cxn>
                <a:cxn ang="0">
                  <a:pos x="3" y="15"/>
                </a:cxn>
                <a:cxn ang="0">
                  <a:pos x="1" y="17"/>
                </a:cxn>
                <a:cxn ang="0">
                  <a:pos x="1" y="18"/>
                </a:cxn>
                <a:cxn ang="0">
                  <a:pos x="6" y="24"/>
                </a:cxn>
                <a:cxn ang="0">
                  <a:pos x="9" y="25"/>
                </a:cxn>
                <a:cxn ang="0">
                  <a:pos x="16" y="24"/>
                </a:cxn>
                <a:cxn ang="0">
                  <a:pos x="22" y="27"/>
                </a:cxn>
                <a:cxn ang="0">
                  <a:pos x="26" y="37"/>
                </a:cxn>
                <a:cxn ang="0">
                  <a:pos x="31" y="42"/>
                </a:cxn>
                <a:cxn ang="0">
                  <a:pos x="34" y="43"/>
                </a:cxn>
                <a:cxn ang="0">
                  <a:pos x="41" y="48"/>
                </a:cxn>
                <a:cxn ang="0">
                  <a:pos x="50" y="55"/>
                </a:cxn>
                <a:cxn ang="0">
                  <a:pos x="56" y="60"/>
                </a:cxn>
                <a:cxn ang="0">
                  <a:pos x="56" y="66"/>
                </a:cxn>
                <a:cxn ang="0">
                  <a:pos x="54" y="70"/>
                </a:cxn>
                <a:cxn ang="0">
                  <a:pos x="56" y="74"/>
                </a:cxn>
                <a:cxn ang="0">
                  <a:pos x="58" y="73"/>
                </a:cxn>
                <a:cxn ang="0">
                  <a:pos x="61" y="67"/>
                </a:cxn>
                <a:cxn ang="0">
                  <a:pos x="63" y="66"/>
                </a:cxn>
                <a:cxn ang="0">
                  <a:pos x="64" y="64"/>
                </a:cxn>
                <a:cxn ang="0">
                  <a:pos x="62" y="62"/>
                </a:cxn>
                <a:cxn ang="0">
                  <a:pos x="62" y="59"/>
                </a:cxn>
                <a:cxn ang="0">
                  <a:pos x="63" y="56"/>
                </a:cxn>
                <a:cxn ang="0">
                  <a:pos x="67" y="57"/>
                </a:cxn>
                <a:cxn ang="0">
                  <a:pos x="71" y="59"/>
                </a:cxn>
                <a:cxn ang="0">
                  <a:pos x="69" y="54"/>
                </a:cxn>
                <a:cxn ang="0">
                  <a:pos x="63" y="48"/>
                </a:cxn>
                <a:cxn ang="0">
                  <a:pos x="57" y="48"/>
                </a:cxn>
                <a:cxn ang="0">
                  <a:pos x="54" y="43"/>
                </a:cxn>
                <a:cxn ang="0">
                  <a:pos x="47" y="38"/>
                </a:cxn>
                <a:cxn ang="0">
                  <a:pos x="42" y="35"/>
                </a:cxn>
                <a:cxn ang="0">
                  <a:pos x="41" y="29"/>
                </a:cxn>
                <a:cxn ang="0">
                  <a:pos x="36" y="27"/>
                </a:cxn>
                <a:cxn ang="0">
                  <a:pos x="34" y="24"/>
                </a:cxn>
                <a:cxn ang="0">
                  <a:pos x="34" y="18"/>
                </a:cxn>
                <a:cxn ang="0">
                  <a:pos x="35" y="14"/>
                </a:cxn>
                <a:cxn ang="0">
                  <a:pos x="34" y="13"/>
                </a:cxn>
                <a:cxn ang="0">
                  <a:pos x="40" y="10"/>
                </a:cxn>
              </a:cxnLst>
              <a:rect l="0" t="0" r="r" b="b"/>
              <a:pathLst>
                <a:path w="71" h="74">
                  <a:moveTo>
                    <a:pt x="41" y="10"/>
                  </a:moveTo>
                  <a:lnTo>
                    <a:pt x="41" y="10"/>
                  </a:lnTo>
                  <a:lnTo>
                    <a:pt x="42" y="8"/>
                  </a:lnTo>
                  <a:lnTo>
                    <a:pt x="42" y="6"/>
                  </a:lnTo>
                  <a:lnTo>
                    <a:pt x="42" y="4"/>
                  </a:lnTo>
                  <a:lnTo>
                    <a:pt x="38" y="4"/>
                  </a:lnTo>
                  <a:lnTo>
                    <a:pt x="35" y="4"/>
                  </a:lnTo>
                  <a:lnTo>
                    <a:pt x="34" y="3"/>
                  </a:lnTo>
                  <a:lnTo>
                    <a:pt x="33" y="2"/>
                  </a:lnTo>
                  <a:lnTo>
                    <a:pt x="33" y="1"/>
                  </a:lnTo>
                  <a:lnTo>
                    <a:pt x="33" y="0"/>
                  </a:lnTo>
                  <a:lnTo>
                    <a:pt x="32" y="0"/>
                  </a:lnTo>
                  <a:lnTo>
                    <a:pt x="28" y="0"/>
                  </a:lnTo>
                  <a:lnTo>
                    <a:pt x="25" y="1"/>
                  </a:lnTo>
                  <a:lnTo>
                    <a:pt x="23" y="1"/>
                  </a:lnTo>
                  <a:lnTo>
                    <a:pt x="22" y="2"/>
                  </a:lnTo>
                  <a:lnTo>
                    <a:pt x="22" y="2"/>
                  </a:lnTo>
                  <a:lnTo>
                    <a:pt x="22" y="3"/>
                  </a:lnTo>
                  <a:lnTo>
                    <a:pt x="20" y="4"/>
                  </a:lnTo>
                  <a:lnTo>
                    <a:pt x="19" y="4"/>
                  </a:lnTo>
                  <a:lnTo>
                    <a:pt x="18" y="5"/>
                  </a:lnTo>
                  <a:lnTo>
                    <a:pt x="17" y="6"/>
                  </a:lnTo>
                  <a:lnTo>
                    <a:pt x="17" y="6"/>
                  </a:lnTo>
                  <a:lnTo>
                    <a:pt x="17" y="7"/>
                  </a:lnTo>
                  <a:lnTo>
                    <a:pt x="16" y="8"/>
                  </a:lnTo>
                  <a:lnTo>
                    <a:pt x="16" y="6"/>
                  </a:lnTo>
                  <a:lnTo>
                    <a:pt x="15" y="5"/>
                  </a:lnTo>
                  <a:lnTo>
                    <a:pt x="15" y="4"/>
                  </a:lnTo>
                  <a:lnTo>
                    <a:pt x="15" y="4"/>
                  </a:lnTo>
                  <a:lnTo>
                    <a:pt x="14" y="5"/>
                  </a:lnTo>
                  <a:lnTo>
                    <a:pt x="14" y="6"/>
                  </a:lnTo>
                  <a:lnTo>
                    <a:pt x="14" y="8"/>
                  </a:lnTo>
                  <a:lnTo>
                    <a:pt x="14" y="9"/>
                  </a:lnTo>
                  <a:lnTo>
                    <a:pt x="13" y="9"/>
                  </a:lnTo>
                  <a:lnTo>
                    <a:pt x="13" y="9"/>
                  </a:lnTo>
                  <a:lnTo>
                    <a:pt x="12" y="9"/>
                  </a:lnTo>
                  <a:lnTo>
                    <a:pt x="10" y="8"/>
                  </a:lnTo>
                  <a:lnTo>
                    <a:pt x="9" y="8"/>
                  </a:lnTo>
                  <a:lnTo>
                    <a:pt x="9" y="8"/>
                  </a:lnTo>
                  <a:lnTo>
                    <a:pt x="8" y="9"/>
                  </a:lnTo>
                  <a:lnTo>
                    <a:pt x="5" y="10"/>
                  </a:lnTo>
                  <a:lnTo>
                    <a:pt x="5" y="10"/>
                  </a:lnTo>
                  <a:lnTo>
                    <a:pt x="5" y="10"/>
                  </a:lnTo>
                  <a:lnTo>
                    <a:pt x="5" y="12"/>
                  </a:lnTo>
                  <a:lnTo>
                    <a:pt x="5" y="12"/>
                  </a:lnTo>
                  <a:lnTo>
                    <a:pt x="5" y="13"/>
                  </a:lnTo>
                  <a:lnTo>
                    <a:pt x="3" y="13"/>
                  </a:lnTo>
                  <a:lnTo>
                    <a:pt x="3" y="15"/>
                  </a:lnTo>
                  <a:lnTo>
                    <a:pt x="3" y="16"/>
                  </a:lnTo>
                  <a:lnTo>
                    <a:pt x="2" y="17"/>
                  </a:lnTo>
                  <a:lnTo>
                    <a:pt x="1" y="17"/>
                  </a:lnTo>
                  <a:lnTo>
                    <a:pt x="0" y="17"/>
                  </a:lnTo>
                  <a:lnTo>
                    <a:pt x="0" y="17"/>
                  </a:lnTo>
                  <a:lnTo>
                    <a:pt x="1" y="18"/>
                  </a:lnTo>
                  <a:lnTo>
                    <a:pt x="2" y="21"/>
                  </a:lnTo>
                  <a:lnTo>
                    <a:pt x="4" y="23"/>
                  </a:lnTo>
                  <a:lnTo>
                    <a:pt x="6" y="24"/>
                  </a:lnTo>
                  <a:lnTo>
                    <a:pt x="6" y="26"/>
                  </a:lnTo>
                  <a:lnTo>
                    <a:pt x="7" y="27"/>
                  </a:lnTo>
                  <a:lnTo>
                    <a:pt x="9" y="25"/>
                  </a:lnTo>
                  <a:lnTo>
                    <a:pt x="12" y="24"/>
                  </a:lnTo>
                  <a:lnTo>
                    <a:pt x="14" y="24"/>
                  </a:lnTo>
                  <a:lnTo>
                    <a:pt x="16" y="24"/>
                  </a:lnTo>
                  <a:lnTo>
                    <a:pt x="18" y="25"/>
                  </a:lnTo>
                  <a:lnTo>
                    <a:pt x="20" y="26"/>
                  </a:lnTo>
                  <a:lnTo>
                    <a:pt x="22" y="27"/>
                  </a:lnTo>
                  <a:lnTo>
                    <a:pt x="22" y="29"/>
                  </a:lnTo>
                  <a:lnTo>
                    <a:pt x="24" y="33"/>
                  </a:lnTo>
                  <a:lnTo>
                    <a:pt x="26" y="37"/>
                  </a:lnTo>
                  <a:lnTo>
                    <a:pt x="27" y="38"/>
                  </a:lnTo>
                  <a:lnTo>
                    <a:pt x="29" y="41"/>
                  </a:lnTo>
                  <a:lnTo>
                    <a:pt x="31" y="42"/>
                  </a:lnTo>
                  <a:lnTo>
                    <a:pt x="34" y="42"/>
                  </a:lnTo>
                  <a:lnTo>
                    <a:pt x="34" y="42"/>
                  </a:lnTo>
                  <a:lnTo>
                    <a:pt x="34" y="43"/>
                  </a:lnTo>
                  <a:lnTo>
                    <a:pt x="36" y="43"/>
                  </a:lnTo>
                  <a:lnTo>
                    <a:pt x="38" y="45"/>
                  </a:lnTo>
                  <a:lnTo>
                    <a:pt x="41" y="48"/>
                  </a:lnTo>
                  <a:lnTo>
                    <a:pt x="45" y="50"/>
                  </a:lnTo>
                  <a:lnTo>
                    <a:pt x="48" y="54"/>
                  </a:lnTo>
                  <a:lnTo>
                    <a:pt x="50" y="55"/>
                  </a:lnTo>
                  <a:lnTo>
                    <a:pt x="53" y="57"/>
                  </a:lnTo>
                  <a:lnTo>
                    <a:pt x="54" y="59"/>
                  </a:lnTo>
                  <a:lnTo>
                    <a:pt x="56" y="60"/>
                  </a:lnTo>
                  <a:lnTo>
                    <a:pt x="57" y="61"/>
                  </a:lnTo>
                  <a:lnTo>
                    <a:pt x="57" y="63"/>
                  </a:lnTo>
                  <a:lnTo>
                    <a:pt x="56" y="66"/>
                  </a:lnTo>
                  <a:lnTo>
                    <a:pt x="55" y="67"/>
                  </a:lnTo>
                  <a:lnTo>
                    <a:pt x="55" y="68"/>
                  </a:lnTo>
                  <a:lnTo>
                    <a:pt x="54" y="70"/>
                  </a:lnTo>
                  <a:lnTo>
                    <a:pt x="55" y="71"/>
                  </a:lnTo>
                  <a:lnTo>
                    <a:pt x="55" y="73"/>
                  </a:lnTo>
                  <a:lnTo>
                    <a:pt x="56" y="74"/>
                  </a:lnTo>
                  <a:lnTo>
                    <a:pt x="56" y="74"/>
                  </a:lnTo>
                  <a:lnTo>
                    <a:pt x="57" y="74"/>
                  </a:lnTo>
                  <a:lnTo>
                    <a:pt x="58" y="73"/>
                  </a:lnTo>
                  <a:lnTo>
                    <a:pt x="60" y="71"/>
                  </a:lnTo>
                  <a:lnTo>
                    <a:pt x="61" y="69"/>
                  </a:lnTo>
                  <a:lnTo>
                    <a:pt x="61" y="67"/>
                  </a:lnTo>
                  <a:lnTo>
                    <a:pt x="61" y="66"/>
                  </a:lnTo>
                  <a:lnTo>
                    <a:pt x="61" y="66"/>
                  </a:lnTo>
                  <a:lnTo>
                    <a:pt x="63" y="66"/>
                  </a:lnTo>
                  <a:lnTo>
                    <a:pt x="63" y="65"/>
                  </a:lnTo>
                  <a:lnTo>
                    <a:pt x="64" y="65"/>
                  </a:lnTo>
                  <a:lnTo>
                    <a:pt x="64" y="64"/>
                  </a:lnTo>
                  <a:lnTo>
                    <a:pt x="63" y="63"/>
                  </a:lnTo>
                  <a:lnTo>
                    <a:pt x="63" y="62"/>
                  </a:lnTo>
                  <a:lnTo>
                    <a:pt x="62" y="62"/>
                  </a:lnTo>
                  <a:lnTo>
                    <a:pt x="61" y="61"/>
                  </a:lnTo>
                  <a:lnTo>
                    <a:pt x="61" y="61"/>
                  </a:lnTo>
                  <a:lnTo>
                    <a:pt x="62" y="59"/>
                  </a:lnTo>
                  <a:lnTo>
                    <a:pt x="62" y="58"/>
                  </a:lnTo>
                  <a:lnTo>
                    <a:pt x="62" y="57"/>
                  </a:lnTo>
                  <a:lnTo>
                    <a:pt x="63" y="56"/>
                  </a:lnTo>
                  <a:lnTo>
                    <a:pt x="63" y="56"/>
                  </a:lnTo>
                  <a:lnTo>
                    <a:pt x="65" y="56"/>
                  </a:lnTo>
                  <a:lnTo>
                    <a:pt x="67" y="57"/>
                  </a:lnTo>
                  <a:lnTo>
                    <a:pt x="69" y="58"/>
                  </a:lnTo>
                  <a:lnTo>
                    <a:pt x="70" y="59"/>
                  </a:lnTo>
                  <a:lnTo>
                    <a:pt x="71" y="59"/>
                  </a:lnTo>
                  <a:lnTo>
                    <a:pt x="71" y="57"/>
                  </a:lnTo>
                  <a:lnTo>
                    <a:pt x="71" y="55"/>
                  </a:lnTo>
                  <a:lnTo>
                    <a:pt x="69" y="54"/>
                  </a:lnTo>
                  <a:lnTo>
                    <a:pt x="67" y="53"/>
                  </a:lnTo>
                  <a:lnTo>
                    <a:pt x="66" y="51"/>
                  </a:lnTo>
                  <a:lnTo>
                    <a:pt x="63" y="48"/>
                  </a:lnTo>
                  <a:lnTo>
                    <a:pt x="60" y="48"/>
                  </a:lnTo>
                  <a:lnTo>
                    <a:pt x="58" y="48"/>
                  </a:lnTo>
                  <a:lnTo>
                    <a:pt x="57" y="48"/>
                  </a:lnTo>
                  <a:lnTo>
                    <a:pt x="57" y="48"/>
                  </a:lnTo>
                  <a:lnTo>
                    <a:pt x="56" y="45"/>
                  </a:lnTo>
                  <a:lnTo>
                    <a:pt x="54" y="43"/>
                  </a:lnTo>
                  <a:lnTo>
                    <a:pt x="53" y="42"/>
                  </a:lnTo>
                  <a:lnTo>
                    <a:pt x="52" y="41"/>
                  </a:lnTo>
                  <a:lnTo>
                    <a:pt x="47" y="38"/>
                  </a:lnTo>
                  <a:lnTo>
                    <a:pt x="44" y="37"/>
                  </a:lnTo>
                  <a:lnTo>
                    <a:pt x="43" y="36"/>
                  </a:lnTo>
                  <a:lnTo>
                    <a:pt x="42" y="35"/>
                  </a:lnTo>
                  <a:lnTo>
                    <a:pt x="42" y="32"/>
                  </a:lnTo>
                  <a:lnTo>
                    <a:pt x="41" y="30"/>
                  </a:lnTo>
                  <a:lnTo>
                    <a:pt x="41" y="29"/>
                  </a:lnTo>
                  <a:lnTo>
                    <a:pt x="39" y="28"/>
                  </a:lnTo>
                  <a:lnTo>
                    <a:pt x="38" y="27"/>
                  </a:lnTo>
                  <a:lnTo>
                    <a:pt x="36" y="27"/>
                  </a:lnTo>
                  <a:lnTo>
                    <a:pt x="34" y="26"/>
                  </a:lnTo>
                  <a:lnTo>
                    <a:pt x="34" y="25"/>
                  </a:lnTo>
                  <a:lnTo>
                    <a:pt x="34" y="24"/>
                  </a:lnTo>
                  <a:lnTo>
                    <a:pt x="34" y="23"/>
                  </a:lnTo>
                  <a:lnTo>
                    <a:pt x="34" y="20"/>
                  </a:lnTo>
                  <a:lnTo>
                    <a:pt x="34" y="18"/>
                  </a:lnTo>
                  <a:lnTo>
                    <a:pt x="35" y="17"/>
                  </a:lnTo>
                  <a:lnTo>
                    <a:pt x="36" y="15"/>
                  </a:lnTo>
                  <a:lnTo>
                    <a:pt x="35" y="14"/>
                  </a:lnTo>
                  <a:lnTo>
                    <a:pt x="34" y="13"/>
                  </a:lnTo>
                  <a:lnTo>
                    <a:pt x="34" y="13"/>
                  </a:lnTo>
                  <a:lnTo>
                    <a:pt x="34" y="13"/>
                  </a:lnTo>
                  <a:lnTo>
                    <a:pt x="36" y="12"/>
                  </a:lnTo>
                  <a:lnTo>
                    <a:pt x="38" y="10"/>
                  </a:lnTo>
                  <a:lnTo>
                    <a:pt x="40" y="10"/>
                  </a:lnTo>
                  <a:lnTo>
                    <a:pt x="41" y="10"/>
                  </a:lnTo>
                  <a:lnTo>
                    <a:pt x="41" y="1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08" name="Freeform 284"/>
            <p:cNvSpPr>
              <a:spLocks/>
            </p:cNvSpPr>
            <p:nvPr/>
          </p:nvSpPr>
          <p:spPr bwMode="auto">
            <a:xfrm>
              <a:off x="7539037" y="6078529"/>
              <a:ext cx="71438" cy="31750"/>
            </a:xfrm>
            <a:custGeom>
              <a:avLst/>
              <a:gdLst/>
              <a:ahLst/>
              <a:cxnLst>
                <a:cxn ang="0">
                  <a:pos x="45" y="5"/>
                </a:cxn>
                <a:cxn ang="0">
                  <a:pos x="45" y="5"/>
                </a:cxn>
                <a:cxn ang="0">
                  <a:pos x="45" y="8"/>
                </a:cxn>
                <a:cxn ang="0">
                  <a:pos x="45" y="12"/>
                </a:cxn>
                <a:cxn ang="0">
                  <a:pos x="44" y="14"/>
                </a:cxn>
                <a:cxn ang="0">
                  <a:pos x="42" y="15"/>
                </a:cxn>
                <a:cxn ang="0">
                  <a:pos x="41" y="16"/>
                </a:cxn>
                <a:cxn ang="0">
                  <a:pos x="39" y="18"/>
                </a:cxn>
                <a:cxn ang="0">
                  <a:pos x="37" y="19"/>
                </a:cxn>
                <a:cxn ang="0">
                  <a:pos x="30" y="20"/>
                </a:cxn>
                <a:cxn ang="0">
                  <a:pos x="24" y="20"/>
                </a:cxn>
                <a:cxn ang="0">
                  <a:pos x="20" y="20"/>
                </a:cxn>
                <a:cxn ang="0">
                  <a:pos x="17" y="20"/>
                </a:cxn>
                <a:cxn ang="0">
                  <a:pos x="16" y="19"/>
                </a:cxn>
                <a:cxn ang="0">
                  <a:pos x="15" y="18"/>
                </a:cxn>
                <a:cxn ang="0">
                  <a:pos x="15" y="17"/>
                </a:cxn>
                <a:cxn ang="0">
                  <a:pos x="15" y="16"/>
                </a:cxn>
                <a:cxn ang="0">
                  <a:pos x="14" y="15"/>
                </a:cxn>
                <a:cxn ang="0">
                  <a:pos x="10" y="16"/>
                </a:cxn>
                <a:cxn ang="0">
                  <a:pos x="7" y="16"/>
                </a:cxn>
                <a:cxn ang="0">
                  <a:pos x="5" y="17"/>
                </a:cxn>
                <a:cxn ang="0">
                  <a:pos x="4" y="17"/>
                </a:cxn>
                <a:cxn ang="0">
                  <a:pos x="2" y="17"/>
                </a:cxn>
                <a:cxn ang="0">
                  <a:pos x="1" y="16"/>
                </a:cxn>
                <a:cxn ang="0">
                  <a:pos x="0" y="15"/>
                </a:cxn>
                <a:cxn ang="0">
                  <a:pos x="0" y="13"/>
                </a:cxn>
                <a:cxn ang="0">
                  <a:pos x="0" y="13"/>
                </a:cxn>
                <a:cxn ang="0">
                  <a:pos x="0" y="12"/>
                </a:cxn>
                <a:cxn ang="0">
                  <a:pos x="4" y="12"/>
                </a:cxn>
                <a:cxn ang="0">
                  <a:pos x="6" y="12"/>
                </a:cxn>
                <a:cxn ang="0">
                  <a:pos x="10" y="10"/>
                </a:cxn>
                <a:cxn ang="0">
                  <a:pos x="12" y="8"/>
                </a:cxn>
                <a:cxn ang="0">
                  <a:pos x="13" y="8"/>
                </a:cxn>
                <a:cxn ang="0">
                  <a:pos x="14" y="8"/>
                </a:cxn>
                <a:cxn ang="0">
                  <a:pos x="15" y="8"/>
                </a:cxn>
                <a:cxn ang="0">
                  <a:pos x="17" y="10"/>
                </a:cxn>
                <a:cxn ang="0">
                  <a:pos x="18" y="10"/>
                </a:cxn>
                <a:cxn ang="0">
                  <a:pos x="18" y="10"/>
                </a:cxn>
                <a:cxn ang="0">
                  <a:pos x="19" y="10"/>
                </a:cxn>
                <a:cxn ang="0">
                  <a:pos x="19" y="8"/>
                </a:cxn>
                <a:cxn ang="0">
                  <a:pos x="18" y="6"/>
                </a:cxn>
                <a:cxn ang="0">
                  <a:pos x="19" y="6"/>
                </a:cxn>
                <a:cxn ang="0">
                  <a:pos x="19" y="5"/>
                </a:cxn>
                <a:cxn ang="0">
                  <a:pos x="21" y="2"/>
                </a:cxn>
                <a:cxn ang="0">
                  <a:pos x="23" y="1"/>
                </a:cxn>
                <a:cxn ang="0">
                  <a:pos x="26" y="1"/>
                </a:cxn>
                <a:cxn ang="0">
                  <a:pos x="29" y="1"/>
                </a:cxn>
                <a:cxn ang="0">
                  <a:pos x="30" y="0"/>
                </a:cxn>
                <a:cxn ang="0">
                  <a:pos x="31" y="0"/>
                </a:cxn>
                <a:cxn ang="0">
                  <a:pos x="36" y="1"/>
                </a:cxn>
                <a:cxn ang="0">
                  <a:pos x="42" y="1"/>
                </a:cxn>
                <a:cxn ang="0">
                  <a:pos x="43" y="1"/>
                </a:cxn>
                <a:cxn ang="0">
                  <a:pos x="45" y="1"/>
                </a:cxn>
                <a:cxn ang="0">
                  <a:pos x="45" y="3"/>
                </a:cxn>
                <a:cxn ang="0">
                  <a:pos x="45" y="5"/>
                </a:cxn>
                <a:cxn ang="0">
                  <a:pos x="45" y="5"/>
                </a:cxn>
              </a:cxnLst>
              <a:rect l="0" t="0" r="r" b="b"/>
              <a:pathLst>
                <a:path w="45" h="20">
                  <a:moveTo>
                    <a:pt x="45" y="5"/>
                  </a:moveTo>
                  <a:lnTo>
                    <a:pt x="45" y="5"/>
                  </a:lnTo>
                  <a:lnTo>
                    <a:pt x="45" y="8"/>
                  </a:lnTo>
                  <a:lnTo>
                    <a:pt x="45" y="12"/>
                  </a:lnTo>
                  <a:lnTo>
                    <a:pt x="44" y="14"/>
                  </a:lnTo>
                  <a:lnTo>
                    <a:pt x="42" y="15"/>
                  </a:lnTo>
                  <a:lnTo>
                    <a:pt x="41" y="16"/>
                  </a:lnTo>
                  <a:lnTo>
                    <a:pt x="39" y="18"/>
                  </a:lnTo>
                  <a:lnTo>
                    <a:pt x="37" y="19"/>
                  </a:lnTo>
                  <a:lnTo>
                    <a:pt x="30" y="20"/>
                  </a:lnTo>
                  <a:lnTo>
                    <a:pt x="24" y="20"/>
                  </a:lnTo>
                  <a:lnTo>
                    <a:pt x="20" y="20"/>
                  </a:lnTo>
                  <a:lnTo>
                    <a:pt x="17" y="20"/>
                  </a:lnTo>
                  <a:lnTo>
                    <a:pt x="16" y="19"/>
                  </a:lnTo>
                  <a:lnTo>
                    <a:pt x="15" y="18"/>
                  </a:lnTo>
                  <a:lnTo>
                    <a:pt x="15" y="17"/>
                  </a:lnTo>
                  <a:lnTo>
                    <a:pt x="15" y="16"/>
                  </a:lnTo>
                  <a:lnTo>
                    <a:pt x="14" y="15"/>
                  </a:lnTo>
                  <a:lnTo>
                    <a:pt x="10" y="16"/>
                  </a:lnTo>
                  <a:lnTo>
                    <a:pt x="7" y="16"/>
                  </a:lnTo>
                  <a:lnTo>
                    <a:pt x="5" y="17"/>
                  </a:lnTo>
                  <a:lnTo>
                    <a:pt x="4" y="17"/>
                  </a:lnTo>
                  <a:lnTo>
                    <a:pt x="2" y="17"/>
                  </a:lnTo>
                  <a:lnTo>
                    <a:pt x="1" y="16"/>
                  </a:lnTo>
                  <a:lnTo>
                    <a:pt x="0" y="15"/>
                  </a:lnTo>
                  <a:lnTo>
                    <a:pt x="0" y="13"/>
                  </a:lnTo>
                  <a:lnTo>
                    <a:pt x="0" y="13"/>
                  </a:lnTo>
                  <a:lnTo>
                    <a:pt x="0" y="12"/>
                  </a:lnTo>
                  <a:lnTo>
                    <a:pt x="4" y="12"/>
                  </a:lnTo>
                  <a:lnTo>
                    <a:pt x="6" y="12"/>
                  </a:lnTo>
                  <a:lnTo>
                    <a:pt x="10" y="10"/>
                  </a:lnTo>
                  <a:lnTo>
                    <a:pt x="12" y="8"/>
                  </a:lnTo>
                  <a:lnTo>
                    <a:pt x="13" y="8"/>
                  </a:lnTo>
                  <a:lnTo>
                    <a:pt x="14" y="8"/>
                  </a:lnTo>
                  <a:lnTo>
                    <a:pt x="15" y="8"/>
                  </a:lnTo>
                  <a:lnTo>
                    <a:pt x="17" y="10"/>
                  </a:lnTo>
                  <a:lnTo>
                    <a:pt x="18" y="10"/>
                  </a:lnTo>
                  <a:lnTo>
                    <a:pt x="18" y="10"/>
                  </a:lnTo>
                  <a:lnTo>
                    <a:pt x="19" y="10"/>
                  </a:lnTo>
                  <a:lnTo>
                    <a:pt x="19" y="8"/>
                  </a:lnTo>
                  <a:lnTo>
                    <a:pt x="18" y="6"/>
                  </a:lnTo>
                  <a:lnTo>
                    <a:pt x="19" y="6"/>
                  </a:lnTo>
                  <a:lnTo>
                    <a:pt x="19" y="5"/>
                  </a:lnTo>
                  <a:lnTo>
                    <a:pt x="21" y="2"/>
                  </a:lnTo>
                  <a:lnTo>
                    <a:pt x="23" y="1"/>
                  </a:lnTo>
                  <a:lnTo>
                    <a:pt x="26" y="1"/>
                  </a:lnTo>
                  <a:lnTo>
                    <a:pt x="29" y="1"/>
                  </a:lnTo>
                  <a:lnTo>
                    <a:pt x="30" y="0"/>
                  </a:lnTo>
                  <a:lnTo>
                    <a:pt x="31" y="0"/>
                  </a:lnTo>
                  <a:lnTo>
                    <a:pt x="36" y="1"/>
                  </a:lnTo>
                  <a:lnTo>
                    <a:pt x="42" y="1"/>
                  </a:lnTo>
                  <a:lnTo>
                    <a:pt x="43" y="1"/>
                  </a:lnTo>
                  <a:lnTo>
                    <a:pt x="45" y="1"/>
                  </a:lnTo>
                  <a:lnTo>
                    <a:pt x="45" y="3"/>
                  </a:lnTo>
                  <a:lnTo>
                    <a:pt x="45" y="5"/>
                  </a:lnTo>
                  <a:lnTo>
                    <a:pt x="45"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09" name="Freeform 285"/>
            <p:cNvSpPr>
              <a:spLocks/>
            </p:cNvSpPr>
            <p:nvPr/>
          </p:nvSpPr>
          <p:spPr bwMode="auto">
            <a:xfrm>
              <a:off x="7577136" y="5992804"/>
              <a:ext cx="103188" cy="82550"/>
            </a:xfrm>
            <a:custGeom>
              <a:avLst/>
              <a:gdLst/>
              <a:ahLst/>
              <a:cxnLst>
                <a:cxn ang="0">
                  <a:pos x="36" y="6"/>
                </a:cxn>
                <a:cxn ang="0">
                  <a:pos x="45" y="5"/>
                </a:cxn>
                <a:cxn ang="0">
                  <a:pos x="56" y="4"/>
                </a:cxn>
                <a:cxn ang="0">
                  <a:pos x="60" y="5"/>
                </a:cxn>
                <a:cxn ang="0">
                  <a:pos x="62" y="10"/>
                </a:cxn>
                <a:cxn ang="0">
                  <a:pos x="64" y="16"/>
                </a:cxn>
                <a:cxn ang="0">
                  <a:pos x="65" y="21"/>
                </a:cxn>
                <a:cxn ang="0">
                  <a:pos x="63" y="30"/>
                </a:cxn>
                <a:cxn ang="0">
                  <a:pos x="64" y="31"/>
                </a:cxn>
                <a:cxn ang="0">
                  <a:pos x="65" y="32"/>
                </a:cxn>
                <a:cxn ang="0">
                  <a:pos x="63" y="36"/>
                </a:cxn>
                <a:cxn ang="0">
                  <a:pos x="63" y="40"/>
                </a:cxn>
                <a:cxn ang="0">
                  <a:pos x="65" y="42"/>
                </a:cxn>
                <a:cxn ang="0">
                  <a:pos x="65" y="45"/>
                </a:cxn>
                <a:cxn ang="0">
                  <a:pos x="63" y="48"/>
                </a:cxn>
                <a:cxn ang="0">
                  <a:pos x="58" y="52"/>
                </a:cxn>
                <a:cxn ang="0">
                  <a:pos x="56" y="50"/>
                </a:cxn>
                <a:cxn ang="0">
                  <a:pos x="43" y="48"/>
                </a:cxn>
                <a:cxn ang="0">
                  <a:pos x="39" y="49"/>
                </a:cxn>
                <a:cxn ang="0">
                  <a:pos x="37" y="50"/>
                </a:cxn>
                <a:cxn ang="0">
                  <a:pos x="36" y="49"/>
                </a:cxn>
                <a:cxn ang="0">
                  <a:pos x="33" y="48"/>
                </a:cxn>
                <a:cxn ang="0">
                  <a:pos x="31" y="48"/>
                </a:cxn>
                <a:cxn ang="0">
                  <a:pos x="31" y="49"/>
                </a:cxn>
                <a:cxn ang="0">
                  <a:pos x="28" y="49"/>
                </a:cxn>
                <a:cxn ang="0">
                  <a:pos x="28" y="47"/>
                </a:cxn>
                <a:cxn ang="0">
                  <a:pos x="24" y="45"/>
                </a:cxn>
                <a:cxn ang="0">
                  <a:pos x="21" y="42"/>
                </a:cxn>
                <a:cxn ang="0">
                  <a:pos x="11" y="37"/>
                </a:cxn>
                <a:cxn ang="0">
                  <a:pos x="6" y="35"/>
                </a:cxn>
                <a:cxn ang="0">
                  <a:pos x="5" y="33"/>
                </a:cxn>
                <a:cxn ang="0">
                  <a:pos x="5" y="30"/>
                </a:cxn>
                <a:cxn ang="0">
                  <a:pos x="2" y="26"/>
                </a:cxn>
                <a:cxn ang="0">
                  <a:pos x="1" y="24"/>
                </a:cxn>
                <a:cxn ang="0">
                  <a:pos x="1" y="22"/>
                </a:cxn>
                <a:cxn ang="0">
                  <a:pos x="2" y="20"/>
                </a:cxn>
                <a:cxn ang="0">
                  <a:pos x="0" y="17"/>
                </a:cxn>
                <a:cxn ang="0">
                  <a:pos x="0" y="14"/>
                </a:cxn>
                <a:cxn ang="0">
                  <a:pos x="1" y="11"/>
                </a:cxn>
                <a:cxn ang="0">
                  <a:pos x="2" y="8"/>
                </a:cxn>
                <a:cxn ang="0">
                  <a:pos x="5" y="8"/>
                </a:cxn>
                <a:cxn ang="0">
                  <a:pos x="6" y="7"/>
                </a:cxn>
                <a:cxn ang="0">
                  <a:pos x="11" y="6"/>
                </a:cxn>
                <a:cxn ang="0">
                  <a:pos x="21" y="2"/>
                </a:cxn>
                <a:cxn ang="0">
                  <a:pos x="27" y="0"/>
                </a:cxn>
                <a:cxn ang="0">
                  <a:pos x="27" y="1"/>
                </a:cxn>
                <a:cxn ang="0">
                  <a:pos x="30" y="2"/>
                </a:cxn>
                <a:cxn ang="0">
                  <a:pos x="31" y="3"/>
                </a:cxn>
                <a:cxn ang="0">
                  <a:pos x="29" y="4"/>
                </a:cxn>
                <a:cxn ang="0">
                  <a:pos x="31" y="6"/>
                </a:cxn>
                <a:cxn ang="0">
                  <a:pos x="33" y="7"/>
                </a:cxn>
                <a:cxn ang="0">
                  <a:pos x="35" y="7"/>
                </a:cxn>
                <a:cxn ang="0">
                  <a:pos x="36" y="6"/>
                </a:cxn>
              </a:cxnLst>
              <a:rect l="0" t="0" r="r" b="b"/>
              <a:pathLst>
                <a:path w="65" h="52">
                  <a:moveTo>
                    <a:pt x="36" y="6"/>
                  </a:moveTo>
                  <a:lnTo>
                    <a:pt x="36" y="6"/>
                  </a:lnTo>
                  <a:lnTo>
                    <a:pt x="40" y="6"/>
                  </a:lnTo>
                  <a:lnTo>
                    <a:pt x="45" y="5"/>
                  </a:lnTo>
                  <a:lnTo>
                    <a:pt x="54" y="4"/>
                  </a:lnTo>
                  <a:lnTo>
                    <a:pt x="56" y="4"/>
                  </a:lnTo>
                  <a:lnTo>
                    <a:pt x="58" y="4"/>
                  </a:lnTo>
                  <a:lnTo>
                    <a:pt x="60" y="5"/>
                  </a:lnTo>
                  <a:lnTo>
                    <a:pt x="62" y="7"/>
                  </a:lnTo>
                  <a:lnTo>
                    <a:pt x="62" y="10"/>
                  </a:lnTo>
                  <a:lnTo>
                    <a:pt x="64" y="12"/>
                  </a:lnTo>
                  <a:lnTo>
                    <a:pt x="64" y="16"/>
                  </a:lnTo>
                  <a:lnTo>
                    <a:pt x="65" y="18"/>
                  </a:lnTo>
                  <a:lnTo>
                    <a:pt x="65" y="21"/>
                  </a:lnTo>
                  <a:lnTo>
                    <a:pt x="64" y="23"/>
                  </a:lnTo>
                  <a:lnTo>
                    <a:pt x="63" y="30"/>
                  </a:lnTo>
                  <a:lnTo>
                    <a:pt x="63" y="30"/>
                  </a:lnTo>
                  <a:lnTo>
                    <a:pt x="64" y="31"/>
                  </a:lnTo>
                  <a:lnTo>
                    <a:pt x="65" y="32"/>
                  </a:lnTo>
                  <a:lnTo>
                    <a:pt x="65" y="32"/>
                  </a:lnTo>
                  <a:lnTo>
                    <a:pt x="65" y="33"/>
                  </a:lnTo>
                  <a:lnTo>
                    <a:pt x="63" y="36"/>
                  </a:lnTo>
                  <a:lnTo>
                    <a:pt x="63" y="39"/>
                  </a:lnTo>
                  <a:lnTo>
                    <a:pt x="63" y="40"/>
                  </a:lnTo>
                  <a:lnTo>
                    <a:pt x="64" y="40"/>
                  </a:lnTo>
                  <a:lnTo>
                    <a:pt x="65" y="42"/>
                  </a:lnTo>
                  <a:lnTo>
                    <a:pt x="65" y="43"/>
                  </a:lnTo>
                  <a:lnTo>
                    <a:pt x="65" y="45"/>
                  </a:lnTo>
                  <a:lnTo>
                    <a:pt x="64" y="46"/>
                  </a:lnTo>
                  <a:lnTo>
                    <a:pt x="63" y="48"/>
                  </a:lnTo>
                  <a:lnTo>
                    <a:pt x="61" y="50"/>
                  </a:lnTo>
                  <a:lnTo>
                    <a:pt x="58" y="52"/>
                  </a:lnTo>
                  <a:lnTo>
                    <a:pt x="56" y="51"/>
                  </a:lnTo>
                  <a:lnTo>
                    <a:pt x="56" y="50"/>
                  </a:lnTo>
                  <a:lnTo>
                    <a:pt x="46" y="48"/>
                  </a:lnTo>
                  <a:lnTo>
                    <a:pt x="43" y="48"/>
                  </a:lnTo>
                  <a:lnTo>
                    <a:pt x="42" y="48"/>
                  </a:lnTo>
                  <a:lnTo>
                    <a:pt x="39" y="49"/>
                  </a:lnTo>
                  <a:lnTo>
                    <a:pt x="37" y="50"/>
                  </a:lnTo>
                  <a:lnTo>
                    <a:pt x="37" y="50"/>
                  </a:lnTo>
                  <a:lnTo>
                    <a:pt x="36" y="50"/>
                  </a:lnTo>
                  <a:lnTo>
                    <a:pt x="36" y="49"/>
                  </a:lnTo>
                  <a:lnTo>
                    <a:pt x="34" y="48"/>
                  </a:lnTo>
                  <a:lnTo>
                    <a:pt x="33" y="48"/>
                  </a:lnTo>
                  <a:lnTo>
                    <a:pt x="32" y="47"/>
                  </a:lnTo>
                  <a:lnTo>
                    <a:pt x="31" y="48"/>
                  </a:lnTo>
                  <a:lnTo>
                    <a:pt x="31" y="49"/>
                  </a:lnTo>
                  <a:lnTo>
                    <a:pt x="31" y="49"/>
                  </a:lnTo>
                  <a:lnTo>
                    <a:pt x="29" y="49"/>
                  </a:lnTo>
                  <a:lnTo>
                    <a:pt x="28" y="49"/>
                  </a:lnTo>
                  <a:lnTo>
                    <a:pt x="28" y="48"/>
                  </a:lnTo>
                  <a:lnTo>
                    <a:pt x="28" y="47"/>
                  </a:lnTo>
                  <a:lnTo>
                    <a:pt x="27" y="47"/>
                  </a:lnTo>
                  <a:lnTo>
                    <a:pt x="24" y="45"/>
                  </a:lnTo>
                  <a:lnTo>
                    <a:pt x="23" y="43"/>
                  </a:lnTo>
                  <a:lnTo>
                    <a:pt x="21" y="42"/>
                  </a:lnTo>
                  <a:lnTo>
                    <a:pt x="19" y="41"/>
                  </a:lnTo>
                  <a:lnTo>
                    <a:pt x="11" y="37"/>
                  </a:lnTo>
                  <a:lnTo>
                    <a:pt x="7" y="36"/>
                  </a:lnTo>
                  <a:lnTo>
                    <a:pt x="6" y="35"/>
                  </a:lnTo>
                  <a:lnTo>
                    <a:pt x="5" y="34"/>
                  </a:lnTo>
                  <a:lnTo>
                    <a:pt x="5" y="33"/>
                  </a:lnTo>
                  <a:lnTo>
                    <a:pt x="5" y="30"/>
                  </a:lnTo>
                  <a:lnTo>
                    <a:pt x="5" y="30"/>
                  </a:lnTo>
                  <a:lnTo>
                    <a:pt x="4" y="27"/>
                  </a:lnTo>
                  <a:lnTo>
                    <a:pt x="2" y="26"/>
                  </a:lnTo>
                  <a:lnTo>
                    <a:pt x="1" y="25"/>
                  </a:lnTo>
                  <a:lnTo>
                    <a:pt x="1" y="24"/>
                  </a:lnTo>
                  <a:lnTo>
                    <a:pt x="1" y="23"/>
                  </a:lnTo>
                  <a:lnTo>
                    <a:pt x="1" y="22"/>
                  </a:lnTo>
                  <a:lnTo>
                    <a:pt x="2" y="22"/>
                  </a:lnTo>
                  <a:lnTo>
                    <a:pt x="2" y="20"/>
                  </a:lnTo>
                  <a:lnTo>
                    <a:pt x="1" y="19"/>
                  </a:lnTo>
                  <a:lnTo>
                    <a:pt x="0" y="17"/>
                  </a:lnTo>
                  <a:lnTo>
                    <a:pt x="0" y="16"/>
                  </a:lnTo>
                  <a:lnTo>
                    <a:pt x="0" y="14"/>
                  </a:lnTo>
                  <a:lnTo>
                    <a:pt x="1" y="13"/>
                  </a:lnTo>
                  <a:lnTo>
                    <a:pt x="1" y="11"/>
                  </a:lnTo>
                  <a:lnTo>
                    <a:pt x="1" y="10"/>
                  </a:lnTo>
                  <a:lnTo>
                    <a:pt x="2" y="8"/>
                  </a:lnTo>
                  <a:lnTo>
                    <a:pt x="4" y="8"/>
                  </a:lnTo>
                  <a:lnTo>
                    <a:pt x="5" y="8"/>
                  </a:lnTo>
                  <a:lnTo>
                    <a:pt x="5" y="8"/>
                  </a:lnTo>
                  <a:lnTo>
                    <a:pt x="6" y="7"/>
                  </a:lnTo>
                  <a:lnTo>
                    <a:pt x="9" y="6"/>
                  </a:lnTo>
                  <a:lnTo>
                    <a:pt x="11" y="6"/>
                  </a:lnTo>
                  <a:lnTo>
                    <a:pt x="17" y="4"/>
                  </a:lnTo>
                  <a:lnTo>
                    <a:pt x="21" y="2"/>
                  </a:lnTo>
                  <a:lnTo>
                    <a:pt x="25" y="0"/>
                  </a:lnTo>
                  <a:lnTo>
                    <a:pt x="27" y="0"/>
                  </a:lnTo>
                  <a:lnTo>
                    <a:pt x="27" y="1"/>
                  </a:lnTo>
                  <a:lnTo>
                    <a:pt x="27" y="1"/>
                  </a:lnTo>
                  <a:lnTo>
                    <a:pt x="29" y="1"/>
                  </a:lnTo>
                  <a:lnTo>
                    <a:pt x="30" y="2"/>
                  </a:lnTo>
                  <a:lnTo>
                    <a:pt x="31" y="2"/>
                  </a:lnTo>
                  <a:lnTo>
                    <a:pt x="31" y="3"/>
                  </a:lnTo>
                  <a:lnTo>
                    <a:pt x="30" y="4"/>
                  </a:lnTo>
                  <a:lnTo>
                    <a:pt x="29" y="4"/>
                  </a:lnTo>
                  <a:lnTo>
                    <a:pt x="29" y="4"/>
                  </a:lnTo>
                  <a:lnTo>
                    <a:pt x="31" y="6"/>
                  </a:lnTo>
                  <a:lnTo>
                    <a:pt x="32" y="7"/>
                  </a:lnTo>
                  <a:lnTo>
                    <a:pt x="33" y="7"/>
                  </a:lnTo>
                  <a:lnTo>
                    <a:pt x="34" y="7"/>
                  </a:lnTo>
                  <a:lnTo>
                    <a:pt x="35" y="7"/>
                  </a:lnTo>
                  <a:lnTo>
                    <a:pt x="36" y="6"/>
                  </a:lnTo>
                  <a:lnTo>
                    <a:pt x="36" y="6"/>
                  </a:lnTo>
                  <a:close/>
                </a:path>
              </a:pathLst>
            </a:custGeom>
            <a:solidFill>
              <a:schemeClr val="accent1"/>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10" name="Freeform 286"/>
            <p:cNvSpPr>
              <a:spLocks/>
            </p:cNvSpPr>
            <p:nvPr/>
          </p:nvSpPr>
          <p:spPr bwMode="auto">
            <a:xfrm>
              <a:off x="7545386" y="5997567"/>
              <a:ext cx="39688" cy="58738"/>
            </a:xfrm>
            <a:custGeom>
              <a:avLst/>
              <a:gdLst/>
              <a:ahLst/>
              <a:cxnLst>
                <a:cxn ang="0">
                  <a:pos x="22" y="5"/>
                </a:cxn>
                <a:cxn ang="0">
                  <a:pos x="21" y="8"/>
                </a:cxn>
                <a:cxn ang="0">
                  <a:pos x="20" y="11"/>
                </a:cxn>
                <a:cxn ang="0">
                  <a:pos x="20" y="14"/>
                </a:cxn>
                <a:cxn ang="0">
                  <a:pos x="22" y="17"/>
                </a:cxn>
                <a:cxn ang="0">
                  <a:pos x="21" y="20"/>
                </a:cxn>
                <a:cxn ang="0">
                  <a:pos x="21" y="21"/>
                </a:cxn>
                <a:cxn ang="0">
                  <a:pos x="22" y="23"/>
                </a:cxn>
                <a:cxn ang="0">
                  <a:pos x="25" y="27"/>
                </a:cxn>
                <a:cxn ang="0">
                  <a:pos x="25" y="30"/>
                </a:cxn>
                <a:cxn ang="0">
                  <a:pos x="20" y="33"/>
                </a:cxn>
                <a:cxn ang="0">
                  <a:pos x="19" y="34"/>
                </a:cxn>
                <a:cxn ang="0">
                  <a:pos x="14" y="37"/>
                </a:cxn>
                <a:cxn ang="0">
                  <a:pos x="12" y="37"/>
                </a:cxn>
                <a:cxn ang="0">
                  <a:pos x="8" y="37"/>
                </a:cxn>
                <a:cxn ang="0">
                  <a:pos x="7" y="35"/>
                </a:cxn>
                <a:cxn ang="0">
                  <a:pos x="5" y="35"/>
                </a:cxn>
                <a:cxn ang="0">
                  <a:pos x="2" y="35"/>
                </a:cxn>
                <a:cxn ang="0">
                  <a:pos x="1" y="33"/>
                </a:cxn>
                <a:cxn ang="0">
                  <a:pos x="1" y="31"/>
                </a:cxn>
                <a:cxn ang="0">
                  <a:pos x="4" y="16"/>
                </a:cxn>
                <a:cxn ang="0">
                  <a:pos x="4" y="9"/>
                </a:cxn>
                <a:cxn ang="0">
                  <a:pos x="2" y="2"/>
                </a:cxn>
                <a:cxn ang="0">
                  <a:pos x="5" y="1"/>
                </a:cxn>
                <a:cxn ang="0">
                  <a:pos x="8" y="3"/>
                </a:cxn>
                <a:cxn ang="0">
                  <a:pos x="10" y="3"/>
                </a:cxn>
                <a:cxn ang="0">
                  <a:pos x="11" y="3"/>
                </a:cxn>
                <a:cxn ang="0">
                  <a:pos x="15" y="0"/>
                </a:cxn>
                <a:cxn ang="0">
                  <a:pos x="17" y="0"/>
                </a:cxn>
                <a:cxn ang="0">
                  <a:pos x="19" y="1"/>
                </a:cxn>
                <a:cxn ang="0">
                  <a:pos x="19" y="2"/>
                </a:cxn>
                <a:cxn ang="0">
                  <a:pos x="17" y="3"/>
                </a:cxn>
                <a:cxn ang="0">
                  <a:pos x="19" y="4"/>
                </a:cxn>
                <a:cxn ang="0">
                  <a:pos x="22" y="5"/>
                </a:cxn>
              </a:cxnLst>
              <a:rect l="0" t="0" r="r" b="b"/>
              <a:pathLst>
                <a:path w="25" h="37">
                  <a:moveTo>
                    <a:pt x="22" y="5"/>
                  </a:moveTo>
                  <a:lnTo>
                    <a:pt x="22" y="5"/>
                  </a:lnTo>
                  <a:lnTo>
                    <a:pt x="21" y="7"/>
                  </a:lnTo>
                  <a:lnTo>
                    <a:pt x="21" y="8"/>
                  </a:lnTo>
                  <a:lnTo>
                    <a:pt x="21" y="10"/>
                  </a:lnTo>
                  <a:lnTo>
                    <a:pt x="20" y="11"/>
                  </a:lnTo>
                  <a:lnTo>
                    <a:pt x="20" y="13"/>
                  </a:lnTo>
                  <a:lnTo>
                    <a:pt x="20" y="14"/>
                  </a:lnTo>
                  <a:lnTo>
                    <a:pt x="21" y="16"/>
                  </a:lnTo>
                  <a:lnTo>
                    <a:pt x="22" y="17"/>
                  </a:lnTo>
                  <a:lnTo>
                    <a:pt x="22" y="19"/>
                  </a:lnTo>
                  <a:lnTo>
                    <a:pt x="21" y="20"/>
                  </a:lnTo>
                  <a:lnTo>
                    <a:pt x="21" y="20"/>
                  </a:lnTo>
                  <a:lnTo>
                    <a:pt x="21" y="21"/>
                  </a:lnTo>
                  <a:lnTo>
                    <a:pt x="21" y="22"/>
                  </a:lnTo>
                  <a:lnTo>
                    <a:pt x="22" y="23"/>
                  </a:lnTo>
                  <a:lnTo>
                    <a:pt x="25" y="24"/>
                  </a:lnTo>
                  <a:lnTo>
                    <a:pt x="25" y="27"/>
                  </a:lnTo>
                  <a:lnTo>
                    <a:pt x="25" y="27"/>
                  </a:lnTo>
                  <a:lnTo>
                    <a:pt x="25" y="30"/>
                  </a:lnTo>
                  <a:lnTo>
                    <a:pt x="23" y="32"/>
                  </a:lnTo>
                  <a:lnTo>
                    <a:pt x="20" y="33"/>
                  </a:lnTo>
                  <a:lnTo>
                    <a:pt x="19" y="34"/>
                  </a:lnTo>
                  <a:lnTo>
                    <a:pt x="19" y="34"/>
                  </a:lnTo>
                  <a:lnTo>
                    <a:pt x="16" y="35"/>
                  </a:lnTo>
                  <a:lnTo>
                    <a:pt x="14" y="37"/>
                  </a:lnTo>
                  <a:lnTo>
                    <a:pt x="12" y="37"/>
                  </a:lnTo>
                  <a:lnTo>
                    <a:pt x="12" y="37"/>
                  </a:lnTo>
                  <a:lnTo>
                    <a:pt x="10" y="37"/>
                  </a:lnTo>
                  <a:lnTo>
                    <a:pt x="8" y="37"/>
                  </a:lnTo>
                  <a:lnTo>
                    <a:pt x="8" y="36"/>
                  </a:lnTo>
                  <a:lnTo>
                    <a:pt x="7" y="35"/>
                  </a:lnTo>
                  <a:lnTo>
                    <a:pt x="6" y="35"/>
                  </a:lnTo>
                  <a:lnTo>
                    <a:pt x="5" y="35"/>
                  </a:lnTo>
                  <a:lnTo>
                    <a:pt x="3" y="35"/>
                  </a:lnTo>
                  <a:lnTo>
                    <a:pt x="2" y="35"/>
                  </a:lnTo>
                  <a:lnTo>
                    <a:pt x="2" y="34"/>
                  </a:lnTo>
                  <a:lnTo>
                    <a:pt x="1" y="33"/>
                  </a:lnTo>
                  <a:lnTo>
                    <a:pt x="0" y="32"/>
                  </a:lnTo>
                  <a:lnTo>
                    <a:pt x="1" y="31"/>
                  </a:lnTo>
                  <a:lnTo>
                    <a:pt x="3" y="24"/>
                  </a:lnTo>
                  <a:lnTo>
                    <a:pt x="4" y="16"/>
                  </a:lnTo>
                  <a:lnTo>
                    <a:pt x="4" y="13"/>
                  </a:lnTo>
                  <a:lnTo>
                    <a:pt x="4" y="9"/>
                  </a:lnTo>
                  <a:lnTo>
                    <a:pt x="3" y="6"/>
                  </a:lnTo>
                  <a:lnTo>
                    <a:pt x="2" y="2"/>
                  </a:lnTo>
                  <a:lnTo>
                    <a:pt x="4" y="2"/>
                  </a:lnTo>
                  <a:lnTo>
                    <a:pt x="5" y="1"/>
                  </a:lnTo>
                  <a:lnTo>
                    <a:pt x="6" y="2"/>
                  </a:lnTo>
                  <a:lnTo>
                    <a:pt x="8" y="3"/>
                  </a:lnTo>
                  <a:lnTo>
                    <a:pt x="9" y="3"/>
                  </a:lnTo>
                  <a:lnTo>
                    <a:pt x="10" y="3"/>
                  </a:lnTo>
                  <a:lnTo>
                    <a:pt x="10" y="3"/>
                  </a:lnTo>
                  <a:lnTo>
                    <a:pt x="11" y="3"/>
                  </a:lnTo>
                  <a:lnTo>
                    <a:pt x="12" y="1"/>
                  </a:lnTo>
                  <a:lnTo>
                    <a:pt x="15" y="0"/>
                  </a:lnTo>
                  <a:lnTo>
                    <a:pt x="16" y="0"/>
                  </a:lnTo>
                  <a:lnTo>
                    <a:pt x="17" y="0"/>
                  </a:lnTo>
                  <a:lnTo>
                    <a:pt x="19" y="0"/>
                  </a:lnTo>
                  <a:lnTo>
                    <a:pt x="19" y="1"/>
                  </a:lnTo>
                  <a:lnTo>
                    <a:pt x="20" y="1"/>
                  </a:lnTo>
                  <a:lnTo>
                    <a:pt x="19" y="2"/>
                  </a:lnTo>
                  <a:lnTo>
                    <a:pt x="18" y="3"/>
                  </a:lnTo>
                  <a:lnTo>
                    <a:pt x="17" y="3"/>
                  </a:lnTo>
                  <a:lnTo>
                    <a:pt x="18" y="4"/>
                  </a:lnTo>
                  <a:lnTo>
                    <a:pt x="19" y="4"/>
                  </a:lnTo>
                  <a:lnTo>
                    <a:pt x="22" y="5"/>
                  </a:lnTo>
                  <a:lnTo>
                    <a:pt x="22"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11" name="Freeform 287"/>
            <p:cNvSpPr>
              <a:spLocks/>
            </p:cNvSpPr>
            <p:nvPr/>
          </p:nvSpPr>
          <p:spPr bwMode="auto">
            <a:xfrm>
              <a:off x="7604124" y="5949942"/>
              <a:ext cx="7938" cy="19050"/>
            </a:xfrm>
            <a:custGeom>
              <a:avLst/>
              <a:gdLst/>
              <a:ahLst/>
              <a:cxnLst>
                <a:cxn ang="0">
                  <a:pos x="4" y="6"/>
                </a:cxn>
                <a:cxn ang="0">
                  <a:pos x="4" y="6"/>
                </a:cxn>
                <a:cxn ang="0">
                  <a:pos x="0" y="12"/>
                </a:cxn>
                <a:cxn ang="0">
                  <a:pos x="0" y="11"/>
                </a:cxn>
                <a:cxn ang="0">
                  <a:pos x="0" y="9"/>
                </a:cxn>
                <a:cxn ang="0">
                  <a:pos x="0" y="7"/>
                </a:cxn>
                <a:cxn ang="0">
                  <a:pos x="1" y="5"/>
                </a:cxn>
                <a:cxn ang="0">
                  <a:pos x="1" y="3"/>
                </a:cxn>
                <a:cxn ang="0">
                  <a:pos x="3" y="1"/>
                </a:cxn>
                <a:cxn ang="0">
                  <a:pos x="4" y="0"/>
                </a:cxn>
                <a:cxn ang="0">
                  <a:pos x="5" y="0"/>
                </a:cxn>
                <a:cxn ang="0">
                  <a:pos x="5" y="1"/>
                </a:cxn>
                <a:cxn ang="0">
                  <a:pos x="5" y="3"/>
                </a:cxn>
                <a:cxn ang="0">
                  <a:pos x="4" y="6"/>
                </a:cxn>
                <a:cxn ang="0">
                  <a:pos x="4" y="6"/>
                </a:cxn>
              </a:cxnLst>
              <a:rect l="0" t="0" r="r" b="b"/>
              <a:pathLst>
                <a:path w="5" h="12">
                  <a:moveTo>
                    <a:pt x="4" y="6"/>
                  </a:moveTo>
                  <a:lnTo>
                    <a:pt x="4" y="6"/>
                  </a:lnTo>
                  <a:lnTo>
                    <a:pt x="0" y="12"/>
                  </a:lnTo>
                  <a:lnTo>
                    <a:pt x="0" y="11"/>
                  </a:lnTo>
                  <a:lnTo>
                    <a:pt x="0" y="9"/>
                  </a:lnTo>
                  <a:lnTo>
                    <a:pt x="0" y="7"/>
                  </a:lnTo>
                  <a:lnTo>
                    <a:pt x="1" y="5"/>
                  </a:lnTo>
                  <a:lnTo>
                    <a:pt x="1" y="3"/>
                  </a:lnTo>
                  <a:lnTo>
                    <a:pt x="3" y="1"/>
                  </a:lnTo>
                  <a:lnTo>
                    <a:pt x="4" y="0"/>
                  </a:lnTo>
                  <a:lnTo>
                    <a:pt x="5" y="0"/>
                  </a:lnTo>
                  <a:lnTo>
                    <a:pt x="5" y="1"/>
                  </a:lnTo>
                  <a:lnTo>
                    <a:pt x="5" y="3"/>
                  </a:lnTo>
                  <a:lnTo>
                    <a:pt x="4" y="6"/>
                  </a:lnTo>
                  <a:lnTo>
                    <a:pt x="4" y="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12" name="Freeform 288"/>
            <p:cNvSpPr>
              <a:spLocks/>
            </p:cNvSpPr>
            <p:nvPr/>
          </p:nvSpPr>
          <p:spPr bwMode="auto">
            <a:xfrm>
              <a:off x="7616824" y="5943592"/>
              <a:ext cx="11112" cy="19050"/>
            </a:xfrm>
            <a:custGeom>
              <a:avLst/>
              <a:gdLst/>
              <a:ahLst/>
              <a:cxnLst>
                <a:cxn ang="0">
                  <a:pos x="6" y="5"/>
                </a:cxn>
                <a:cxn ang="0">
                  <a:pos x="6" y="5"/>
                </a:cxn>
                <a:cxn ang="0">
                  <a:pos x="6" y="4"/>
                </a:cxn>
                <a:cxn ang="0">
                  <a:pos x="6" y="4"/>
                </a:cxn>
                <a:cxn ang="0">
                  <a:pos x="7" y="2"/>
                </a:cxn>
                <a:cxn ang="0">
                  <a:pos x="7" y="1"/>
                </a:cxn>
                <a:cxn ang="0">
                  <a:pos x="7" y="0"/>
                </a:cxn>
                <a:cxn ang="0">
                  <a:pos x="6" y="1"/>
                </a:cxn>
                <a:cxn ang="0">
                  <a:pos x="4" y="1"/>
                </a:cxn>
                <a:cxn ang="0">
                  <a:pos x="2" y="3"/>
                </a:cxn>
                <a:cxn ang="0">
                  <a:pos x="2" y="4"/>
                </a:cxn>
                <a:cxn ang="0">
                  <a:pos x="1" y="4"/>
                </a:cxn>
                <a:cxn ang="0">
                  <a:pos x="1" y="7"/>
                </a:cxn>
                <a:cxn ang="0">
                  <a:pos x="0" y="9"/>
                </a:cxn>
                <a:cxn ang="0">
                  <a:pos x="1" y="11"/>
                </a:cxn>
                <a:cxn ang="0">
                  <a:pos x="2" y="12"/>
                </a:cxn>
                <a:cxn ang="0">
                  <a:pos x="3" y="12"/>
                </a:cxn>
                <a:cxn ang="0">
                  <a:pos x="3" y="10"/>
                </a:cxn>
                <a:cxn ang="0">
                  <a:pos x="4" y="9"/>
                </a:cxn>
                <a:cxn ang="0">
                  <a:pos x="5" y="8"/>
                </a:cxn>
                <a:cxn ang="0">
                  <a:pos x="6" y="8"/>
                </a:cxn>
                <a:cxn ang="0">
                  <a:pos x="6" y="7"/>
                </a:cxn>
                <a:cxn ang="0">
                  <a:pos x="6" y="5"/>
                </a:cxn>
                <a:cxn ang="0">
                  <a:pos x="6" y="5"/>
                </a:cxn>
                <a:cxn ang="0">
                  <a:pos x="6" y="5"/>
                </a:cxn>
              </a:cxnLst>
              <a:rect l="0" t="0" r="r" b="b"/>
              <a:pathLst>
                <a:path w="7" h="12">
                  <a:moveTo>
                    <a:pt x="6" y="5"/>
                  </a:moveTo>
                  <a:lnTo>
                    <a:pt x="6" y="5"/>
                  </a:lnTo>
                  <a:lnTo>
                    <a:pt x="6" y="4"/>
                  </a:lnTo>
                  <a:lnTo>
                    <a:pt x="6" y="4"/>
                  </a:lnTo>
                  <a:lnTo>
                    <a:pt x="7" y="2"/>
                  </a:lnTo>
                  <a:lnTo>
                    <a:pt x="7" y="1"/>
                  </a:lnTo>
                  <a:lnTo>
                    <a:pt x="7" y="0"/>
                  </a:lnTo>
                  <a:lnTo>
                    <a:pt x="6" y="1"/>
                  </a:lnTo>
                  <a:lnTo>
                    <a:pt x="4" y="1"/>
                  </a:lnTo>
                  <a:lnTo>
                    <a:pt x="2" y="3"/>
                  </a:lnTo>
                  <a:lnTo>
                    <a:pt x="2" y="4"/>
                  </a:lnTo>
                  <a:lnTo>
                    <a:pt x="1" y="4"/>
                  </a:lnTo>
                  <a:lnTo>
                    <a:pt x="1" y="7"/>
                  </a:lnTo>
                  <a:lnTo>
                    <a:pt x="0" y="9"/>
                  </a:lnTo>
                  <a:lnTo>
                    <a:pt x="1" y="11"/>
                  </a:lnTo>
                  <a:lnTo>
                    <a:pt x="2" y="12"/>
                  </a:lnTo>
                  <a:lnTo>
                    <a:pt x="3" y="12"/>
                  </a:lnTo>
                  <a:lnTo>
                    <a:pt x="3" y="10"/>
                  </a:lnTo>
                  <a:lnTo>
                    <a:pt x="4" y="9"/>
                  </a:lnTo>
                  <a:lnTo>
                    <a:pt x="5" y="8"/>
                  </a:lnTo>
                  <a:lnTo>
                    <a:pt x="6" y="8"/>
                  </a:lnTo>
                  <a:lnTo>
                    <a:pt x="6" y="7"/>
                  </a:lnTo>
                  <a:lnTo>
                    <a:pt x="6" y="5"/>
                  </a:lnTo>
                  <a:lnTo>
                    <a:pt x="6" y="5"/>
                  </a:lnTo>
                  <a:lnTo>
                    <a:pt x="6"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13" name="Freeform 289"/>
            <p:cNvSpPr>
              <a:spLocks/>
            </p:cNvSpPr>
            <p:nvPr/>
          </p:nvSpPr>
          <p:spPr bwMode="auto">
            <a:xfrm>
              <a:off x="7554911" y="5775318"/>
              <a:ext cx="119063" cy="214312"/>
            </a:xfrm>
            <a:custGeom>
              <a:avLst/>
              <a:gdLst/>
              <a:ahLst/>
              <a:cxnLst>
                <a:cxn ang="0">
                  <a:pos x="74" y="25"/>
                </a:cxn>
                <a:cxn ang="0">
                  <a:pos x="71" y="8"/>
                </a:cxn>
                <a:cxn ang="0">
                  <a:pos x="59" y="2"/>
                </a:cxn>
                <a:cxn ang="0">
                  <a:pos x="51" y="6"/>
                </a:cxn>
                <a:cxn ang="0">
                  <a:pos x="45" y="6"/>
                </a:cxn>
                <a:cxn ang="0">
                  <a:pos x="39" y="8"/>
                </a:cxn>
                <a:cxn ang="0">
                  <a:pos x="29" y="15"/>
                </a:cxn>
                <a:cxn ang="0">
                  <a:pos x="25" y="21"/>
                </a:cxn>
                <a:cxn ang="0">
                  <a:pos x="22" y="25"/>
                </a:cxn>
                <a:cxn ang="0">
                  <a:pos x="18" y="29"/>
                </a:cxn>
                <a:cxn ang="0">
                  <a:pos x="16" y="37"/>
                </a:cxn>
                <a:cxn ang="0">
                  <a:pos x="14" y="44"/>
                </a:cxn>
                <a:cxn ang="0">
                  <a:pos x="14" y="49"/>
                </a:cxn>
                <a:cxn ang="0">
                  <a:pos x="7" y="48"/>
                </a:cxn>
                <a:cxn ang="0">
                  <a:pos x="4" y="56"/>
                </a:cxn>
                <a:cxn ang="0">
                  <a:pos x="4" y="67"/>
                </a:cxn>
                <a:cxn ang="0">
                  <a:pos x="6" y="72"/>
                </a:cxn>
                <a:cxn ang="0">
                  <a:pos x="8" y="77"/>
                </a:cxn>
                <a:cxn ang="0">
                  <a:pos x="5" y="78"/>
                </a:cxn>
                <a:cxn ang="0">
                  <a:pos x="0" y="97"/>
                </a:cxn>
                <a:cxn ang="0">
                  <a:pos x="2" y="103"/>
                </a:cxn>
                <a:cxn ang="0">
                  <a:pos x="5" y="106"/>
                </a:cxn>
                <a:cxn ang="0">
                  <a:pos x="6" y="115"/>
                </a:cxn>
                <a:cxn ang="0">
                  <a:pos x="9" y="121"/>
                </a:cxn>
                <a:cxn ang="0">
                  <a:pos x="9" y="127"/>
                </a:cxn>
                <a:cxn ang="0">
                  <a:pos x="9" y="134"/>
                </a:cxn>
                <a:cxn ang="0">
                  <a:pos x="18" y="134"/>
                </a:cxn>
                <a:cxn ang="0">
                  <a:pos x="20" y="128"/>
                </a:cxn>
                <a:cxn ang="0">
                  <a:pos x="25" y="124"/>
                </a:cxn>
                <a:cxn ang="0">
                  <a:pos x="31" y="115"/>
                </a:cxn>
                <a:cxn ang="0">
                  <a:pos x="33" y="106"/>
                </a:cxn>
                <a:cxn ang="0">
                  <a:pos x="31" y="103"/>
                </a:cxn>
                <a:cxn ang="0">
                  <a:pos x="37" y="99"/>
                </a:cxn>
                <a:cxn ang="0">
                  <a:pos x="38" y="95"/>
                </a:cxn>
                <a:cxn ang="0">
                  <a:pos x="34" y="94"/>
                </a:cxn>
                <a:cxn ang="0">
                  <a:pos x="33" y="93"/>
                </a:cxn>
                <a:cxn ang="0">
                  <a:pos x="38" y="93"/>
                </a:cxn>
                <a:cxn ang="0">
                  <a:pos x="40" y="95"/>
                </a:cxn>
                <a:cxn ang="0">
                  <a:pos x="42" y="95"/>
                </a:cxn>
                <a:cxn ang="0">
                  <a:pos x="45" y="93"/>
                </a:cxn>
                <a:cxn ang="0">
                  <a:pos x="45" y="89"/>
                </a:cxn>
                <a:cxn ang="0">
                  <a:pos x="44" y="87"/>
                </a:cxn>
                <a:cxn ang="0">
                  <a:pos x="38" y="84"/>
                </a:cxn>
                <a:cxn ang="0">
                  <a:pos x="35" y="71"/>
                </a:cxn>
                <a:cxn ang="0">
                  <a:pos x="38" y="63"/>
                </a:cxn>
                <a:cxn ang="0">
                  <a:pos x="41" y="62"/>
                </a:cxn>
                <a:cxn ang="0">
                  <a:pos x="47" y="58"/>
                </a:cxn>
                <a:cxn ang="0">
                  <a:pos x="51" y="53"/>
                </a:cxn>
                <a:cxn ang="0">
                  <a:pos x="55" y="51"/>
                </a:cxn>
                <a:cxn ang="0">
                  <a:pos x="59" y="46"/>
                </a:cxn>
                <a:cxn ang="0">
                  <a:pos x="59" y="39"/>
                </a:cxn>
                <a:cxn ang="0">
                  <a:pos x="64" y="33"/>
                </a:cxn>
                <a:cxn ang="0">
                  <a:pos x="67" y="34"/>
                </a:cxn>
                <a:cxn ang="0">
                  <a:pos x="70" y="31"/>
                </a:cxn>
                <a:cxn ang="0">
                  <a:pos x="71" y="33"/>
                </a:cxn>
                <a:cxn ang="0">
                  <a:pos x="75" y="33"/>
                </a:cxn>
              </a:cxnLst>
              <a:rect l="0" t="0" r="r" b="b"/>
              <a:pathLst>
                <a:path w="75" h="135">
                  <a:moveTo>
                    <a:pt x="75" y="33"/>
                  </a:moveTo>
                  <a:lnTo>
                    <a:pt x="75" y="33"/>
                  </a:lnTo>
                  <a:lnTo>
                    <a:pt x="74" y="28"/>
                  </a:lnTo>
                  <a:lnTo>
                    <a:pt x="74" y="25"/>
                  </a:lnTo>
                  <a:lnTo>
                    <a:pt x="73" y="17"/>
                  </a:lnTo>
                  <a:lnTo>
                    <a:pt x="73" y="14"/>
                  </a:lnTo>
                  <a:lnTo>
                    <a:pt x="72" y="10"/>
                  </a:lnTo>
                  <a:lnTo>
                    <a:pt x="71" y="8"/>
                  </a:lnTo>
                  <a:lnTo>
                    <a:pt x="70" y="8"/>
                  </a:lnTo>
                  <a:lnTo>
                    <a:pt x="70" y="8"/>
                  </a:lnTo>
                  <a:lnTo>
                    <a:pt x="63" y="5"/>
                  </a:lnTo>
                  <a:lnTo>
                    <a:pt x="59" y="2"/>
                  </a:lnTo>
                  <a:lnTo>
                    <a:pt x="56" y="0"/>
                  </a:lnTo>
                  <a:lnTo>
                    <a:pt x="53" y="2"/>
                  </a:lnTo>
                  <a:lnTo>
                    <a:pt x="51" y="5"/>
                  </a:lnTo>
                  <a:lnTo>
                    <a:pt x="51" y="6"/>
                  </a:lnTo>
                  <a:lnTo>
                    <a:pt x="50" y="7"/>
                  </a:lnTo>
                  <a:lnTo>
                    <a:pt x="49" y="7"/>
                  </a:lnTo>
                  <a:lnTo>
                    <a:pt x="47" y="6"/>
                  </a:lnTo>
                  <a:lnTo>
                    <a:pt x="45" y="6"/>
                  </a:lnTo>
                  <a:lnTo>
                    <a:pt x="44" y="6"/>
                  </a:lnTo>
                  <a:lnTo>
                    <a:pt x="42" y="6"/>
                  </a:lnTo>
                  <a:lnTo>
                    <a:pt x="41" y="7"/>
                  </a:lnTo>
                  <a:lnTo>
                    <a:pt x="39" y="8"/>
                  </a:lnTo>
                  <a:lnTo>
                    <a:pt x="38" y="9"/>
                  </a:lnTo>
                  <a:lnTo>
                    <a:pt x="35" y="11"/>
                  </a:lnTo>
                  <a:lnTo>
                    <a:pt x="32" y="13"/>
                  </a:lnTo>
                  <a:lnTo>
                    <a:pt x="29" y="15"/>
                  </a:lnTo>
                  <a:lnTo>
                    <a:pt x="28" y="15"/>
                  </a:lnTo>
                  <a:lnTo>
                    <a:pt x="27" y="16"/>
                  </a:lnTo>
                  <a:lnTo>
                    <a:pt x="26" y="18"/>
                  </a:lnTo>
                  <a:lnTo>
                    <a:pt x="25" y="21"/>
                  </a:lnTo>
                  <a:lnTo>
                    <a:pt x="25" y="21"/>
                  </a:lnTo>
                  <a:lnTo>
                    <a:pt x="23" y="23"/>
                  </a:lnTo>
                  <a:lnTo>
                    <a:pt x="22" y="24"/>
                  </a:lnTo>
                  <a:lnTo>
                    <a:pt x="22" y="25"/>
                  </a:lnTo>
                  <a:lnTo>
                    <a:pt x="22" y="26"/>
                  </a:lnTo>
                  <a:lnTo>
                    <a:pt x="21" y="27"/>
                  </a:lnTo>
                  <a:lnTo>
                    <a:pt x="20" y="28"/>
                  </a:lnTo>
                  <a:lnTo>
                    <a:pt x="18" y="29"/>
                  </a:lnTo>
                  <a:lnTo>
                    <a:pt x="17" y="30"/>
                  </a:lnTo>
                  <a:lnTo>
                    <a:pt x="17" y="30"/>
                  </a:lnTo>
                  <a:lnTo>
                    <a:pt x="17" y="31"/>
                  </a:lnTo>
                  <a:lnTo>
                    <a:pt x="16" y="37"/>
                  </a:lnTo>
                  <a:lnTo>
                    <a:pt x="15" y="40"/>
                  </a:lnTo>
                  <a:lnTo>
                    <a:pt x="13" y="42"/>
                  </a:lnTo>
                  <a:lnTo>
                    <a:pt x="13" y="43"/>
                  </a:lnTo>
                  <a:lnTo>
                    <a:pt x="14" y="44"/>
                  </a:lnTo>
                  <a:lnTo>
                    <a:pt x="15" y="46"/>
                  </a:lnTo>
                  <a:lnTo>
                    <a:pt x="16" y="47"/>
                  </a:lnTo>
                  <a:lnTo>
                    <a:pt x="15" y="48"/>
                  </a:lnTo>
                  <a:lnTo>
                    <a:pt x="14" y="49"/>
                  </a:lnTo>
                  <a:lnTo>
                    <a:pt x="13" y="49"/>
                  </a:lnTo>
                  <a:lnTo>
                    <a:pt x="11" y="48"/>
                  </a:lnTo>
                  <a:lnTo>
                    <a:pt x="9" y="48"/>
                  </a:lnTo>
                  <a:lnTo>
                    <a:pt x="7" y="48"/>
                  </a:lnTo>
                  <a:lnTo>
                    <a:pt x="6" y="49"/>
                  </a:lnTo>
                  <a:lnTo>
                    <a:pt x="6" y="51"/>
                  </a:lnTo>
                  <a:lnTo>
                    <a:pt x="5" y="53"/>
                  </a:lnTo>
                  <a:lnTo>
                    <a:pt x="4" y="56"/>
                  </a:lnTo>
                  <a:lnTo>
                    <a:pt x="3" y="59"/>
                  </a:lnTo>
                  <a:lnTo>
                    <a:pt x="3" y="62"/>
                  </a:lnTo>
                  <a:lnTo>
                    <a:pt x="4" y="65"/>
                  </a:lnTo>
                  <a:lnTo>
                    <a:pt x="4" y="67"/>
                  </a:lnTo>
                  <a:lnTo>
                    <a:pt x="4" y="70"/>
                  </a:lnTo>
                  <a:lnTo>
                    <a:pt x="5" y="72"/>
                  </a:lnTo>
                  <a:lnTo>
                    <a:pt x="5" y="72"/>
                  </a:lnTo>
                  <a:lnTo>
                    <a:pt x="6" y="72"/>
                  </a:lnTo>
                  <a:lnTo>
                    <a:pt x="6" y="73"/>
                  </a:lnTo>
                  <a:lnTo>
                    <a:pt x="6" y="73"/>
                  </a:lnTo>
                  <a:lnTo>
                    <a:pt x="7" y="76"/>
                  </a:lnTo>
                  <a:lnTo>
                    <a:pt x="8" y="77"/>
                  </a:lnTo>
                  <a:lnTo>
                    <a:pt x="7" y="78"/>
                  </a:lnTo>
                  <a:lnTo>
                    <a:pt x="6" y="78"/>
                  </a:lnTo>
                  <a:lnTo>
                    <a:pt x="6" y="78"/>
                  </a:lnTo>
                  <a:lnTo>
                    <a:pt x="5" y="78"/>
                  </a:lnTo>
                  <a:lnTo>
                    <a:pt x="5" y="84"/>
                  </a:lnTo>
                  <a:lnTo>
                    <a:pt x="4" y="89"/>
                  </a:lnTo>
                  <a:lnTo>
                    <a:pt x="2" y="92"/>
                  </a:lnTo>
                  <a:lnTo>
                    <a:pt x="0" y="97"/>
                  </a:lnTo>
                  <a:lnTo>
                    <a:pt x="1" y="97"/>
                  </a:lnTo>
                  <a:lnTo>
                    <a:pt x="1" y="98"/>
                  </a:lnTo>
                  <a:lnTo>
                    <a:pt x="2" y="100"/>
                  </a:lnTo>
                  <a:lnTo>
                    <a:pt x="2" y="103"/>
                  </a:lnTo>
                  <a:lnTo>
                    <a:pt x="3" y="104"/>
                  </a:lnTo>
                  <a:lnTo>
                    <a:pt x="4" y="105"/>
                  </a:lnTo>
                  <a:lnTo>
                    <a:pt x="5" y="106"/>
                  </a:lnTo>
                  <a:lnTo>
                    <a:pt x="5" y="106"/>
                  </a:lnTo>
                  <a:lnTo>
                    <a:pt x="5" y="108"/>
                  </a:lnTo>
                  <a:lnTo>
                    <a:pt x="4" y="109"/>
                  </a:lnTo>
                  <a:lnTo>
                    <a:pt x="4" y="110"/>
                  </a:lnTo>
                  <a:lnTo>
                    <a:pt x="6" y="115"/>
                  </a:lnTo>
                  <a:lnTo>
                    <a:pt x="6" y="116"/>
                  </a:lnTo>
                  <a:lnTo>
                    <a:pt x="8" y="119"/>
                  </a:lnTo>
                  <a:lnTo>
                    <a:pt x="8" y="120"/>
                  </a:lnTo>
                  <a:lnTo>
                    <a:pt x="9" y="121"/>
                  </a:lnTo>
                  <a:lnTo>
                    <a:pt x="9" y="122"/>
                  </a:lnTo>
                  <a:lnTo>
                    <a:pt x="9" y="122"/>
                  </a:lnTo>
                  <a:lnTo>
                    <a:pt x="8" y="124"/>
                  </a:lnTo>
                  <a:lnTo>
                    <a:pt x="9" y="127"/>
                  </a:lnTo>
                  <a:lnTo>
                    <a:pt x="9" y="128"/>
                  </a:lnTo>
                  <a:lnTo>
                    <a:pt x="10" y="129"/>
                  </a:lnTo>
                  <a:lnTo>
                    <a:pt x="10" y="131"/>
                  </a:lnTo>
                  <a:lnTo>
                    <a:pt x="9" y="134"/>
                  </a:lnTo>
                  <a:lnTo>
                    <a:pt x="11" y="135"/>
                  </a:lnTo>
                  <a:lnTo>
                    <a:pt x="13" y="135"/>
                  </a:lnTo>
                  <a:lnTo>
                    <a:pt x="18" y="135"/>
                  </a:lnTo>
                  <a:lnTo>
                    <a:pt x="18" y="134"/>
                  </a:lnTo>
                  <a:lnTo>
                    <a:pt x="19" y="133"/>
                  </a:lnTo>
                  <a:lnTo>
                    <a:pt x="19" y="132"/>
                  </a:lnTo>
                  <a:lnTo>
                    <a:pt x="20" y="130"/>
                  </a:lnTo>
                  <a:lnTo>
                    <a:pt x="20" y="128"/>
                  </a:lnTo>
                  <a:lnTo>
                    <a:pt x="21" y="127"/>
                  </a:lnTo>
                  <a:lnTo>
                    <a:pt x="21" y="125"/>
                  </a:lnTo>
                  <a:lnTo>
                    <a:pt x="23" y="124"/>
                  </a:lnTo>
                  <a:lnTo>
                    <a:pt x="25" y="124"/>
                  </a:lnTo>
                  <a:lnTo>
                    <a:pt x="25" y="123"/>
                  </a:lnTo>
                  <a:lnTo>
                    <a:pt x="27" y="122"/>
                  </a:lnTo>
                  <a:lnTo>
                    <a:pt x="30" y="117"/>
                  </a:lnTo>
                  <a:lnTo>
                    <a:pt x="31" y="115"/>
                  </a:lnTo>
                  <a:lnTo>
                    <a:pt x="32" y="111"/>
                  </a:lnTo>
                  <a:lnTo>
                    <a:pt x="33" y="110"/>
                  </a:lnTo>
                  <a:lnTo>
                    <a:pt x="33" y="106"/>
                  </a:lnTo>
                  <a:lnTo>
                    <a:pt x="33" y="106"/>
                  </a:lnTo>
                  <a:lnTo>
                    <a:pt x="32" y="104"/>
                  </a:lnTo>
                  <a:lnTo>
                    <a:pt x="32" y="103"/>
                  </a:lnTo>
                  <a:lnTo>
                    <a:pt x="31" y="103"/>
                  </a:lnTo>
                  <a:lnTo>
                    <a:pt x="31" y="103"/>
                  </a:lnTo>
                  <a:lnTo>
                    <a:pt x="31" y="102"/>
                  </a:lnTo>
                  <a:lnTo>
                    <a:pt x="32" y="100"/>
                  </a:lnTo>
                  <a:lnTo>
                    <a:pt x="35" y="99"/>
                  </a:lnTo>
                  <a:lnTo>
                    <a:pt x="37" y="99"/>
                  </a:lnTo>
                  <a:lnTo>
                    <a:pt x="38" y="98"/>
                  </a:lnTo>
                  <a:lnTo>
                    <a:pt x="38" y="97"/>
                  </a:lnTo>
                  <a:lnTo>
                    <a:pt x="38" y="96"/>
                  </a:lnTo>
                  <a:lnTo>
                    <a:pt x="38" y="95"/>
                  </a:lnTo>
                  <a:lnTo>
                    <a:pt x="38" y="95"/>
                  </a:lnTo>
                  <a:lnTo>
                    <a:pt x="38" y="94"/>
                  </a:lnTo>
                  <a:lnTo>
                    <a:pt x="36" y="94"/>
                  </a:lnTo>
                  <a:lnTo>
                    <a:pt x="34" y="94"/>
                  </a:lnTo>
                  <a:lnTo>
                    <a:pt x="34" y="95"/>
                  </a:lnTo>
                  <a:lnTo>
                    <a:pt x="33" y="94"/>
                  </a:lnTo>
                  <a:lnTo>
                    <a:pt x="33" y="94"/>
                  </a:lnTo>
                  <a:lnTo>
                    <a:pt x="33" y="93"/>
                  </a:lnTo>
                  <a:lnTo>
                    <a:pt x="34" y="93"/>
                  </a:lnTo>
                  <a:lnTo>
                    <a:pt x="35" y="93"/>
                  </a:lnTo>
                  <a:lnTo>
                    <a:pt x="37" y="93"/>
                  </a:lnTo>
                  <a:lnTo>
                    <a:pt x="38" y="93"/>
                  </a:lnTo>
                  <a:lnTo>
                    <a:pt x="38" y="94"/>
                  </a:lnTo>
                  <a:lnTo>
                    <a:pt x="39" y="94"/>
                  </a:lnTo>
                  <a:lnTo>
                    <a:pt x="39" y="94"/>
                  </a:lnTo>
                  <a:lnTo>
                    <a:pt x="40" y="95"/>
                  </a:lnTo>
                  <a:lnTo>
                    <a:pt x="40" y="96"/>
                  </a:lnTo>
                  <a:lnTo>
                    <a:pt x="41" y="97"/>
                  </a:lnTo>
                  <a:lnTo>
                    <a:pt x="42" y="96"/>
                  </a:lnTo>
                  <a:lnTo>
                    <a:pt x="42" y="95"/>
                  </a:lnTo>
                  <a:lnTo>
                    <a:pt x="43" y="94"/>
                  </a:lnTo>
                  <a:lnTo>
                    <a:pt x="45" y="94"/>
                  </a:lnTo>
                  <a:lnTo>
                    <a:pt x="45" y="94"/>
                  </a:lnTo>
                  <a:lnTo>
                    <a:pt x="45" y="93"/>
                  </a:lnTo>
                  <a:lnTo>
                    <a:pt x="45" y="92"/>
                  </a:lnTo>
                  <a:lnTo>
                    <a:pt x="45" y="91"/>
                  </a:lnTo>
                  <a:lnTo>
                    <a:pt x="45" y="90"/>
                  </a:lnTo>
                  <a:lnTo>
                    <a:pt x="45" y="89"/>
                  </a:lnTo>
                  <a:lnTo>
                    <a:pt x="45" y="88"/>
                  </a:lnTo>
                  <a:lnTo>
                    <a:pt x="45" y="87"/>
                  </a:lnTo>
                  <a:lnTo>
                    <a:pt x="45" y="87"/>
                  </a:lnTo>
                  <a:lnTo>
                    <a:pt x="44" y="87"/>
                  </a:lnTo>
                  <a:lnTo>
                    <a:pt x="43" y="86"/>
                  </a:lnTo>
                  <a:lnTo>
                    <a:pt x="42" y="85"/>
                  </a:lnTo>
                  <a:lnTo>
                    <a:pt x="39" y="85"/>
                  </a:lnTo>
                  <a:lnTo>
                    <a:pt x="38" y="84"/>
                  </a:lnTo>
                  <a:lnTo>
                    <a:pt x="38" y="84"/>
                  </a:lnTo>
                  <a:lnTo>
                    <a:pt x="36" y="79"/>
                  </a:lnTo>
                  <a:lnTo>
                    <a:pt x="35" y="73"/>
                  </a:lnTo>
                  <a:lnTo>
                    <a:pt x="35" y="71"/>
                  </a:lnTo>
                  <a:lnTo>
                    <a:pt x="35" y="69"/>
                  </a:lnTo>
                  <a:lnTo>
                    <a:pt x="36" y="65"/>
                  </a:lnTo>
                  <a:lnTo>
                    <a:pt x="37" y="63"/>
                  </a:lnTo>
                  <a:lnTo>
                    <a:pt x="38" y="63"/>
                  </a:lnTo>
                  <a:lnTo>
                    <a:pt x="38" y="62"/>
                  </a:lnTo>
                  <a:lnTo>
                    <a:pt x="38" y="62"/>
                  </a:lnTo>
                  <a:lnTo>
                    <a:pt x="40" y="62"/>
                  </a:lnTo>
                  <a:lnTo>
                    <a:pt x="41" y="62"/>
                  </a:lnTo>
                  <a:lnTo>
                    <a:pt x="42" y="59"/>
                  </a:lnTo>
                  <a:lnTo>
                    <a:pt x="43" y="59"/>
                  </a:lnTo>
                  <a:lnTo>
                    <a:pt x="45" y="59"/>
                  </a:lnTo>
                  <a:lnTo>
                    <a:pt x="47" y="58"/>
                  </a:lnTo>
                  <a:lnTo>
                    <a:pt x="49" y="57"/>
                  </a:lnTo>
                  <a:lnTo>
                    <a:pt x="49" y="57"/>
                  </a:lnTo>
                  <a:lnTo>
                    <a:pt x="50" y="54"/>
                  </a:lnTo>
                  <a:lnTo>
                    <a:pt x="51" y="53"/>
                  </a:lnTo>
                  <a:lnTo>
                    <a:pt x="51" y="53"/>
                  </a:lnTo>
                  <a:lnTo>
                    <a:pt x="52" y="53"/>
                  </a:lnTo>
                  <a:lnTo>
                    <a:pt x="53" y="53"/>
                  </a:lnTo>
                  <a:lnTo>
                    <a:pt x="55" y="51"/>
                  </a:lnTo>
                  <a:lnTo>
                    <a:pt x="56" y="49"/>
                  </a:lnTo>
                  <a:lnTo>
                    <a:pt x="57" y="47"/>
                  </a:lnTo>
                  <a:lnTo>
                    <a:pt x="58" y="46"/>
                  </a:lnTo>
                  <a:lnTo>
                    <a:pt x="59" y="46"/>
                  </a:lnTo>
                  <a:lnTo>
                    <a:pt x="59" y="46"/>
                  </a:lnTo>
                  <a:lnTo>
                    <a:pt x="58" y="43"/>
                  </a:lnTo>
                  <a:lnTo>
                    <a:pt x="58" y="40"/>
                  </a:lnTo>
                  <a:lnTo>
                    <a:pt x="59" y="39"/>
                  </a:lnTo>
                  <a:lnTo>
                    <a:pt x="62" y="36"/>
                  </a:lnTo>
                  <a:lnTo>
                    <a:pt x="63" y="34"/>
                  </a:lnTo>
                  <a:lnTo>
                    <a:pt x="64" y="34"/>
                  </a:lnTo>
                  <a:lnTo>
                    <a:pt x="64" y="33"/>
                  </a:lnTo>
                  <a:lnTo>
                    <a:pt x="65" y="33"/>
                  </a:lnTo>
                  <a:lnTo>
                    <a:pt x="66" y="34"/>
                  </a:lnTo>
                  <a:lnTo>
                    <a:pt x="66" y="34"/>
                  </a:lnTo>
                  <a:lnTo>
                    <a:pt x="67" y="34"/>
                  </a:lnTo>
                  <a:lnTo>
                    <a:pt x="68" y="34"/>
                  </a:lnTo>
                  <a:lnTo>
                    <a:pt x="68" y="33"/>
                  </a:lnTo>
                  <a:lnTo>
                    <a:pt x="69" y="32"/>
                  </a:lnTo>
                  <a:lnTo>
                    <a:pt x="70" y="31"/>
                  </a:lnTo>
                  <a:lnTo>
                    <a:pt x="70" y="32"/>
                  </a:lnTo>
                  <a:lnTo>
                    <a:pt x="70" y="33"/>
                  </a:lnTo>
                  <a:lnTo>
                    <a:pt x="70" y="33"/>
                  </a:lnTo>
                  <a:lnTo>
                    <a:pt x="71" y="33"/>
                  </a:lnTo>
                  <a:lnTo>
                    <a:pt x="72" y="34"/>
                  </a:lnTo>
                  <a:lnTo>
                    <a:pt x="73" y="33"/>
                  </a:lnTo>
                  <a:lnTo>
                    <a:pt x="75" y="33"/>
                  </a:lnTo>
                  <a:lnTo>
                    <a:pt x="75" y="3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14" name="Freeform 290"/>
            <p:cNvSpPr>
              <a:spLocks/>
            </p:cNvSpPr>
            <p:nvPr/>
          </p:nvSpPr>
          <p:spPr bwMode="auto">
            <a:xfrm>
              <a:off x="7332661" y="7104053"/>
              <a:ext cx="1588" cy="3175"/>
            </a:xfrm>
            <a:custGeom>
              <a:avLst/>
              <a:gdLst/>
              <a:ahLst/>
              <a:cxnLst>
                <a:cxn ang="0">
                  <a:pos x="0" y="0"/>
                </a:cxn>
                <a:cxn ang="0">
                  <a:pos x="0" y="0"/>
                </a:cxn>
                <a:cxn ang="0">
                  <a:pos x="0" y="0"/>
                </a:cxn>
                <a:cxn ang="0">
                  <a:pos x="1" y="0"/>
                </a:cxn>
                <a:cxn ang="0">
                  <a:pos x="1" y="0"/>
                </a:cxn>
                <a:cxn ang="0">
                  <a:pos x="1" y="0"/>
                </a:cxn>
                <a:cxn ang="0">
                  <a:pos x="1" y="1"/>
                </a:cxn>
                <a:cxn ang="0">
                  <a:pos x="1" y="1"/>
                </a:cxn>
                <a:cxn ang="0">
                  <a:pos x="1" y="2"/>
                </a:cxn>
                <a:cxn ang="0">
                  <a:pos x="0" y="2"/>
                </a:cxn>
                <a:cxn ang="0">
                  <a:pos x="0" y="1"/>
                </a:cxn>
                <a:cxn ang="0">
                  <a:pos x="0" y="0"/>
                </a:cxn>
                <a:cxn ang="0">
                  <a:pos x="0" y="0"/>
                </a:cxn>
              </a:cxnLst>
              <a:rect l="0" t="0" r="r" b="b"/>
              <a:pathLst>
                <a:path w="1" h="2">
                  <a:moveTo>
                    <a:pt x="0" y="0"/>
                  </a:moveTo>
                  <a:lnTo>
                    <a:pt x="0" y="0"/>
                  </a:lnTo>
                  <a:lnTo>
                    <a:pt x="0" y="0"/>
                  </a:lnTo>
                  <a:lnTo>
                    <a:pt x="1" y="0"/>
                  </a:lnTo>
                  <a:lnTo>
                    <a:pt x="1" y="0"/>
                  </a:lnTo>
                  <a:lnTo>
                    <a:pt x="1" y="0"/>
                  </a:lnTo>
                  <a:lnTo>
                    <a:pt x="1" y="1"/>
                  </a:lnTo>
                  <a:lnTo>
                    <a:pt x="1" y="1"/>
                  </a:lnTo>
                  <a:lnTo>
                    <a:pt x="1" y="2"/>
                  </a:lnTo>
                  <a:lnTo>
                    <a:pt x="0" y="2"/>
                  </a:lnTo>
                  <a:lnTo>
                    <a:pt x="0" y="1"/>
                  </a:lnTo>
                  <a:lnTo>
                    <a:pt x="0" y="0"/>
                  </a:lnTo>
                  <a:lnTo>
                    <a:pt x="0"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15" name="Freeform 291"/>
            <p:cNvSpPr>
              <a:spLocks/>
            </p:cNvSpPr>
            <p:nvPr/>
          </p:nvSpPr>
          <p:spPr bwMode="auto">
            <a:xfrm>
              <a:off x="7102474" y="7318365"/>
              <a:ext cx="20638" cy="12700"/>
            </a:xfrm>
            <a:custGeom>
              <a:avLst/>
              <a:gdLst/>
              <a:ahLst/>
              <a:cxnLst>
                <a:cxn ang="0">
                  <a:pos x="6" y="4"/>
                </a:cxn>
                <a:cxn ang="0">
                  <a:pos x="6" y="4"/>
                </a:cxn>
                <a:cxn ang="0">
                  <a:pos x="3" y="4"/>
                </a:cxn>
                <a:cxn ang="0">
                  <a:pos x="1" y="3"/>
                </a:cxn>
                <a:cxn ang="0">
                  <a:pos x="0" y="3"/>
                </a:cxn>
                <a:cxn ang="0">
                  <a:pos x="0" y="3"/>
                </a:cxn>
                <a:cxn ang="0">
                  <a:pos x="0" y="2"/>
                </a:cxn>
                <a:cxn ang="0">
                  <a:pos x="0" y="1"/>
                </a:cxn>
                <a:cxn ang="0">
                  <a:pos x="1" y="0"/>
                </a:cxn>
                <a:cxn ang="0">
                  <a:pos x="3" y="0"/>
                </a:cxn>
                <a:cxn ang="0">
                  <a:pos x="5" y="0"/>
                </a:cxn>
                <a:cxn ang="0">
                  <a:pos x="6" y="0"/>
                </a:cxn>
                <a:cxn ang="0">
                  <a:pos x="9" y="1"/>
                </a:cxn>
                <a:cxn ang="0">
                  <a:pos x="11" y="3"/>
                </a:cxn>
                <a:cxn ang="0">
                  <a:pos x="12" y="4"/>
                </a:cxn>
                <a:cxn ang="0">
                  <a:pos x="13" y="6"/>
                </a:cxn>
                <a:cxn ang="0">
                  <a:pos x="13" y="7"/>
                </a:cxn>
                <a:cxn ang="0">
                  <a:pos x="13" y="8"/>
                </a:cxn>
                <a:cxn ang="0">
                  <a:pos x="13" y="8"/>
                </a:cxn>
                <a:cxn ang="0">
                  <a:pos x="12" y="8"/>
                </a:cxn>
                <a:cxn ang="0">
                  <a:pos x="9" y="5"/>
                </a:cxn>
                <a:cxn ang="0">
                  <a:pos x="6" y="4"/>
                </a:cxn>
                <a:cxn ang="0">
                  <a:pos x="6" y="4"/>
                </a:cxn>
              </a:cxnLst>
              <a:rect l="0" t="0" r="r" b="b"/>
              <a:pathLst>
                <a:path w="13" h="8">
                  <a:moveTo>
                    <a:pt x="6" y="4"/>
                  </a:moveTo>
                  <a:lnTo>
                    <a:pt x="6" y="4"/>
                  </a:lnTo>
                  <a:lnTo>
                    <a:pt x="3" y="4"/>
                  </a:lnTo>
                  <a:lnTo>
                    <a:pt x="1" y="3"/>
                  </a:lnTo>
                  <a:lnTo>
                    <a:pt x="0" y="3"/>
                  </a:lnTo>
                  <a:lnTo>
                    <a:pt x="0" y="3"/>
                  </a:lnTo>
                  <a:lnTo>
                    <a:pt x="0" y="2"/>
                  </a:lnTo>
                  <a:lnTo>
                    <a:pt x="0" y="1"/>
                  </a:lnTo>
                  <a:lnTo>
                    <a:pt x="1" y="0"/>
                  </a:lnTo>
                  <a:lnTo>
                    <a:pt x="3" y="0"/>
                  </a:lnTo>
                  <a:lnTo>
                    <a:pt x="5" y="0"/>
                  </a:lnTo>
                  <a:lnTo>
                    <a:pt x="6" y="0"/>
                  </a:lnTo>
                  <a:lnTo>
                    <a:pt x="9" y="1"/>
                  </a:lnTo>
                  <a:lnTo>
                    <a:pt x="11" y="3"/>
                  </a:lnTo>
                  <a:lnTo>
                    <a:pt x="12" y="4"/>
                  </a:lnTo>
                  <a:lnTo>
                    <a:pt x="13" y="6"/>
                  </a:lnTo>
                  <a:lnTo>
                    <a:pt x="13" y="7"/>
                  </a:lnTo>
                  <a:lnTo>
                    <a:pt x="13" y="8"/>
                  </a:lnTo>
                  <a:lnTo>
                    <a:pt x="13" y="8"/>
                  </a:lnTo>
                  <a:lnTo>
                    <a:pt x="12" y="8"/>
                  </a:lnTo>
                  <a:lnTo>
                    <a:pt x="9" y="5"/>
                  </a:lnTo>
                  <a:lnTo>
                    <a:pt x="6" y="4"/>
                  </a:lnTo>
                  <a:lnTo>
                    <a:pt x="6"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16" name="Freeform 292"/>
            <p:cNvSpPr>
              <a:spLocks/>
            </p:cNvSpPr>
            <p:nvPr/>
          </p:nvSpPr>
          <p:spPr bwMode="auto">
            <a:xfrm>
              <a:off x="6900861" y="7278677"/>
              <a:ext cx="15875" cy="15875"/>
            </a:xfrm>
            <a:custGeom>
              <a:avLst/>
              <a:gdLst/>
              <a:ahLst/>
              <a:cxnLst>
                <a:cxn ang="0">
                  <a:pos x="7" y="5"/>
                </a:cxn>
                <a:cxn ang="0">
                  <a:pos x="7" y="5"/>
                </a:cxn>
                <a:cxn ang="0">
                  <a:pos x="6" y="7"/>
                </a:cxn>
                <a:cxn ang="0">
                  <a:pos x="6" y="7"/>
                </a:cxn>
                <a:cxn ang="0">
                  <a:pos x="4" y="8"/>
                </a:cxn>
                <a:cxn ang="0">
                  <a:pos x="3" y="8"/>
                </a:cxn>
                <a:cxn ang="0">
                  <a:pos x="2" y="9"/>
                </a:cxn>
                <a:cxn ang="0">
                  <a:pos x="1" y="9"/>
                </a:cxn>
                <a:cxn ang="0">
                  <a:pos x="1" y="10"/>
                </a:cxn>
                <a:cxn ang="0">
                  <a:pos x="0" y="8"/>
                </a:cxn>
                <a:cxn ang="0">
                  <a:pos x="0" y="7"/>
                </a:cxn>
                <a:cxn ang="0">
                  <a:pos x="1" y="5"/>
                </a:cxn>
                <a:cxn ang="0">
                  <a:pos x="1" y="4"/>
                </a:cxn>
                <a:cxn ang="0">
                  <a:pos x="2" y="4"/>
                </a:cxn>
                <a:cxn ang="0">
                  <a:pos x="3" y="3"/>
                </a:cxn>
                <a:cxn ang="0">
                  <a:pos x="4" y="3"/>
                </a:cxn>
                <a:cxn ang="0">
                  <a:pos x="5" y="1"/>
                </a:cxn>
                <a:cxn ang="0">
                  <a:pos x="6" y="0"/>
                </a:cxn>
                <a:cxn ang="0">
                  <a:pos x="6" y="0"/>
                </a:cxn>
                <a:cxn ang="0">
                  <a:pos x="7" y="0"/>
                </a:cxn>
                <a:cxn ang="0">
                  <a:pos x="9" y="1"/>
                </a:cxn>
                <a:cxn ang="0">
                  <a:pos x="10" y="2"/>
                </a:cxn>
                <a:cxn ang="0">
                  <a:pos x="10" y="3"/>
                </a:cxn>
                <a:cxn ang="0">
                  <a:pos x="10" y="3"/>
                </a:cxn>
                <a:cxn ang="0">
                  <a:pos x="9" y="4"/>
                </a:cxn>
                <a:cxn ang="0">
                  <a:pos x="8" y="4"/>
                </a:cxn>
                <a:cxn ang="0">
                  <a:pos x="7" y="5"/>
                </a:cxn>
                <a:cxn ang="0">
                  <a:pos x="7" y="5"/>
                </a:cxn>
              </a:cxnLst>
              <a:rect l="0" t="0" r="r" b="b"/>
              <a:pathLst>
                <a:path w="10" h="10">
                  <a:moveTo>
                    <a:pt x="7" y="5"/>
                  </a:moveTo>
                  <a:lnTo>
                    <a:pt x="7" y="5"/>
                  </a:lnTo>
                  <a:lnTo>
                    <a:pt x="6" y="7"/>
                  </a:lnTo>
                  <a:lnTo>
                    <a:pt x="6" y="7"/>
                  </a:lnTo>
                  <a:lnTo>
                    <a:pt x="4" y="8"/>
                  </a:lnTo>
                  <a:lnTo>
                    <a:pt x="3" y="8"/>
                  </a:lnTo>
                  <a:lnTo>
                    <a:pt x="2" y="9"/>
                  </a:lnTo>
                  <a:lnTo>
                    <a:pt x="1" y="9"/>
                  </a:lnTo>
                  <a:lnTo>
                    <a:pt x="1" y="10"/>
                  </a:lnTo>
                  <a:lnTo>
                    <a:pt x="0" y="8"/>
                  </a:lnTo>
                  <a:lnTo>
                    <a:pt x="0" y="7"/>
                  </a:lnTo>
                  <a:lnTo>
                    <a:pt x="1" y="5"/>
                  </a:lnTo>
                  <a:lnTo>
                    <a:pt x="1" y="4"/>
                  </a:lnTo>
                  <a:lnTo>
                    <a:pt x="2" y="4"/>
                  </a:lnTo>
                  <a:lnTo>
                    <a:pt x="3" y="3"/>
                  </a:lnTo>
                  <a:lnTo>
                    <a:pt x="4" y="3"/>
                  </a:lnTo>
                  <a:lnTo>
                    <a:pt x="5" y="1"/>
                  </a:lnTo>
                  <a:lnTo>
                    <a:pt x="6" y="0"/>
                  </a:lnTo>
                  <a:lnTo>
                    <a:pt x="6" y="0"/>
                  </a:lnTo>
                  <a:lnTo>
                    <a:pt x="7" y="0"/>
                  </a:lnTo>
                  <a:lnTo>
                    <a:pt x="9" y="1"/>
                  </a:lnTo>
                  <a:lnTo>
                    <a:pt x="10" y="2"/>
                  </a:lnTo>
                  <a:lnTo>
                    <a:pt x="10" y="3"/>
                  </a:lnTo>
                  <a:lnTo>
                    <a:pt x="10" y="3"/>
                  </a:lnTo>
                  <a:lnTo>
                    <a:pt x="9" y="4"/>
                  </a:lnTo>
                  <a:lnTo>
                    <a:pt x="8" y="4"/>
                  </a:lnTo>
                  <a:lnTo>
                    <a:pt x="7" y="5"/>
                  </a:lnTo>
                  <a:lnTo>
                    <a:pt x="7"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17" name="Freeform 293"/>
            <p:cNvSpPr>
              <a:spLocks/>
            </p:cNvSpPr>
            <p:nvPr/>
          </p:nvSpPr>
          <p:spPr bwMode="auto">
            <a:xfrm>
              <a:off x="6888161" y="7275503"/>
              <a:ext cx="15875" cy="15875"/>
            </a:xfrm>
            <a:custGeom>
              <a:avLst/>
              <a:gdLst/>
              <a:ahLst/>
              <a:cxnLst>
                <a:cxn ang="0">
                  <a:pos x="2" y="6"/>
                </a:cxn>
                <a:cxn ang="0">
                  <a:pos x="2" y="6"/>
                </a:cxn>
                <a:cxn ang="0">
                  <a:pos x="1" y="7"/>
                </a:cxn>
                <a:cxn ang="0">
                  <a:pos x="0" y="9"/>
                </a:cxn>
                <a:cxn ang="0">
                  <a:pos x="0" y="9"/>
                </a:cxn>
                <a:cxn ang="0">
                  <a:pos x="0" y="10"/>
                </a:cxn>
                <a:cxn ang="0">
                  <a:pos x="1" y="10"/>
                </a:cxn>
                <a:cxn ang="0">
                  <a:pos x="2" y="10"/>
                </a:cxn>
                <a:cxn ang="0">
                  <a:pos x="2" y="10"/>
                </a:cxn>
                <a:cxn ang="0">
                  <a:pos x="2" y="9"/>
                </a:cxn>
                <a:cxn ang="0">
                  <a:pos x="4" y="8"/>
                </a:cxn>
                <a:cxn ang="0">
                  <a:pos x="6" y="6"/>
                </a:cxn>
                <a:cxn ang="0">
                  <a:pos x="8" y="5"/>
                </a:cxn>
                <a:cxn ang="0">
                  <a:pos x="9" y="3"/>
                </a:cxn>
                <a:cxn ang="0">
                  <a:pos x="10" y="1"/>
                </a:cxn>
                <a:cxn ang="0">
                  <a:pos x="9" y="0"/>
                </a:cxn>
                <a:cxn ang="0">
                  <a:pos x="8" y="0"/>
                </a:cxn>
                <a:cxn ang="0">
                  <a:pos x="8" y="0"/>
                </a:cxn>
                <a:cxn ang="0">
                  <a:pos x="7" y="2"/>
                </a:cxn>
                <a:cxn ang="0">
                  <a:pos x="6" y="3"/>
                </a:cxn>
                <a:cxn ang="0">
                  <a:pos x="5" y="3"/>
                </a:cxn>
                <a:cxn ang="0">
                  <a:pos x="2" y="6"/>
                </a:cxn>
                <a:cxn ang="0">
                  <a:pos x="2" y="6"/>
                </a:cxn>
                <a:cxn ang="0">
                  <a:pos x="2" y="6"/>
                </a:cxn>
              </a:cxnLst>
              <a:rect l="0" t="0" r="r" b="b"/>
              <a:pathLst>
                <a:path w="10" h="10">
                  <a:moveTo>
                    <a:pt x="2" y="6"/>
                  </a:moveTo>
                  <a:lnTo>
                    <a:pt x="2" y="6"/>
                  </a:lnTo>
                  <a:lnTo>
                    <a:pt x="1" y="7"/>
                  </a:lnTo>
                  <a:lnTo>
                    <a:pt x="0" y="9"/>
                  </a:lnTo>
                  <a:lnTo>
                    <a:pt x="0" y="9"/>
                  </a:lnTo>
                  <a:lnTo>
                    <a:pt x="0" y="10"/>
                  </a:lnTo>
                  <a:lnTo>
                    <a:pt x="1" y="10"/>
                  </a:lnTo>
                  <a:lnTo>
                    <a:pt x="2" y="10"/>
                  </a:lnTo>
                  <a:lnTo>
                    <a:pt x="2" y="10"/>
                  </a:lnTo>
                  <a:lnTo>
                    <a:pt x="2" y="9"/>
                  </a:lnTo>
                  <a:lnTo>
                    <a:pt x="4" y="8"/>
                  </a:lnTo>
                  <a:lnTo>
                    <a:pt x="6" y="6"/>
                  </a:lnTo>
                  <a:lnTo>
                    <a:pt x="8" y="5"/>
                  </a:lnTo>
                  <a:lnTo>
                    <a:pt x="9" y="3"/>
                  </a:lnTo>
                  <a:lnTo>
                    <a:pt x="10" y="1"/>
                  </a:lnTo>
                  <a:lnTo>
                    <a:pt x="9" y="0"/>
                  </a:lnTo>
                  <a:lnTo>
                    <a:pt x="8" y="0"/>
                  </a:lnTo>
                  <a:lnTo>
                    <a:pt x="8" y="0"/>
                  </a:lnTo>
                  <a:lnTo>
                    <a:pt x="7" y="2"/>
                  </a:lnTo>
                  <a:lnTo>
                    <a:pt x="6" y="3"/>
                  </a:lnTo>
                  <a:lnTo>
                    <a:pt x="5" y="3"/>
                  </a:lnTo>
                  <a:lnTo>
                    <a:pt x="2" y="6"/>
                  </a:lnTo>
                  <a:lnTo>
                    <a:pt x="2" y="6"/>
                  </a:lnTo>
                  <a:lnTo>
                    <a:pt x="2" y="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18" name="Freeform 294"/>
            <p:cNvSpPr>
              <a:spLocks/>
            </p:cNvSpPr>
            <p:nvPr/>
          </p:nvSpPr>
          <p:spPr bwMode="auto">
            <a:xfrm>
              <a:off x="6911975" y="7005629"/>
              <a:ext cx="50800" cy="60325"/>
            </a:xfrm>
            <a:custGeom>
              <a:avLst/>
              <a:gdLst/>
              <a:ahLst/>
              <a:cxnLst>
                <a:cxn ang="0">
                  <a:pos x="0" y="23"/>
                </a:cxn>
                <a:cxn ang="0">
                  <a:pos x="0" y="23"/>
                </a:cxn>
                <a:cxn ang="0">
                  <a:pos x="1" y="21"/>
                </a:cxn>
                <a:cxn ang="0">
                  <a:pos x="2" y="20"/>
                </a:cxn>
                <a:cxn ang="0">
                  <a:pos x="2" y="19"/>
                </a:cxn>
                <a:cxn ang="0">
                  <a:pos x="2" y="12"/>
                </a:cxn>
                <a:cxn ang="0">
                  <a:pos x="2" y="8"/>
                </a:cxn>
                <a:cxn ang="0">
                  <a:pos x="3" y="5"/>
                </a:cxn>
                <a:cxn ang="0">
                  <a:pos x="5" y="3"/>
                </a:cxn>
                <a:cxn ang="0">
                  <a:pos x="5" y="0"/>
                </a:cxn>
                <a:cxn ang="0">
                  <a:pos x="6" y="1"/>
                </a:cxn>
                <a:cxn ang="0">
                  <a:pos x="6" y="1"/>
                </a:cxn>
                <a:cxn ang="0">
                  <a:pos x="8" y="1"/>
                </a:cxn>
                <a:cxn ang="0">
                  <a:pos x="9" y="1"/>
                </a:cxn>
                <a:cxn ang="0">
                  <a:pos x="10" y="2"/>
                </a:cxn>
                <a:cxn ang="0">
                  <a:pos x="12" y="5"/>
                </a:cxn>
                <a:cxn ang="0">
                  <a:pos x="16" y="8"/>
                </a:cxn>
                <a:cxn ang="0">
                  <a:pos x="19" y="10"/>
                </a:cxn>
                <a:cxn ang="0">
                  <a:pos x="24" y="12"/>
                </a:cxn>
                <a:cxn ang="0">
                  <a:pos x="26" y="14"/>
                </a:cxn>
                <a:cxn ang="0">
                  <a:pos x="28" y="17"/>
                </a:cxn>
                <a:cxn ang="0">
                  <a:pos x="30" y="22"/>
                </a:cxn>
                <a:cxn ang="0">
                  <a:pos x="31" y="24"/>
                </a:cxn>
                <a:cxn ang="0">
                  <a:pos x="32" y="26"/>
                </a:cxn>
                <a:cxn ang="0">
                  <a:pos x="29" y="31"/>
                </a:cxn>
                <a:cxn ang="0">
                  <a:pos x="25" y="35"/>
                </a:cxn>
                <a:cxn ang="0">
                  <a:pos x="24" y="37"/>
                </a:cxn>
                <a:cxn ang="0">
                  <a:pos x="23" y="37"/>
                </a:cxn>
                <a:cxn ang="0">
                  <a:pos x="20" y="38"/>
                </a:cxn>
                <a:cxn ang="0">
                  <a:pos x="18" y="38"/>
                </a:cxn>
                <a:cxn ang="0">
                  <a:pos x="16" y="37"/>
                </a:cxn>
                <a:cxn ang="0">
                  <a:pos x="13" y="37"/>
                </a:cxn>
                <a:cxn ang="0">
                  <a:pos x="9" y="35"/>
                </a:cxn>
                <a:cxn ang="0">
                  <a:pos x="5" y="34"/>
                </a:cxn>
                <a:cxn ang="0">
                  <a:pos x="4" y="32"/>
                </a:cxn>
                <a:cxn ang="0">
                  <a:pos x="2" y="31"/>
                </a:cxn>
                <a:cxn ang="0">
                  <a:pos x="2" y="31"/>
                </a:cxn>
                <a:cxn ang="0">
                  <a:pos x="1" y="29"/>
                </a:cxn>
                <a:cxn ang="0">
                  <a:pos x="0" y="26"/>
                </a:cxn>
                <a:cxn ang="0">
                  <a:pos x="0" y="23"/>
                </a:cxn>
                <a:cxn ang="0">
                  <a:pos x="0" y="23"/>
                </a:cxn>
              </a:cxnLst>
              <a:rect l="0" t="0" r="r" b="b"/>
              <a:pathLst>
                <a:path w="32" h="38">
                  <a:moveTo>
                    <a:pt x="0" y="23"/>
                  </a:moveTo>
                  <a:lnTo>
                    <a:pt x="0" y="23"/>
                  </a:lnTo>
                  <a:lnTo>
                    <a:pt x="1" y="21"/>
                  </a:lnTo>
                  <a:lnTo>
                    <a:pt x="2" y="20"/>
                  </a:lnTo>
                  <a:lnTo>
                    <a:pt x="2" y="19"/>
                  </a:lnTo>
                  <a:lnTo>
                    <a:pt x="2" y="12"/>
                  </a:lnTo>
                  <a:lnTo>
                    <a:pt x="2" y="8"/>
                  </a:lnTo>
                  <a:lnTo>
                    <a:pt x="3" y="5"/>
                  </a:lnTo>
                  <a:lnTo>
                    <a:pt x="5" y="3"/>
                  </a:lnTo>
                  <a:lnTo>
                    <a:pt x="5" y="0"/>
                  </a:lnTo>
                  <a:lnTo>
                    <a:pt x="6" y="1"/>
                  </a:lnTo>
                  <a:lnTo>
                    <a:pt x="6" y="1"/>
                  </a:lnTo>
                  <a:lnTo>
                    <a:pt x="8" y="1"/>
                  </a:lnTo>
                  <a:lnTo>
                    <a:pt x="9" y="1"/>
                  </a:lnTo>
                  <a:lnTo>
                    <a:pt x="10" y="2"/>
                  </a:lnTo>
                  <a:lnTo>
                    <a:pt x="12" y="5"/>
                  </a:lnTo>
                  <a:lnTo>
                    <a:pt x="16" y="8"/>
                  </a:lnTo>
                  <a:lnTo>
                    <a:pt x="19" y="10"/>
                  </a:lnTo>
                  <a:lnTo>
                    <a:pt x="24" y="12"/>
                  </a:lnTo>
                  <a:lnTo>
                    <a:pt x="26" y="14"/>
                  </a:lnTo>
                  <a:lnTo>
                    <a:pt x="28" y="17"/>
                  </a:lnTo>
                  <a:lnTo>
                    <a:pt x="30" y="22"/>
                  </a:lnTo>
                  <a:lnTo>
                    <a:pt x="31" y="24"/>
                  </a:lnTo>
                  <a:lnTo>
                    <a:pt x="32" y="26"/>
                  </a:lnTo>
                  <a:lnTo>
                    <a:pt x="29" y="31"/>
                  </a:lnTo>
                  <a:lnTo>
                    <a:pt x="25" y="35"/>
                  </a:lnTo>
                  <a:lnTo>
                    <a:pt x="24" y="37"/>
                  </a:lnTo>
                  <a:lnTo>
                    <a:pt x="23" y="37"/>
                  </a:lnTo>
                  <a:lnTo>
                    <a:pt x="20" y="38"/>
                  </a:lnTo>
                  <a:lnTo>
                    <a:pt x="18" y="38"/>
                  </a:lnTo>
                  <a:lnTo>
                    <a:pt x="16" y="37"/>
                  </a:lnTo>
                  <a:lnTo>
                    <a:pt x="13" y="37"/>
                  </a:lnTo>
                  <a:lnTo>
                    <a:pt x="9" y="35"/>
                  </a:lnTo>
                  <a:lnTo>
                    <a:pt x="5" y="34"/>
                  </a:lnTo>
                  <a:lnTo>
                    <a:pt x="4" y="32"/>
                  </a:lnTo>
                  <a:lnTo>
                    <a:pt x="2" y="31"/>
                  </a:lnTo>
                  <a:lnTo>
                    <a:pt x="2" y="31"/>
                  </a:lnTo>
                  <a:lnTo>
                    <a:pt x="1" y="29"/>
                  </a:lnTo>
                  <a:lnTo>
                    <a:pt x="0" y="26"/>
                  </a:lnTo>
                  <a:lnTo>
                    <a:pt x="0" y="23"/>
                  </a:lnTo>
                  <a:lnTo>
                    <a:pt x="0" y="2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19" name="Freeform 295"/>
            <p:cNvSpPr>
              <a:spLocks/>
            </p:cNvSpPr>
            <p:nvPr/>
          </p:nvSpPr>
          <p:spPr bwMode="auto">
            <a:xfrm>
              <a:off x="6983412" y="6654791"/>
              <a:ext cx="9525" cy="9525"/>
            </a:xfrm>
            <a:custGeom>
              <a:avLst/>
              <a:gdLst/>
              <a:ahLst/>
              <a:cxnLst>
                <a:cxn ang="0">
                  <a:pos x="4" y="5"/>
                </a:cxn>
                <a:cxn ang="0">
                  <a:pos x="4" y="5"/>
                </a:cxn>
                <a:cxn ang="0">
                  <a:pos x="5" y="4"/>
                </a:cxn>
                <a:cxn ang="0">
                  <a:pos x="6" y="3"/>
                </a:cxn>
                <a:cxn ang="0">
                  <a:pos x="6" y="2"/>
                </a:cxn>
                <a:cxn ang="0">
                  <a:pos x="6" y="0"/>
                </a:cxn>
                <a:cxn ang="0">
                  <a:pos x="5" y="0"/>
                </a:cxn>
                <a:cxn ang="0">
                  <a:pos x="5" y="0"/>
                </a:cxn>
                <a:cxn ang="0">
                  <a:pos x="4" y="1"/>
                </a:cxn>
                <a:cxn ang="0">
                  <a:pos x="2" y="3"/>
                </a:cxn>
                <a:cxn ang="0">
                  <a:pos x="1" y="5"/>
                </a:cxn>
                <a:cxn ang="0">
                  <a:pos x="0" y="5"/>
                </a:cxn>
                <a:cxn ang="0">
                  <a:pos x="0" y="6"/>
                </a:cxn>
                <a:cxn ang="0">
                  <a:pos x="1" y="6"/>
                </a:cxn>
                <a:cxn ang="0">
                  <a:pos x="1" y="6"/>
                </a:cxn>
                <a:cxn ang="0">
                  <a:pos x="2" y="6"/>
                </a:cxn>
                <a:cxn ang="0">
                  <a:pos x="3" y="5"/>
                </a:cxn>
                <a:cxn ang="0">
                  <a:pos x="4" y="5"/>
                </a:cxn>
                <a:cxn ang="0">
                  <a:pos x="4" y="5"/>
                </a:cxn>
              </a:cxnLst>
              <a:rect l="0" t="0" r="r" b="b"/>
              <a:pathLst>
                <a:path w="6" h="6">
                  <a:moveTo>
                    <a:pt x="4" y="5"/>
                  </a:moveTo>
                  <a:lnTo>
                    <a:pt x="4" y="5"/>
                  </a:lnTo>
                  <a:lnTo>
                    <a:pt x="5" y="4"/>
                  </a:lnTo>
                  <a:lnTo>
                    <a:pt x="6" y="3"/>
                  </a:lnTo>
                  <a:lnTo>
                    <a:pt x="6" y="2"/>
                  </a:lnTo>
                  <a:lnTo>
                    <a:pt x="6" y="0"/>
                  </a:lnTo>
                  <a:lnTo>
                    <a:pt x="5" y="0"/>
                  </a:lnTo>
                  <a:lnTo>
                    <a:pt x="5" y="0"/>
                  </a:lnTo>
                  <a:lnTo>
                    <a:pt x="4" y="1"/>
                  </a:lnTo>
                  <a:lnTo>
                    <a:pt x="2" y="3"/>
                  </a:lnTo>
                  <a:lnTo>
                    <a:pt x="1" y="5"/>
                  </a:lnTo>
                  <a:lnTo>
                    <a:pt x="0" y="5"/>
                  </a:lnTo>
                  <a:lnTo>
                    <a:pt x="0" y="6"/>
                  </a:lnTo>
                  <a:lnTo>
                    <a:pt x="1" y="6"/>
                  </a:lnTo>
                  <a:lnTo>
                    <a:pt x="1" y="6"/>
                  </a:lnTo>
                  <a:lnTo>
                    <a:pt x="2" y="6"/>
                  </a:lnTo>
                  <a:lnTo>
                    <a:pt x="3" y="5"/>
                  </a:lnTo>
                  <a:lnTo>
                    <a:pt x="4" y="5"/>
                  </a:lnTo>
                  <a:lnTo>
                    <a:pt x="4"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20" name="Freeform 296"/>
            <p:cNvSpPr>
              <a:spLocks/>
            </p:cNvSpPr>
            <p:nvPr/>
          </p:nvSpPr>
          <p:spPr bwMode="auto">
            <a:xfrm>
              <a:off x="6975475" y="6667491"/>
              <a:ext cx="6350" cy="9525"/>
            </a:xfrm>
            <a:custGeom>
              <a:avLst/>
              <a:gdLst/>
              <a:ahLst/>
              <a:cxnLst>
                <a:cxn ang="0">
                  <a:pos x="3" y="4"/>
                </a:cxn>
                <a:cxn ang="0">
                  <a:pos x="3" y="4"/>
                </a:cxn>
                <a:cxn ang="0">
                  <a:pos x="3" y="4"/>
                </a:cxn>
                <a:cxn ang="0">
                  <a:pos x="2" y="5"/>
                </a:cxn>
                <a:cxn ang="0">
                  <a:pos x="1" y="6"/>
                </a:cxn>
                <a:cxn ang="0">
                  <a:pos x="0" y="5"/>
                </a:cxn>
                <a:cxn ang="0">
                  <a:pos x="0" y="4"/>
                </a:cxn>
                <a:cxn ang="0">
                  <a:pos x="0" y="3"/>
                </a:cxn>
                <a:cxn ang="0">
                  <a:pos x="1" y="3"/>
                </a:cxn>
                <a:cxn ang="0">
                  <a:pos x="3" y="1"/>
                </a:cxn>
                <a:cxn ang="0">
                  <a:pos x="4" y="0"/>
                </a:cxn>
                <a:cxn ang="0">
                  <a:pos x="4" y="1"/>
                </a:cxn>
                <a:cxn ang="0">
                  <a:pos x="4" y="3"/>
                </a:cxn>
                <a:cxn ang="0">
                  <a:pos x="4" y="3"/>
                </a:cxn>
                <a:cxn ang="0">
                  <a:pos x="3" y="3"/>
                </a:cxn>
                <a:cxn ang="0">
                  <a:pos x="3" y="4"/>
                </a:cxn>
                <a:cxn ang="0">
                  <a:pos x="3" y="4"/>
                </a:cxn>
              </a:cxnLst>
              <a:rect l="0" t="0" r="r" b="b"/>
              <a:pathLst>
                <a:path w="4" h="6">
                  <a:moveTo>
                    <a:pt x="3" y="4"/>
                  </a:moveTo>
                  <a:lnTo>
                    <a:pt x="3" y="4"/>
                  </a:lnTo>
                  <a:lnTo>
                    <a:pt x="3" y="4"/>
                  </a:lnTo>
                  <a:lnTo>
                    <a:pt x="2" y="5"/>
                  </a:lnTo>
                  <a:lnTo>
                    <a:pt x="1" y="6"/>
                  </a:lnTo>
                  <a:lnTo>
                    <a:pt x="0" y="5"/>
                  </a:lnTo>
                  <a:lnTo>
                    <a:pt x="0" y="4"/>
                  </a:lnTo>
                  <a:lnTo>
                    <a:pt x="0" y="3"/>
                  </a:lnTo>
                  <a:lnTo>
                    <a:pt x="1" y="3"/>
                  </a:lnTo>
                  <a:lnTo>
                    <a:pt x="3" y="1"/>
                  </a:lnTo>
                  <a:lnTo>
                    <a:pt x="4" y="0"/>
                  </a:lnTo>
                  <a:lnTo>
                    <a:pt x="4" y="1"/>
                  </a:lnTo>
                  <a:lnTo>
                    <a:pt x="4" y="3"/>
                  </a:lnTo>
                  <a:lnTo>
                    <a:pt x="4" y="3"/>
                  </a:lnTo>
                  <a:lnTo>
                    <a:pt x="3" y="3"/>
                  </a:lnTo>
                  <a:lnTo>
                    <a:pt x="3" y="4"/>
                  </a:lnTo>
                  <a:lnTo>
                    <a:pt x="3"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21" name="Freeform 297"/>
            <p:cNvSpPr>
              <a:spLocks/>
            </p:cNvSpPr>
            <p:nvPr/>
          </p:nvSpPr>
          <p:spPr bwMode="auto">
            <a:xfrm>
              <a:off x="6875461" y="6880216"/>
              <a:ext cx="76200" cy="93663"/>
            </a:xfrm>
            <a:custGeom>
              <a:avLst/>
              <a:gdLst/>
              <a:ahLst/>
              <a:cxnLst>
                <a:cxn ang="0">
                  <a:pos x="44" y="46"/>
                </a:cxn>
                <a:cxn ang="0">
                  <a:pos x="46" y="51"/>
                </a:cxn>
                <a:cxn ang="0">
                  <a:pos x="44" y="53"/>
                </a:cxn>
                <a:cxn ang="0">
                  <a:pos x="42" y="53"/>
                </a:cxn>
                <a:cxn ang="0">
                  <a:pos x="39" y="58"/>
                </a:cxn>
                <a:cxn ang="0">
                  <a:pos x="36" y="59"/>
                </a:cxn>
                <a:cxn ang="0">
                  <a:pos x="35" y="57"/>
                </a:cxn>
                <a:cxn ang="0">
                  <a:pos x="32" y="59"/>
                </a:cxn>
                <a:cxn ang="0">
                  <a:pos x="31" y="59"/>
                </a:cxn>
                <a:cxn ang="0">
                  <a:pos x="28" y="59"/>
                </a:cxn>
                <a:cxn ang="0">
                  <a:pos x="26" y="58"/>
                </a:cxn>
                <a:cxn ang="0">
                  <a:pos x="24" y="58"/>
                </a:cxn>
                <a:cxn ang="0">
                  <a:pos x="23" y="58"/>
                </a:cxn>
                <a:cxn ang="0">
                  <a:pos x="23" y="56"/>
                </a:cxn>
                <a:cxn ang="0">
                  <a:pos x="25" y="52"/>
                </a:cxn>
                <a:cxn ang="0">
                  <a:pos x="27" y="47"/>
                </a:cxn>
                <a:cxn ang="0">
                  <a:pos x="27" y="44"/>
                </a:cxn>
                <a:cxn ang="0">
                  <a:pos x="25" y="40"/>
                </a:cxn>
                <a:cxn ang="0">
                  <a:pos x="21" y="39"/>
                </a:cxn>
                <a:cxn ang="0">
                  <a:pos x="15" y="35"/>
                </a:cxn>
                <a:cxn ang="0">
                  <a:pos x="11" y="32"/>
                </a:cxn>
                <a:cxn ang="0">
                  <a:pos x="11" y="29"/>
                </a:cxn>
                <a:cxn ang="0">
                  <a:pos x="10" y="27"/>
                </a:cxn>
                <a:cxn ang="0">
                  <a:pos x="8" y="25"/>
                </a:cxn>
                <a:cxn ang="0">
                  <a:pos x="4" y="22"/>
                </a:cxn>
                <a:cxn ang="0">
                  <a:pos x="2" y="19"/>
                </a:cxn>
                <a:cxn ang="0">
                  <a:pos x="2" y="17"/>
                </a:cxn>
                <a:cxn ang="0">
                  <a:pos x="3" y="14"/>
                </a:cxn>
                <a:cxn ang="0">
                  <a:pos x="4" y="10"/>
                </a:cxn>
                <a:cxn ang="0">
                  <a:pos x="6" y="3"/>
                </a:cxn>
                <a:cxn ang="0">
                  <a:pos x="8" y="1"/>
                </a:cxn>
                <a:cxn ang="0">
                  <a:pos x="13" y="0"/>
                </a:cxn>
                <a:cxn ang="0">
                  <a:pos x="17" y="0"/>
                </a:cxn>
                <a:cxn ang="0">
                  <a:pos x="19" y="0"/>
                </a:cxn>
                <a:cxn ang="0">
                  <a:pos x="23" y="2"/>
                </a:cxn>
                <a:cxn ang="0">
                  <a:pos x="25" y="4"/>
                </a:cxn>
                <a:cxn ang="0">
                  <a:pos x="27" y="8"/>
                </a:cxn>
                <a:cxn ang="0">
                  <a:pos x="27" y="14"/>
                </a:cxn>
                <a:cxn ang="0">
                  <a:pos x="27" y="17"/>
                </a:cxn>
                <a:cxn ang="0">
                  <a:pos x="32" y="18"/>
                </a:cxn>
                <a:cxn ang="0">
                  <a:pos x="38" y="20"/>
                </a:cxn>
                <a:cxn ang="0">
                  <a:pos x="40" y="21"/>
                </a:cxn>
                <a:cxn ang="0">
                  <a:pos x="41" y="25"/>
                </a:cxn>
                <a:cxn ang="0">
                  <a:pos x="41" y="32"/>
                </a:cxn>
                <a:cxn ang="0">
                  <a:pos x="43" y="33"/>
                </a:cxn>
                <a:cxn ang="0">
                  <a:pos x="47" y="32"/>
                </a:cxn>
                <a:cxn ang="0">
                  <a:pos x="47" y="35"/>
                </a:cxn>
                <a:cxn ang="0">
                  <a:pos x="45" y="42"/>
                </a:cxn>
                <a:cxn ang="0">
                  <a:pos x="44" y="46"/>
                </a:cxn>
              </a:cxnLst>
              <a:rect l="0" t="0" r="r" b="b"/>
              <a:pathLst>
                <a:path w="48" h="59">
                  <a:moveTo>
                    <a:pt x="44" y="46"/>
                  </a:moveTo>
                  <a:lnTo>
                    <a:pt x="44" y="46"/>
                  </a:lnTo>
                  <a:lnTo>
                    <a:pt x="45" y="47"/>
                  </a:lnTo>
                  <a:lnTo>
                    <a:pt x="46" y="51"/>
                  </a:lnTo>
                  <a:lnTo>
                    <a:pt x="45" y="52"/>
                  </a:lnTo>
                  <a:lnTo>
                    <a:pt x="44" y="53"/>
                  </a:lnTo>
                  <a:lnTo>
                    <a:pt x="43" y="53"/>
                  </a:lnTo>
                  <a:lnTo>
                    <a:pt x="42" y="53"/>
                  </a:lnTo>
                  <a:lnTo>
                    <a:pt x="41" y="56"/>
                  </a:lnTo>
                  <a:lnTo>
                    <a:pt x="39" y="58"/>
                  </a:lnTo>
                  <a:lnTo>
                    <a:pt x="38" y="59"/>
                  </a:lnTo>
                  <a:lnTo>
                    <a:pt x="36" y="59"/>
                  </a:lnTo>
                  <a:lnTo>
                    <a:pt x="35" y="58"/>
                  </a:lnTo>
                  <a:lnTo>
                    <a:pt x="35" y="57"/>
                  </a:lnTo>
                  <a:lnTo>
                    <a:pt x="34" y="58"/>
                  </a:lnTo>
                  <a:lnTo>
                    <a:pt x="32" y="59"/>
                  </a:lnTo>
                  <a:lnTo>
                    <a:pt x="31" y="59"/>
                  </a:lnTo>
                  <a:lnTo>
                    <a:pt x="31" y="59"/>
                  </a:lnTo>
                  <a:lnTo>
                    <a:pt x="30" y="59"/>
                  </a:lnTo>
                  <a:lnTo>
                    <a:pt x="28" y="59"/>
                  </a:lnTo>
                  <a:lnTo>
                    <a:pt x="27" y="59"/>
                  </a:lnTo>
                  <a:lnTo>
                    <a:pt x="26" y="58"/>
                  </a:lnTo>
                  <a:lnTo>
                    <a:pt x="25" y="58"/>
                  </a:lnTo>
                  <a:lnTo>
                    <a:pt x="24" y="58"/>
                  </a:lnTo>
                  <a:lnTo>
                    <a:pt x="23" y="58"/>
                  </a:lnTo>
                  <a:lnTo>
                    <a:pt x="23" y="58"/>
                  </a:lnTo>
                  <a:lnTo>
                    <a:pt x="23" y="57"/>
                  </a:lnTo>
                  <a:lnTo>
                    <a:pt x="23" y="56"/>
                  </a:lnTo>
                  <a:lnTo>
                    <a:pt x="24" y="54"/>
                  </a:lnTo>
                  <a:lnTo>
                    <a:pt x="25" y="52"/>
                  </a:lnTo>
                  <a:lnTo>
                    <a:pt x="26" y="51"/>
                  </a:lnTo>
                  <a:lnTo>
                    <a:pt x="27" y="47"/>
                  </a:lnTo>
                  <a:lnTo>
                    <a:pt x="27" y="45"/>
                  </a:lnTo>
                  <a:lnTo>
                    <a:pt x="27" y="44"/>
                  </a:lnTo>
                  <a:lnTo>
                    <a:pt x="26" y="42"/>
                  </a:lnTo>
                  <a:lnTo>
                    <a:pt x="25" y="40"/>
                  </a:lnTo>
                  <a:lnTo>
                    <a:pt x="24" y="40"/>
                  </a:lnTo>
                  <a:lnTo>
                    <a:pt x="21" y="39"/>
                  </a:lnTo>
                  <a:lnTo>
                    <a:pt x="18" y="36"/>
                  </a:lnTo>
                  <a:lnTo>
                    <a:pt x="15" y="35"/>
                  </a:lnTo>
                  <a:lnTo>
                    <a:pt x="11" y="32"/>
                  </a:lnTo>
                  <a:lnTo>
                    <a:pt x="11" y="32"/>
                  </a:lnTo>
                  <a:lnTo>
                    <a:pt x="11" y="31"/>
                  </a:lnTo>
                  <a:lnTo>
                    <a:pt x="11" y="29"/>
                  </a:lnTo>
                  <a:lnTo>
                    <a:pt x="11" y="27"/>
                  </a:lnTo>
                  <a:lnTo>
                    <a:pt x="10" y="27"/>
                  </a:lnTo>
                  <a:lnTo>
                    <a:pt x="10" y="27"/>
                  </a:lnTo>
                  <a:lnTo>
                    <a:pt x="8" y="25"/>
                  </a:lnTo>
                  <a:lnTo>
                    <a:pt x="5" y="23"/>
                  </a:lnTo>
                  <a:lnTo>
                    <a:pt x="4" y="22"/>
                  </a:lnTo>
                  <a:lnTo>
                    <a:pt x="3" y="21"/>
                  </a:lnTo>
                  <a:lnTo>
                    <a:pt x="2" y="19"/>
                  </a:lnTo>
                  <a:lnTo>
                    <a:pt x="0" y="18"/>
                  </a:lnTo>
                  <a:lnTo>
                    <a:pt x="2" y="17"/>
                  </a:lnTo>
                  <a:lnTo>
                    <a:pt x="2" y="16"/>
                  </a:lnTo>
                  <a:lnTo>
                    <a:pt x="3" y="14"/>
                  </a:lnTo>
                  <a:lnTo>
                    <a:pt x="3" y="12"/>
                  </a:lnTo>
                  <a:lnTo>
                    <a:pt x="4" y="10"/>
                  </a:lnTo>
                  <a:lnTo>
                    <a:pt x="5" y="6"/>
                  </a:lnTo>
                  <a:lnTo>
                    <a:pt x="6" y="3"/>
                  </a:lnTo>
                  <a:lnTo>
                    <a:pt x="7" y="2"/>
                  </a:lnTo>
                  <a:lnTo>
                    <a:pt x="8" y="1"/>
                  </a:lnTo>
                  <a:lnTo>
                    <a:pt x="10" y="1"/>
                  </a:lnTo>
                  <a:lnTo>
                    <a:pt x="13" y="0"/>
                  </a:lnTo>
                  <a:lnTo>
                    <a:pt x="15" y="0"/>
                  </a:lnTo>
                  <a:lnTo>
                    <a:pt x="17" y="0"/>
                  </a:lnTo>
                  <a:lnTo>
                    <a:pt x="18" y="0"/>
                  </a:lnTo>
                  <a:lnTo>
                    <a:pt x="19" y="0"/>
                  </a:lnTo>
                  <a:lnTo>
                    <a:pt x="22" y="2"/>
                  </a:lnTo>
                  <a:lnTo>
                    <a:pt x="23" y="2"/>
                  </a:lnTo>
                  <a:lnTo>
                    <a:pt x="24" y="2"/>
                  </a:lnTo>
                  <a:lnTo>
                    <a:pt x="25" y="4"/>
                  </a:lnTo>
                  <a:lnTo>
                    <a:pt x="26" y="6"/>
                  </a:lnTo>
                  <a:lnTo>
                    <a:pt x="27" y="8"/>
                  </a:lnTo>
                  <a:lnTo>
                    <a:pt x="27" y="10"/>
                  </a:lnTo>
                  <a:lnTo>
                    <a:pt x="27" y="14"/>
                  </a:lnTo>
                  <a:lnTo>
                    <a:pt x="27" y="16"/>
                  </a:lnTo>
                  <a:lnTo>
                    <a:pt x="27" y="17"/>
                  </a:lnTo>
                  <a:lnTo>
                    <a:pt x="28" y="17"/>
                  </a:lnTo>
                  <a:lnTo>
                    <a:pt x="32" y="18"/>
                  </a:lnTo>
                  <a:lnTo>
                    <a:pt x="35" y="19"/>
                  </a:lnTo>
                  <a:lnTo>
                    <a:pt x="38" y="20"/>
                  </a:lnTo>
                  <a:lnTo>
                    <a:pt x="39" y="21"/>
                  </a:lnTo>
                  <a:lnTo>
                    <a:pt x="40" y="21"/>
                  </a:lnTo>
                  <a:lnTo>
                    <a:pt x="41" y="23"/>
                  </a:lnTo>
                  <a:lnTo>
                    <a:pt x="41" y="25"/>
                  </a:lnTo>
                  <a:lnTo>
                    <a:pt x="41" y="31"/>
                  </a:lnTo>
                  <a:lnTo>
                    <a:pt x="41" y="32"/>
                  </a:lnTo>
                  <a:lnTo>
                    <a:pt x="42" y="32"/>
                  </a:lnTo>
                  <a:lnTo>
                    <a:pt x="43" y="33"/>
                  </a:lnTo>
                  <a:lnTo>
                    <a:pt x="44" y="32"/>
                  </a:lnTo>
                  <a:lnTo>
                    <a:pt x="47" y="32"/>
                  </a:lnTo>
                  <a:lnTo>
                    <a:pt x="48" y="31"/>
                  </a:lnTo>
                  <a:lnTo>
                    <a:pt x="47" y="35"/>
                  </a:lnTo>
                  <a:lnTo>
                    <a:pt x="46" y="39"/>
                  </a:lnTo>
                  <a:lnTo>
                    <a:pt x="45" y="42"/>
                  </a:lnTo>
                  <a:lnTo>
                    <a:pt x="44" y="46"/>
                  </a:lnTo>
                  <a:lnTo>
                    <a:pt x="44" y="4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22" name="Freeform 298"/>
            <p:cNvSpPr>
              <a:spLocks/>
            </p:cNvSpPr>
            <p:nvPr/>
          </p:nvSpPr>
          <p:spPr bwMode="auto">
            <a:xfrm>
              <a:off x="6810375" y="6780204"/>
              <a:ext cx="107950" cy="136524"/>
            </a:xfrm>
            <a:custGeom>
              <a:avLst/>
              <a:gdLst/>
              <a:ahLst/>
              <a:cxnLst>
                <a:cxn ang="0">
                  <a:pos x="65" y="64"/>
                </a:cxn>
                <a:cxn ang="0">
                  <a:pos x="67" y="58"/>
                </a:cxn>
                <a:cxn ang="0">
                  <a:pos x="67" y="52"/>
                </a:cxn>
                <a:cxn ang="0">
                  <a:pos x="63" y="46"/>
                </a:cxn>
                <a:cxn ang="0">
                  <a:pos x="64" y="44"/>
                </a:cxn>
                <a:cxn ang="0">
                  <a:pos x="63" y="40"/>
                </a:cxn>
                <a:cxn ang="0">
                  <a:pos x="55" y="40"/>
                </a:cxn>
                <a:cxn ang="0">
                  <a:pos x="53" y="36"/>
                </a:cxn>
                <a:cxn ang="0">
                  <a:pos x="54" y="29"/>
                </a:cxn>
                <a:cxn ang="0">
                  <a:pos x="51" y="22"/>
                </a:cxn>
                <a:cxn ang="0">
                  <a:pos x="43" y="21"/>
                </a:cxn>
                <a:cxn ang="0">
                  <a:pos x="36" y="14"/>
                </a:cxn>
                <a:cxn ang="0">
                  <a:pos x="27" y="9"/>
                </a:cxn>
                <a:cxn ang="0">
                  <a:pos x="24" y="6"/>
                </a:cxn>
                <a:cxn ang="0">
                  <a:pos x="24" y="1"/>
                </a:cxn>
                <a:cxn ang="0">
                  <a:pos x="21" y="1"/>
                </a:cxn>
                <a:cxn ang="0">
                  <a:pos x="13" y="3"/>
                </a:cxn>
                <a:cxn ang="0">
                  <a:pos x="3" y="12"/>
                </a:cxn>
                <a:cxn ang="0">
                  <a:pos x="1" y="15"/>
                </a:cxn>
                <a:cxn ang="0">
                  <a:pos x="3" y="37"/>
                </a:cxn>
                <a:cxn ang="0">
                  <a:pos x="1" y="45"/>
                </a:cxn>
                <a:cxn ang="0">
                  <a:pos x="0" y="50"/>
                </a:cxn>
                <a:cxn ang="0">
                  <a:pos x="4" y="56"/>
                </a:cxn>
                <a:cxn ang="0">
                  <a:pos x="7" y="66"/>
                </a:cxn>
                <a:cxn ang="0">
                  <a:pos x="10" y="75"/>
                </a:cxn>
                <a:cxn ang="0">
                  <a:pos x="13" y="85"/>
                </a:cxn>
                <a:cxn ang="0">
                  <a:pos x="15" y="85"/>
                </a:cxn>
                <a:cxn ang="0">
                  <a:pos x="19" y="82"/>
                </a:cxn>
                <a:cxn ang="0">
                  <a:pos x="21" y="82"/>
                </a:cxn>
                <a:cxn ang="0">
                  <a:pos x="23" y="84"/>
                </a:cxn>
                <a:cxn ang="0">
                  <a:pos x="25" y="82"/>
                </a:cxn>
                <a:cxn ang="0">
                  <a:pos x="28" y="84"/>
                </a:cxn>
                <a:cxn ang="0">
                  <a:pos x="30" y="86"/>
                </a:cxn>
                <a:cxn ang="0">
                  <a:pos x="32" y="83"/>
                </a:cxn>
                <a:cxn ang="0">
                  <a:pos x="35" y="81"/>
                </a:cxn>
                <a:cxn ang="0">
                  <a:pos x="40" y="81"/>
                </a:cxn>
                <a:cxn ang="0">
                  <a:pos x="43" y="79"/>
                </a:cxn>
                <a:cxn ang="0">
                  <a:pos x="44" y="73"/>
                </a:cxn>
                <a:cxn ang="0">
                  <a:pos x="47" y="65"/>
                </a:cxn>
                <a:cxn ang="0">
                  <a:pos x="54" y="63"/>
                </a:cxn>
                <a:cxn ang="0">
                  <a:pos x="58" y="63"/>
                </a:cxn>
                <a:cxn ang="0">
                  <a:pos x="64" y="65"/>
                </a:cxn>
              </a:cxnLst>
              <a:rect l="0" t="0" r="r" b="b"/>
              <a:pathLst>
                <a:path w="68" h="86">
                  <a:moveTo>
                    <a:pt x="65" y="66"/>
                  </a:moveTo>
                  <a:lnTo>
                    <a:pt x="65" y="66"/>
                  </a:lnTo>
                  <a:lnTo>
                    <a:pt x="65" y="64"/>
                  </a:lnTo>
                  <a:lnTo>
                    <a:pt x="66" y="62"/>
                  </a:lnTo>
                  <a:lnTo>
                    <a:pt x="67" y="59"/>
                  </a:lnTo>
                  <a:lnTo>
                    <a:pt x="67" y="58"/>
                  </a:lnTo>
                  <a:lnTo>
                    <a:pt x="68" y="55"/>
                  </a:lnTo>
                  <a:lnTo>
                    <a:pt x="68" y="53"/>
                  </a:lnTo>
                  <a:lnTo>
                    <a:pt x="67" y="52"/>
                  </a:lnTo>
                  <a:lnTo>
                    <a:pt x="66" y="50"/>
                  </a:lnTo>
                  <a:lnTo>
                    <a:pt x="65" y="47"/>
                  </a:lnTo>
                  <a:lnTo>
                    <a:pt x="63" y="46"/>
                  </a:lnTo>
                  <a:lnTo>
                    <a:pt x="63" y="46"/>
                  </a:lnTo>
                  <a:lnTo>
                    <a:pt x="63" y="46"/>
                  </a:lnTo>
                  <a:lnTo>
                    <a:pt x="64" y="44"/>
                  </a:lnTo>
                  <a:lnTo>
                    <a:pt x="64" y="42"/>
                  </a:lnTo>
                  <a:lnTo>
                    <a:pt x="63" y="41"/>
                  </a:lnTo>
                  <a:lnTo>
                    <a:pt x="63" y="40"/>
                  </a:lnTo>
                  <a:lnTo>
                    <a:pt x="61" y="40"/>
                  </a:lnTo>
                  <a:lnTo>
                    <a:pt x="58" y="40"/>
                  </a:lnTo>
                  <a:lnTo>
                    <a:pt x="55" y="40"/>
                  </a:lnTo>
                  <a:lnTo>
                    <a:pt x="54" y="39"/>
                  </a:lnTo>
                  <a:lnTo>
                    <a:pt x="54" y="38"/>
                  </a:lnTo>
                  <a:lnTo>
                    <a:pt x="53" y="36"/>
                  </a:lnTo>
                  <a:lnTo>
                    <a:pt x="52" y="33"/>
                  </a:lnTo>
                  <a:lnTo>
                    <a:pt x="53" y="32"/>
                  </a:lnTo>
                  <a:lnTo>
                    <a:pt x="54" y="29"/>
                  </a:lnTo>
                  <a:lnTo>
                    <a:pt x="53" y="27"/>
                  </a:lnTo>
                  <a:lnTo>
                    <a:pt x="51" y="24"/>
                  </a:lnTo>
                  <a:lnTo>
                    <a:pt x="51" y="22"/>
                  </a:lnTo>
                  <a:lnTo>
                    <a:pt x="48" y="21"/>
                  </a:lnTo>
                  <a:lnTo>
                    <a:pt x="46" y="21"/>
                  </a:lnTo>
                  <a:lnTo>
                    <a:pt x="43" y="21"/>
                  </a:lnTo>
                  <a:lnTo>
                    <a:pt x="41" y="18"/>
                  </a:lnTo>
                  <a:lnTo>
                    <a:pt x="38" y="15"/>
                  </a:lnTo>
                  <a:lnTo>
                    <a:pt x="36" y="14"/>
                  </a:lnTo>
                  <a:lnTo>
                    <a:pt x="35" y="13"/>
                  </a:lnTo>
                  <a:lnTo>
                    <a:pt x="29" y="10"/>
                  </a:lnTo>
                  <a:lnTo>
                    <a:pt x="27" y="9"/>
                  </a:lnTo>
                  <a:lnTo>
                    <a:pt x="25" y="8"/>
                  </a:lnTo>
                  <a:lnTo>
                    <a:pt x="25" y="7"/>
                  </a:lnTo>
                  <a:lnTo>
                    <a:pt x="24" y="6"/>
                  </a:lnTo>
                  <a:lnTo>
                    <a:pt x="24" y="4"/>
                  </a:lnTo>
                  <a:lnTo>
                    <a:pt x="24" y="1"/>
                  </a:lnTo>
                  <a:lnTo>
                    <a:pt x="24" y="1"/>
                  </a:lnTo>
                  <a:lnTo>
                    <a:pt x="23" y="0"/>
                  </a:lnTo>
                  <a:lnTo>
                    <a:pt x="22" y="1"/>
                  </a:lnTo>
                  <a:lnTo>
                    <a:pt x="21" y="1"/>
                  </a:lnTo>
                  <a:lnTo>
                    <a:pt x="16" y="2"/>
                  </a:lnTo>
                  <a:lnTo>
                    <a:pt x="14" y="2"/>
                  </a:lnTo>
                  <a:lnTo>
                    <a:pt x="13" y="3"/>
                  </a:lnTo>
                  <a:lnTo>
                    <a:pt x="12" y="5"/>
                  </a:lnTo>
                  <a:lnTo>
                    <a:pt x="7" y="8"/>
                  </a:lnTo>
                  <a:lnTo>
                    <a:pt x="3" y="12"/>
                  </a:lnTo>
                  <a:lnTo>
                    <a:pt x="2" y="13"/>
                  </a:lnTo>
                  <a:lnTo>
                    <a:pt x="1" y="14"/>
                  </a:lnTo>
                  <a:lnTo>
                    <a:pt x="1" y="15"/>
                  </a:lnTo>
                  <a:lnTo>
                    <a:pt x="1" y="16"/>
                  </a:lnTo>
                  <a:lnTo>
                    <a:pt x="1" y="27"/>
                  </a:lnTo>
                  <a:lnTo>
                    <a:pt x="3" y="37"/>
                  </a:lnTo>
                  <a:lnTo>
                    <a:pt x="3" y="39"/>
                  </a:lnTo>
                  <a:lnTo>
                    <a:pt x="3" y="41"/>
                  </a:lnTo>
                  <a:lnTo>
                    <a:pt x="1" y="45"/>
                  </a:lnTo>
                  <a:lnTo>
                    <a:pt x="0" y="46"/>
                  </a:lnTo>
                  <a:lnTo>
                    <a:pt x="0" y="48"/>
                  </a:lnTo>
                  <a:lnTo>
                    <a:pt x="0" y="50"/>
                  </a:lnTo>
                  <a:lnTo>
                    <a:pt x="1" y="52"/>
                  </a:lnTo>
                  <a:lnTo>
                    <a:pt x="2" y="53"/>
                  </a:lnTo>
                  <a:lnTo>
                    <a:pt x="4" y="56"/>
                  </a:lnTo>
                  <a:lnTo>
                    <a:pt x="6" y="59"/>
                  </a:lnTo>
                  <a:lnTo>
                    <a:pt x="7" y="62"/>
                  </a:lnTo>
                  <a:lnTo>
                    <a:pt x="7" y="66"/>
                  </a:lnTo>
                  <a:lnTo>
                    <a:pt x="7" y="68"/>
                  </a:lnTo>
                  <a:lnTo>
                    <a:pt x="8" y="71"/>
                  </a:lnTo>
                  <a:lnTo>
                    <a:pt x="10" y="75"/>
                  </a:lnTo>
                  <a:lnTo>
                    <a:pt x="11" y="79"/>
                  </a:lnTo>
                  <a:lnTo>
                    <a:pt x="12" y="83"/>
                  </a:lnTo>
                  <a:lnTo>
                    <a:pt x="13" y="85"/>
                  </a:lnTo>
                  <a:lnTo>
                    <a:pt x="14" y="86"/>
                  </a:lnTo>
                  <a:lnTo>
                    <a:pt x="14" y="86"/>
                  </a:lnTo>
                  <a:lnTo>
                    <a:pt x="15" y="85"/>
                  </a:lnTo>
                  <a:lnTo>
                    <a:pt x="16" y="84"/>
                  </a:lnTo>
                  <a:lnTo>
                    <a:pt x="18" y="83"/>
                  </a:lnTo>
                  <a:lnTo>
                    <a:pt x="19" y="82"/>
                  </a:lnTo>
                  <a:lnTo>
                    <a:pt x="19" y="81"/>
                  </a:lnTo>
                  <a:lnTo>
                    <a:pt x="20" y="81"/>
                  </a:lnTo>
                  <a:lnTo>
                    <a:pt x="21" y="82"/>
                  </a:lnTo>
                  <a:lnTo>
                    <a:pt x="21" y="83"/>
                  </a:lnTo>
                  <a:lnTo>
                    <a:pt x="22" y="84"/>
                  </a:lnTo>
                  <a:lnTo>
                    <a:pt x="23" y="84"/>
                  </a:lnTo>
                  <a:lnTo>
                    <a:pt x="24" y="83"/>
                  </a:lnTo>
                  <a:lnTo>
                    <a:pt x="25" y="82"/>
                  </a:lnTo>
                  <a:lnTo>
                    <a:pt x="25" y="82"/>
                  </a:lnTo>
                  <a:lnTo>
                    <a:pt x="26" y="82"/>
                  </a:lnTo>
                  <a:lnTo>
                    <a:pt x="27" y="83"/>
                  </a:lnTo>
                  <a:lnTo>
                    <a:pt x="28" y="84"/>
                  </a:lnTo>
                  <a:lnTo>
                    <a:pt x="29" y="84"/>
                  </a:lnTo>
                  <a:lnTo>
                    <a:pt x="29" y="85"/>
                  </a:lnTo>
                  <a:lnTo>
                    <a:pt x="30" y="86"/>
                  </a:lnTo>
                  <a:lnTo>
                    <a:pt x="31" y="86"/>
                  </a:lnTo>
                  <a:lnTo>
                    <a:pt x="32" y="85"/>
                  </a:lnTo>
                  <a:lnTo>
                    <a:pt x="32" y="83"/>
                  </a:lnTo>
                  <a:lnTo>
                    <a:pt x="32" y="82"/>
                  </a:lnTo>
                  <a:lnTo>
                    <a:pt x="33" y="82"/>
                  </a:lnTo>
                  <a:lnTo>
                    <a:pt x="35" y="81"/>
                  </a:lnTo>
                  <a:lnTo>
                    <a:pt x="36" y="81"/>
                  </a:lnTo>
                  <a:lnTo>
                    <a:pt x="38" y="82"/>
                  </a:lnTo>
                  <a:lnTo>
                    <a:pt x="40" y="81"/>
                  </a:lnTo>
                  <a:lnTo>
                    <a:pt x="41" y="81"/>
                  </a:lnTo>
                  <a:lnTo>
                    <a:pt x="43" y="80"/>
                  </a:lnTo>
                  <a:lnTo>
                    <a:pt x="43" y="79"/>
                  </a:lnTo>
                  <a:lnTo>
                    <a:pt x="44" y="77"/>
                  </a:lnTo>
                  <a:lnTo>
                    <a:pt x="44" y="75"/>
                  </a:lnTo>
                  <a:lnTo>
                    <a:pt x="44" y="73"/>
                  </a:lnTo>
                  <a:lnTo>
                    <a:pt x="46" y="69"/>
                  </a:lnTo>
                  <a:lnTo>
                    <a:pt x="47" y="66"/>
                  </a:lnTo>
                  <a:lnTo>
                    <a:pt x="47" y="65"/>
                  </a:lnTo>
                  <a:lnTo>
                    <a:pt x="49" y="64"/>
                  </a:lnTo>
                  <a:lnTo>
                    <a:pt x="51" y="64"/>
                  </a:lnTo>
                  <a:lnTo>
                    <a:pt x="54" y="63"/>
                  </a:lnTo>
                  <a:lnTo>
                    <a:pt x="56" y="63"/>
                  </a:lnTo>
                  <a:lnTo>
                    <a:pt x="57" y="63"/>
                  </a:lnTo>
                  <a:lnTo>
                    <a:pt x="58" y="63"/>
                  </a:lnTo>
                  <a:lnTo>
                    <a:pt x="60" y="63"/>
                  </a:lnTo>
                  <a:lnTo>
                    <a:pt x="63" y="65"/>
                  </a:lnTo>
                  <a:lnTo>
                    <a:pt x="64" y="65"/>
                  </a:lnTo>
                  <a:lnTo>
                    <a:pt x="65" y="66"/>
                  </a:lnTo>
                  <a:lnTo>
                    <a:pt x="65" y="6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23" name="Freeform 299"/>
            <p:cNvSpPr>
              <a:spLocks/>
            </p:cNvSpPr>
            <p:nvPr/>
          </p:nvSpPr>
          <p:spPr bwMode="auto">
            <a:xfrm>
              <a:off x="6919911" y="6592878"/>
              <a:ext cx="34925" cy="47625"/>
            </a:xfrm>
            <a:custGeom>
              <a:avLst/>
              <a:gdLst/>
              <a:ahLst/>
              <a:cxnLst>
                <a:cxn ang="0">
                  <a:pos x="4" y="0"/>
                </a:cxn>
                <a:cxn ang="0">
                  <a:pos x="4" y="0"/>
                </a:cxn>
                <a:cxn ang="0">
                  <a:pos x="4" y="2"/>
                </a:cxn>
                <a:cxn ang="0">
                  <a:pos x="4" y="4"/>
                </a:cxn>
                <a:cxn ang="0">
                  <a:pos x="3" y="6"/>
                </a:cxn>
                <a:cxn ang="0">
                  <a:pos x="1" y="8"/>
                </a:cxn>
                <a:cxn ang="0">
                  <a:pos x="1" y="10"/>
                </a:cxn>
                <a:cxn ang="0">
                  <a:pos x="0" y="12"/>
                </a:cxn>
                <a:cxn ang="0">
                  <a:pos x="0" y="14"/>
                </a:cxn>
                <a:cxn ang="0">
                  <a:pos x="0" y="17"/>
                </a:cxn>
                <a:cxn ang="0">
                  <a:pos x="1" y="19"/>
                </a:cxn>
                <a:cxn ang="0">
                  <a:pos x="1" y="21"/>
                </a:cxn>
                <a:cxn ang="0">
                  <a:pos x="2" y="26"/>
                </a:cxn>
                <a:cxn ang="0">
                  <a:pos x="4" y="30"/>
                </a:cxn>
                <a:cxn ang="0">
                  <a:pos x="7" y="30"/>
                </a:cxn>
                <a:cxn ang="0">
                  <a:pos x="8" y="30"/>
                </a:cxn>
                <a:cxn ang="0">
                  <a:pos x="8" y="30"/>
                </a:cxn>
                <a:cxn ang="0">
                  <a:pos x="8" y="29"/>
                </a:cxn>
                <a:cxn ang="0">
                  <a:pos x="9" y="27"/>
                </a:cxn>
                <a:cxn ang="0">
                  <a:pos x="9" y="26"/>
                </a:cxn>
                <a:cxn ang="0">
                  <a:pos x="10" y="25"/>
                </a:cxn>
                <a:cxn ang="0">
                  <a:pos x="12" y="25"/>
                </a:cxn>
                <a:cxn ang="0">
                  <a:pos x="13" y="25"/>
                </a:cxn>
                <a:cxn ang="0">
                  <a:pos x="14" y="25"/>
                </a:cxn>
                <a:cxn ang="0">
                  <a:pos x="16" y="26"/>
                </a:cxn>
                <a:cxn ang="0">
                  <a:pos x="18" y="26"/>
                </a:cxn>
                <a:cxn ang="0">
                  <a:pos x="20" y="27"/>
                </a:cxn>
                <a:cxn ang="0">
                  <a:pos x="20" y="25"/>
                </a:cxn>
                <a:cxn ang="0">
                  <a:pos x="20" y="24"/>
                </a:cxn>
                <a:cxn ang="0">
                  <a:pos x="21" y="23"/>
                </a:cxn>
                <a:cxn ang="0">
                  <a:pos x="22" y="21"/>
                </a:cxn>
                <a:cxn ang="0">
                  <a:pos x="22" y="19"/>
                </a:cxn>
                <a:cxn ang="0">
                  <a:pos x="22" y="18"/>
                </a:cxn>
                <a:cxn ang="0">
                  <a:pos x="20" y="17"/>
                </a:cxn>
                <a:cxn ang="0">
                  <a:pos x="20" y="14"/>
                </a:cxn>
                <a:cxn ang="0">
                  <a:pos x="20" y="13"/>
                </a:cxn>
                <a:cxn ang="0">
                  <a:pos x="19" y="11"/>
                </a:cxn>
                <a:cxn ang="0">
                  <a:pos x="19" y="10"/>
                </a:cxn>
                <a:cxn ang="0">
                  <a:pos x="20" y="8"/>
                </a:cxn>
                <a:cxn ang="0">
                  <a:pos x="20" y="6"/>
                </a:cxn>
                <a:cxn ang="0">
                  <a:pos x="20" y="5"/>
                </a:cxn>
                <a:cxn ang="0">
                  <a:pos x="20" y="3"/>
                </a:cxn>
                <a:cxn ang="0">
                  <a:pos x="17" y="2"/>
                </a:cxn>
                <a:cxn ang="0">
                  <a:pos x="14" y="2"/>
                </a:cxn>
                <a:cxn ang="0">
                  <a:pos x="12" y="1"/>
                </a:cxn>
                <a:cxn ang="0">
                  <a:pos x="4" y="0"/>
                </a:cxn>
                <a:cxn ang="0">
                  <a:pos x="4" y="0"/>
                </a:cxn>
              </a:cxnLst>
              <a:rect l="0" t="0" r="r" b="b"/>
              <a:pathLst>
                <a:path w="22" h="30">
                  <a:moveTo>
                    <a:pt x="4" y="0"/>
                  </a:moveTo>
                  <a:lnTo>
                    <a:pt x="4" y="0"/>
                  </a:lnTo>
                  <a:lnTo>
                    <a:pt x="4" y="2"/>
                  </a:lnTo>
                  <a:lnTo>
                    <a:pt x="4" y="4"/>
                  </a:lnTo>
                  <a:lnTo>
                    <a:pt x="3" y="6"/>
                  </a:lnTo>
                  <a:lnTo>
                    <a:pt x="1" y="8"/>
                  </a:lnTo>
                  <a:lnTo>
                    <a:pt x="1" y="10"/>
                  </a:lnTo>
                  <a:lnTo>
                    <a:pt x="0" y="12"/>
                  </a:lnTo>
                  <a:lnTo>
                    <a:pt x="0" y="14"/>
                  </a:lnTo>
                  <a:lnTo>
                    <a:pt x="0" y="17"/>
                  </a:lnTo>
                  <a:lnTo>
                    <a:pt x="1" y="19"/>
                  </a:lnTo>
                  <a:lnTo>
                    <a:pt x="1" y="21"/>
                  </a:lnTo>
                  <a:lnTo>
                    <a:pt x="2" y="26"/>
                  </a:lnTo>
                  <a:lnTo>
                    <a:pt x="4" y="30"/>
                  </a:lnTo>
                  <a:lnTo>
                    <a:pt x="7" y="30"/>
                  </a:lnTo>
                  <a:lnTo>
                    <a:pt x="8" y="30"/>
                  </a:lnTo>
                  <a:lnTo>
                    <a:pt x="8" y="30"/>
                  </a:lnTo>
                  <a:lnTo>
                    <a:pt x="8" y="29"/>
                  </a:lnTo>
                  <a:lnTo>
                    <a:pt x="9" y="27"/>
                  </a:lnTo>
                  <a:lnTo>
                    <a:pt x="9" y="26"/>
                  </a:lnTo>
                  <a:lnTo>
                    <a:pt x="10" y="25"/>
                  </a:lnTo>
                  <a:lnTo>
                    <a:pt x="12" y="25"/>
                  </a:lnTo>
                  <a:lnTo>
                    <a:pt x="13" y="25"/>
                  </a:lnTo>
                  <a:lnTo>
                    <a:pt x="14" y="25"/>
                  </a:lnTo>
                  <a:lnTo>
                    <a:pt x="16" y="26"/>
                  </a:lnTo>
                  <a:lnTo>
                    <a:pt x="18" y="26"/>
                  </a:lnTo>
                  <a:lnTo>
                    <a:pt x="20" y="27"/>
                  </a:lnTo>
                  <a:lnTo>
                    <a:pt x="20" y="25"/>
                  </a:lnTo>
                  <a:lnTo>
                    <a:pt x="20" y="24"/>
                  </a:lnTo>
                  <a:lnTo>
                    <a:pt x="21" y="23"/>
                  </a:lnTo>
                  <a:lnTo>
                    <a:pt x="22" y="21"/>
                  </a:lnTo>
                  <a:lnTo>
                    <a:pt x="22" y="19"/>
                  </a:lnTo>
                  <a:lnTo>
                    <a:pt x="22" y="18"/>
                  </a:lnTo>
                  <a:lnTo>
                    <a:pt x="20" y="17"/>
                  </a:lnTo>
                  <a:lnTo>
                    <a:pt x="20" y="14"/>
                  </a:lnTo>
                  <a:lnTo>
                    <a:pt x="20" y="13"/>
                  </a:lnTo>
                  <a:lnTo>
                    <a:pt x="19" y="11"/>
                  </a:lnTo>
                  <a:lnTo>
                    <a:pt x="19" y="10"/>
                  </a:lnTo>
                  <a:lnTo>
                    <a:pt x="20" y="8"/>
                  </a:lnTo>
                  <a:lnTo>
                    <a:pt x="20" y="6"/>
                  </a:lnTo>
                  <a:lnTo>
                    <a:pt x="20" y="5"/>
                  </a:lnTo>
                  <a:lnTo>
                    <a:pt x="20" y="3"/>
                  </a:lnTo>
                  <a:lnTo>
                    <a:pt x="17" y="2"/>
                  </a:lnTo>
                  <a:lnTo>
                    <a:pt x="14" y="2"/>
                  </a:lnTo>
                  <a:lnTo>
                    <a:pt x="12" y="1"/>
                  </a:lnTo>
                  <a:lnTo>
                    <a:pt x="4" y="0"/>
                  </a:lnTo>
                  <a:lnTo>
                    <a:pt x="4"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24" name="Freeform 300"/>
            <p:cNvSpPr>
              <a:spLocks/>
            </p:cNvSpPr>
            <p:nvPr/>
          </p:nvSpPr>
          <p:spPr bwMode="auto">
            <a:xfrm>
              <a:off x="6950074" y="6600816"/>
              <a:ext cx="26988" cy="39688"/>
            </a:xfrm>
            <a:custGeom>
              <a:avLst/>
              <a:gdLst/>
              <a:ahLst/>
              <a:cxnLst>
                <a:cxn ang="0">
                  <a:pos x="1" y="0"/>
                </a:cxn>
                <a:cxn ang="0">
                  <a:pos x="1" y="0"/>
                </a:cxn>
                <a:cxn ang="0">
                  <a:pos x="1" y="1"/>
                </a:cxn>
                <a:cxn ang="0">
                  <a:pos x="1" y="3"/>
                </a:cxn>
                <a:cxn ang="0">
                  <a:pos x="0" y="5"/>
                </a:cxn>
                <a:cxn ang="0">
                  <a:pos x="0" y="7"/>
                </a:cxn>
                <a:cxn ang="0">
                  <a:pos x="1" y="8"/>
                </a:cxn>
                <a:cxn ang="0">
                  <a:pos x="1" y="10"/>
                </a:cxn>
                <a:cxn ang="0">
                  <a:pos x="1" y="12"/>
                </a:cxn>
                <a:cxn ang="0">
                  <a:pos x="3" y="14"/>
                </a:cxn>
                <a:cxn ang="0">
                  <a:pos x="3" y="14"/>
                </a:cxn>
                <a:cxn ang="0">
                  <a:pos x="3" y="16"/>
                </a:cxn>
                <a:cxn ang="0">
                  <a:pos x="2" y="18"/>
                </a:cxn>
                <a:cxn ang="0">
                  <a:pos x="1" y="20"/>
                </a:cxn>
                <a:cxn ang="0">
                  <a:pos x="1" y="20"/>
                </a:cxn>
                <a:cxn ang="0">
                  <a:pos x="1" y="22"/>
                </a:cxn>
                <a:cxn ang="0">
                  <a:pos x="1" y="22"/>
                </a:cxn>
                <a:cxn ang="0">
                  <a:pos x="1" y="24"/>
                </a:cxn>
                <a:cxn ang="0">
                  <a:pos x="2" y="25"/>
                </a:cxn>
                <a:cxn ang="0">
                  <a:pos x="3" y="25"/>
                </a:cxn>
                <a:cxn ang="0">
                  <a:pos x="4" y="25"/>
                </a:cxn>
                <a:cxn ang="0">
                  <a:pos x="5" y="25"/>
                </a:cxn>
                <a:cxn ang="0">
                  <a:pos x="5" y="24"/>
                </a:cxn>
                <a:cxn ang="0">
                  <a:pos x="7" y="24"/>
                </a:cxn>
                <a:cxn ang="0">
                  <a:pos x="8" y="22"/>
                </a:cxn>
                <a:cxn ang="0">
                  <a:pos x="11" y="22"/>
                </a:cxn>
                <a:cxn ang="0">
                  <a:pos x="13" y="21"/>
                </a:cxn>
                <a:cxn ang="0">
                  <a:pos x="13" y="21"/>
                </a:cxn>
                <a:cxn ang="0">
                  <a:pos x="13" y="20"/>
                </a:cxn>
                <a:cxn ang="0">
                  <a:pos x="14" y="18"/>
                </a:cxn>
                <a:cxn ang="0">
                  <a:pos x="15" y="17"/>
                </a:cxn>
                <a:cxn ang="0">
                  <a:pos x="15" y="14"/>
                </a:cxn>
                <a:cxn ang="0">
                  <a:pos x="15" y="13"/>
                </a:cxn>
                <a:cxn ang="0">
                  <a:pos x="16" y="10"/>
                </a:cxn>
                <a:cxn ang="0">
                  <a:pos x="16" y="8"/>
                </a:cxn>
                <a:cxn ang="0">
                  <a:pos x="17" y="7"/>
                </a:cxn>
                <a:cxn ang="0">
                  <a:pos x="17" y="6"/>
                </a:cxn>
                <a:cxn ang="0">
                  <a:pos x="17" y="6"/>
                </a:cxn>
                <a:cxn ang="0">
                  <a:pos x="16" y="3"/>
                </a:cxn>
                <a:cxn ang="0">
                  <a:pos x="16" y="3"/>
                </a:cxn>
                <a:cxn ang="0">
                  <a:pos x="15" y="3"/>
                </a:cxn>
                <a:cxn ang="0">
                  <a:pos x="14" y="3"/>
                </a:cxn>
                <a:cxn ang="0">
                  <a:pos x="13" y="3"/>
                </a:cxn>
                <a:cxn ang="0">
                  <a:pos x="13" y="2"/>
                </a:cxn>
                <a:cxn ang="0">
                  <a:pos x="11" y="2"/>
                </a:cxn>
                <a:cxn ang="0">
                  <a:pos x="8" y="1"/>
                </a:cxn>
                <a:cxn ang="0">
                  <a:pos x="5" y="0"/>
                </a:cxn>
                <a:cxn ang="0">
                  <a:pos x="5" y="0"/>
                </a:cxn>
                <a:cxn ang="0">
                  <a:pos x="4" y="0"/>
                </a:cxn>
                <a:cxn ang="0">
                  <a:pos x="3" y="0"/>
                </a:cxn>
                <a:cxn ang="0">
                  <a:pos x="1" y="0"/>
                </a:cxn>
                <a:cxn ang="0">
                  <a:pos x="1" y="0"/>
                </a:cxn>
              </a:cxnLst>
              <a:rect l="0" t="0" r="r" b="b"/>
              <a:pathLst>
                <a:path w="17" h="25">
                  <a:moveTo>
                    <a:pt x="1" y="0"/>
                  </a:moveTo>
                  <a:lnTo>
                    <a:pt x="1" y="0"/>
                  </a:lnTo>
                  <a:lnTo>
                    <a:pt x="1" y="1"/>
                  </a:lnTo>
                  <a:lnTo>
                    <a:pt x="1" y="3"/>
                  </a:lnTo>
                  <a:lnTo>
                    <a:pt x="0" y="5"/>
                  </a:lnTo>
                  <a:lnTo>
                    <a:pt x="0" y="7"/>
                  </a:lnTo>
                  <a:lnTo>
                    <a:pt x="1" y="8"/>
                  </a:lnTo>
                  <a:lnTo>
                    <a:pt x="1" y="10"/>
                  </a:lnTo>
                  <a:lnTo>
                    <a:pt x="1" y="12"/>
                  </a:lnTo>
                  <a:lnTo>
                    <a:pt x="3" y="14"/>
                  </a:lnTo>
                  <a:lnTo>
                    <a:pt x="3" y="14"/>
                  </a:lnTo>
                  <a:lnTo>
                    <a:pt x="3" y="16"/>
                  </a:lnTo>
                  <a:lnTo>
                    <a:pt x="2" y="18"/>
                  </a:lnTo>
                  <a:lnTo>
                    <a:pt x="1" y="20"/>
                  </a:lnTo>
                  <a:lnTo>
                    <a:pt x="1" y="20"/>
                  </a:lnTo>
                  <a:lnTo>
                    <a:pt x="1" y="22"/>
                  </a:lnTo>
                  <a:lnTo>
                    <a:pt x="1" y="22"/>
                  </a:lnTo>
                  <a:lnTo>
                    <a:pt x="1" y="24"/>
                  </a:lnTo>
                  <a:lnTo>
                    <a:pt x="2" y="25"/>
                  </a:lnTo>
                  <a:lnTo>
                    <a:pt x="3" y="25"/>
                  </a:lnTo>
                  <a:lnTo>
                    <a:pt x="4" y="25"/>
                  </a:lnTo>
                  <a:lnTo>
                    <a:pt x="5" y="25"/>
                  </a:lnTo>
                  <a:lnTo>
                    <a:pt x="5" y="24"/>
                  </a:lnTo>
                  <a:lnTo>
                    <a:pt x="7" y="24"/>
                  </a:lnTo>
                  <a:lnTo>
                    <a:pt x="8" y="22"/>
                  </a:lnTo>
                  <a:lnTo>
                    <a:pt x="11" y="22"/>
                  </a:lnTo>
                  <a:lnTo>
                    <a:pt x="13" y="21"/>
                  </a:lnTo>
                  <a:lnTo>
                    <a:pt x="13" y="21"/>
                  </a:lnTo>
                  <a:lnTo>
                    <a:pt x="13" y="20"/>
                  </a:lnTo>
                  <a:lnTo>
                    <a:pt x="14" y="18"/>
                  </a:lnTo>
                  <a:lnTo>
                    <a:pt x="15" y="17"/>
                  </a:lnTo>
                  <a:lnTo>
                    <a:pt x="15" y="14"/>
                  </a:lnTo>
                  <a:lnTo>
                    <a:pt x="15" y="13"/>
                  </a:lnTo>
                  <a:lnTo>
                    <a:pt x="16" y="10"/>
                  </a:lnTo>
                  <a:lnTo>
                    <a:pt x="16" y="8"/>
                  </a:lnTo>
                  <a:lnTo>
                    <a:pt x="17" y="7"/>
                  </a:lnTo>
                  <a:lnTo>
                    <a:pt x="17" y="6"/>
                  </a:lnTo>
                  <a:lnTo>
                    <a:pt x="17" y="6"/>
                  </a:lnTo>
                  <a:lnTo>
                    <a:pt x="16" y="3"/>
                  </a:lnTo>
                  <a:lnTo>
                    <a:pt x="16" y="3"/>
                  </a:lnTo>
                  <a:lnTo>
                    <a:pt x="15" y="3"/>
                  </a:lnTo>
                  <a:lnTo>
                    <a:pt x="14" y="3"/>
                  </a:lnTo>
                  <a:lnTo>
                    <a:pt x="13" y="3"/>
                  </a:lnTo>
                  <a:lnTo>
                    <a:pt x="13" y="2"/>
                  </a:lnTo>
                  <a:lnTo>
                    <a:pt x="11" y="2"/>
                  </a:lnTo>
                  <a:lnTo>
                    <a:pt x="8" y="1"/>
                  </a:lnTo>
                  <a:lnTo>
                    <a:pt x="5" y="0"/>
                  </a:lnTo>
                  <a:lnTo>
                    <a:pt x="5" y="0"/>
                  </a:lnTo>
                  <a:lnTo>
                    <a:pt x="4" y="0"/>
                  </a:lnTo>
                  <a:lnTo>
                    <a:pt x="3" y="0"/>
                  </a:lnTo>
                  <a:lnTo>
                    <a:pt x="1" y="0"/>
                  </a:lnTo>
                  <a:lnTo>
                    <a:pt x="1"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25" name="Freeform 301"/>
            <p:cNvSpPr>
              <a:spLocks/>
            </p:cNvSpPr>
            <p:nvPr/>
          </p:nvSpPr>
          <p:spPr bwMode="auto">
            <a:xfrm>
              <a:off x="6870699" y="6467466"/>
              <a:ext cx="3175" cy="4762"/>
            </a:xfrm>
            <a:custGeom>
              <a:avLst/>
              <a:gdLst/>
              <a:ahLst/>
              <a:cxnLst>
                <a:cxn ang="0">
                  <a:pos x="0" y="3"/>
                </a:cxn>
                <a:cxn ang="0">
                  <a:pos x="0" y="3"/>
                </a:cxn>
                <a:cxn ang="0">
                  <a:pos x="0" y="2"/>
                </a:cxn>
                <a:cxn ang="0">
                  <a:pos x="0" y="2"/>
                </a:cxn>
                <a:cxn ang="0">
                  <a:pos x="0" y="0"/>
                </a:cxn>
                <a:cxn ang="0">
                  <a:pos x="1" y="1"/>
                </a:cxn>
                <a:cxn ang="0">
                  <a:pos x="1" y="2"/>
                </a:cxn>
                <a:cxn ang="0">
                  <a:pos x="2" y="2"/>
                </a:cxn>
                <a:cxn ang="0">
                  <a:pos x="1" y="3"/>
                </a:cxn>
                <a:cxn ang="0">
                  <a:pos x="0" y="3"/>
                </a:cxn>
                <a:cxn ang="0">
                  <a:pos x="0" y="3"/>
                </a:cxn>
                <a:cxn ang="0">
                  <a:pos x="0" y="3"/>
                </a:cxn>
              </a:cxnLst>
              <a:rect l="0" t="0" r="r" b="b"/>
              <a:pathLst>
                <a:path w="2" h="3">
                  <a:moveTo>
                    <a:pt x="0" y="3"/>
                  </a:moveTo>
                  <a:lnTo>
                    <a:pt x="0" y="3"/>
                  </a:lnTo>
                  <a:lnTo>
                    <a:pt x="0" y="2"/>
                  </a:lnTo>
                  <a:lnTo>
                    <a:pt x="0" y="2"/>
                  </a:lnTo>
                  <a:lnTo>
                    <a:pt x="0" y="0"/>
                  </a:lnTo>
                  <a:lnTo>
                    <a:pt x="1" y="1"/>
                  </a:lnTo>
                  <a:lnTo>
                    <a:pt x="1" y="2"/>
                  </a:lnTo>
                  <a:lnTo>
                    <a:pt x="2" y="2"/>
                  </a:lnTo>
                  <a:lnTo>
                    <a:pt x="1" y="3"/>
                  </a:lnTo>
                  <a:lnTo>
                    <a:pt x="0" y="3"/>
                  </a:lnTo>
                  <a:lnTo>
                    <a:pt x="0" y="3"/>
                  </a:lnTo>
                  <a:lnTo>
                    <a:pt x="0"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26" name="Freeform 302"/>
            <p:cNvSpPr>
              <a:spLocks/>
            </p:cNvSpPr>
            <p:nvPr/>
          </p:nvSpPr>
          <p:spPr bwMode="auto">
            <a:xfrm>
              <a:off x="6880225" y="6478579"/>
              <a:ext cx="11112" cy="6350"/>
            </a:xfrm>
            <a:custGeom>
              <a:avLst/>
              <a:gdLst/>
              <a:ahLst/>
              <a:cxnLst>
                <a:cxn ang="0">
                  <a:pos x="5" y="3"/>
                </a:cxn>
                <a:cxn ang="0">
                  <a:pos x="5" y="3"/>
                </a:cxn>
                <a:cxn ang="0">
                  <a:pos x="3" y="4"/>
                </a:cxn>
                <a:cxn ang="0">
                  <a:pos x="1" y="4"/>
                </a:cxn>
                <a:cxn ang="0">
                  <a:pos x="1" y="3"/>
                </a:cxn>
                <a:cxn ang="0">
                  <a:pos x="0" y="3"/>
                </a:cxn>
                <a:cxn ang="0">
                  <a:pos x="0" y="2"/>
                </a:cxn>
                <a:cxn ang="0">
                  <a:pos x="1" y="2"/>
                </a:cxn>
                <a:cxn ang="0">
                  <a:pos x="1" y="1"/>
                </a:cxn>
                <a:cxn ang="0">
                  <a:pos x="2" y="1"/>
                </a:cxn>
                <a:cxn ang="0">
                  <a:pos x="4" y="0"/>
                </a:cxn>
                <a:cxn ang="0">
                  <a:pos x="7" y="1"/>
                </a:cxn>
                <a:cxn ang="0">
                  <a:pos x="7" y="1"/>
                </a:cxn>
                <a:cxn ang="0">
                  <a:pos x="7" y="2"/>
                </a:cxn>
                <a:cxn ang="0">
                  <a:pos x="7" y="2"/>
                </a:cxn>
                <a:cxn ang="0">
                  <a:pos x="7" y="2"/>
                </a:cxn>
                <a:cxn ang="0">
                  <a:pos x="6" y="3"/>
                </a:cxn>
                <a:cxn ang="0">
                  <a:pos x="5" y="3"/>
                </a:cxn>
                <a:cxn ang="0">
                  <a:pos x="5" y="3"/>
                </a:cxn>
              </a:cxnLst>
              <a:rect l="0" t="0" r="r" b="b"/>
              <a:pathLst>
                <a:path w="7" h="4">
                  <a:moveTo>
                    <a:pt x="5" y="3"/>
                  </a:moveTo>
                  <a:lnTo>
                    <a:pt x="5" y="3"/>
                  </a:lnTo>
                  <a:lnTo>
                    <a:pt x="3" y="4"/>
                  </a:lnTo>
                  <a:lnTo>
                    <a:pt x="1" y="4"/>
                  </a:lnTo>
                  <a:lnTo>
                    <a:pt x="1" y="3"/>
                  </a:lnTo>
                  <a:lnTo>
                    <a:pt x="0" y="3"/>
                  </a:lnTo>
                  <a:lnTo>
                    <a:pt x="0" y="2"/>
                  </a:lnTo>
                  <a:lnTo>
                    <a:pt x="1" y="2"/>
                  </a:lnTo>
                  <a:lnTo>
                    <a:pt x="1" y="1"/>
                  </a:lnTo>
                  <a:lnTo>
                    <a:pt x="2" y="1"/>
                  </a:lnTo>
                  <a:lnTo>
                    <a:pt x="4" y="0"/>
                  </a:lnTo>
                  <a:lnTo>
                    <a:pt x="7" y="1"/>
                  </a:lnTo>
                  <a:lnTo>
                    <a:pt x="7" y="1"/>
                  </a:lnTo>
                  <a:lnTo>
                    <a:pt x="7" y="2"/>
                  </a:lnTo>
                  <a:lnTo>
                    <a:pt x="7" y="2"/>
                  </a:lnTo>
                  <a:lnTo>
                    <a:pt x="7" y="2"/>
                  </a:lnTo>
                  <a:lnTo>
                    <a:pt x="6" y="3"/>
                  </a:lnTo>
                  <a:lnTo>
                    <a:pt x="5" y="3"/>
                  </a:lnTo>
                  <a:lnTo>
                    <a:pt x="5"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27" name="Freeform 303"/>
            <p:cNvSpPr>
              <a:spLocks/>
            </p:cNvSpPr>
            <p:nvPr/>
          </p:nvSpPr>
          <p:spPr bwMode="auto">
            <a:xfrm>
              <a:off x="6883399" y="6489692"/>
              <a:ext cx="3175" cy="3175"/>
            </a:xfrm>
            <a:custGeom>
              <a:avLst/>
              <a:gdLst/>
              <a:ahLst/>
              <a:cxnLst>
                <a:cxn ang="0">
                  <a:pos x="2" y="1"/>
                </a:cxn>
                <a:cxn ang="0">
                  <a:pos x="2" y="1"/>
                </a:cxn>
                <a:cxn ang="0">
                  <a:pos x="2" y="2"/>
                </a:cxn>
                <a:cxn ang="0">
                  <a:pos x="2" y="2"/>
                </a:cxn>
                <a:cxn ang="0">
                  <a:pos x="1" y="1"/>
                </a:cxn>
                <a:cxn ang="0">
                  <a:pos x="0" y="1"/>
                </a:cxn>
                <a:cxn ang="0">
                  <a:pos x="0" y="0"/>
                </a:cxn>
                <a:cxn ang="0">
                  <a:pos x="1" y="0"/>
                </a:cxn>
                <a:cxn ang="0">
                  <a:pos x="2" y="1"/>
                </a:cxn>
                <a:cxn ang="0">
                  <a:pos x="2" y="1"/>
                </a:cxn>
                <a:cxn ang="0">
                  <a:pos x="2" y="1"/>
                </a:cxn>
              </a:cxnLst>
              <a:rect l="0" t="0" r="r" b="b"/>
              <a:pathLst>
                <a:path w="2" h="2">
                  <a:moveTo>
                    <a:pt x="2" y="1"/>
                  </a:moveTo>
                  <a:lnTo>
                    <a:pt x="2" y="1"/>
                  </a:lnTo>
                  <a:lnTo>
                    <a:pt x="2" y="2"/>
                  </a:lnTo>
                  <a:lnTo>
                    <a:pt x="2" y="2"/>
                  </a:lnTo>
                  <a:lnTo>
                    <a:pt x="1" y="1"/>
                  </a:lnTo>
                  <a:lnTo>
                    <a:pt x="0" y="1"/>
                  </a:lnTo>
                  <a:lnTo>
                    <a:pt x="0" y="0"/>
                  </a:lnTo>
                  <a:lnTo>
                    <a:pt x="1" y="0"/>
                  </a:lnTo>
                  <a:lnTo>
                    <a:pt x="2" y="1"/>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28" name="Freeform 304"/>
            <p:cNvSpPr>
              <a:spLocks/>
            </p:cNvSpPr>
            <p:nvPr/>
          </p:nvSpPr>
          <p:spPr bwMode="auto">
            <a:xfrm>
              <a:off x="6888161" y="6499216"/>
              <a:ext cx="3175" cy="4762"/>
            </a:xfrm>
            <a:custGeom>
              <a:avLst/>
              <a:gdLst/>
              <a:ahLst/>
              <a:cxnLst>
                <a:cxn ang="0">
                  <a:pos x="2" y="2"/>
                </a:cxn>
                <a:cxn ang="0">
                  <a:pos x="2" y="2"/>
                </a:cxn>
                <a:cxn ang="0">
                  <a:pos x="2" y="2"/>
                </a:cxn>
                <a:cxn ang="0">
                  <a:pos x="2" y="3"/>
                </a:cxn>
                <a:cxn ang="0">
                  <a:pos x="0" y="2"/>
                </a:cxn>
                <a:cxn ang="0">
                  <a:pos x="0" y="1"/>
                </a:cxn>
                <a:cxn ang="0">
                  <a:pos x="1" y="0"/>
                </a:cxn>
                <a:cxn ang="0">
                  <a:pos x="2" y="0"/>
                </a:cxn>
                <a:cxn ang="0">
                  <a:pos x="2" y="0"/>
                </a:cxn>
                <a:cxn ang="0">
                  <a:pos x="2" y="2"/>
                </a:cxn>
                <a:cxn ang="0">
                  <a:pos x="2" y="2"/>
                </a:cxn>
              </a:cxnLst>
              <a:rect l="0" t="0" r="r" b="b"/>
              <a:pathLst>
                <a:path w="2" h="3">
                  <a:moveTo>
                    <a:pt x="2" y="2"/>
                  </a:moveTo>
                  <a:lnTo>
                    <a:pt x="2" y="2"/>
                  </a:lnTo>
                  <a:lnTo>
                    <a:pt x="2" y="2"/>
                  </a:lnTo>
                  <a:lnTo>
                    <a:pt x="2" y="3"/>
                  </a:lnTo>
                  <a:lnTo>
                    <a:pt x="0" y="2"/>
                  </a:lnTo>
                  <a:lnTo>
                    <a:pt x="0" y="1"/>
                  </a:lnTo>
                  <a:lnTo>
                    <a:pt x="1" y="0"/>
                  </a:lnTo>
                  <a:lnTo>
                    <a:pt x="2" y="0"/>
                  </a:lnTo>
                  <a:lnTo>
                    <a:pt x="2" y="0"/>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29" name="Freeform 305"/>
            <p:cNvSpPr>
              <a:spLocks/>
            </p:cNvSpPr>
            <p:nvPr/>
          </p:nvSpPr>
          <p:spPr bwMode="auto">
            <a:xfrm>
              <a:off x="6889750" y="6505566"/>
              <a:ext cx="1588" cy="6350"/>
            </a:xfrm>
            <a:custGeom>
              <a:avLst/>
              <a:gdLst/>
              <a:ahLst/>
              <a:cxnLst>
                <a:cxn ang="0">
                  <a:pos x="1" y="3"/>
                </a:cxn>
                <a:cxn ang="0">
                  <a:pos x="1" y="3"/>
                </a:cxn>
                <a:cxn ang="0">
                  <a:pos x="1" y="3"/>
                </a:cxn>
                <a:cxn ang="0">
                  <a:pos x="1" y="4"/>
                </a:cxn>
                <a:cxn ang="0">
                  <a:pos x="0" y="3"/>
                </a:cxn>
                <a:cxn ang="0">
                  <a:pos x="0" y="2"/>
                </a:cxn>
                <a:cxn ang="0">
                  <a:pos x="0" y="1"/>
                </a:cxn>
                <a:cxn ang="0">
                  <a:pos x="0" y="0"/>
                </a:cxn>
                <a:cxn ang="0">
                  <a:pos x="0" y="0"/>
                </a:cxn>
                <a:cxn ang="0">
                  <a:pos x="1" y="0"/>
                </a:cxn>
                <a:cxn ang="0">
                  <a:pos x="1" y="1"/>
                </a:cxn>
                <a:cxn ang="0">
                  <a:pos x="1" y="3"/>
                </a:cxn>
                <a:cxn ang="0">
                  <a:pos x="1" y="3"/>
                </a:cxn>
              </a:cxnLst>
              <a:rect l="0" t="0" r="r" b="b"/>
              <a:pathLst>
                <a:path w="1" h="4">
                  <a:moveTo>
                    <a:pt x="1" y="3"/>
                  </a:moveTo>
                  <a:lnTo>
                    <a:pt x="1" y="3"/>
                  </a:lnTo>
                  <a:lnTo>
                    <a:pt x="1" y="3"/>
                  </a:lnTo>
                  <a:lnTo>
                    <a:pt x="1" y="4"/>
                  </a:lnTo>
                  <a:lnTo>
                    <a:pt x="0" y="3"/>
                  </a:lnTo>
                  <a:lnTo>
                    <a:pt x="0" y="2"/>
                  </a:lnTo>
                  <a:lnTo>
                    <a:pt x="0" y="1"/>
                  </a:lnTo>
                  <a:lnTo>
                    <a:pt x="0" y="0"/>
                  </a:lnTo>
                  <a:lnTo>
                    <a:pt x="0" y="0"/>
                  </a:lnTo>
                  <a:lnTo>
                    <a:pt x="1" y="0"/>
                  </a:lnTo>
                  <a:lnTo>
                    <a:pt x="1" y="1"/>
                  </a:lnTo>
                  <a:lnTo>
                    <a:pt x="1" y="3"/>
                  </a:lnTo>
                  <a:lnTo>
                    <a:pt x="1"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30" name="Freeform 306"/>
            <p:cNvSpPr>
              <a:spLocks/>
            </p:cNvSpPr>
            <p:nvPr/>
          </p:nvSpPr>
          <p:spPr bwMode="auto">
            <a:xfrm>
              <a:off x="6886575" y="6518266"/>
              <a:ext cx="3175" cy="4762"/>
            </a:xfrm>
            <a:custGeom>
              <a:avLst/>
              <a:gdLst/>
              <a:ahLst/>
              <a:cxnLst>
                <a:cxn ang="0">
                  <a:pos x="0" y="2"/>
                </a:cxn>
                <a:cxn ang="0">
                  <a:pos x="0" y="2"/>
                </a:cxn>
                <a:cxn ang="0">
                  <a:pos x="0" y="0"/>
                </a:cxn>
                <a:cxn ang="0">
                  <a:pos x="0" y="0"/>
                </a:cxn>
                <a:cxn ang="0">
                  <a:pos x="1" y="0"/>
                </a:cxn>
                <a:cxn ang="0">
                  <a:pos x="2" y="1"/>
                </a:cxn>
                <a:cxn ang="0">
                  <a:pos x="2" y="2"/>
                </a:cxn>
                <a:cxn ang="0">
                  <a:pos x="2" y="2"/>
                </a:cxn>
                <a:cxn ang="0">
                  <a:pos x="0" y="3"/>
                </a:cxn>
                <a:cxn ang="0">
                  <a:pos x="0" y="2"/>
                </a:cxn>
                <a:cxn ang="0">
                  <a:pos x="0" y="2"/>
                </a:cxn>
                <a:cxn ang="0">
                  <a:pos x="0" y="2"/>
                </a:cxn>
              </a:cxnLst>
              <a:rect l="0" t="0" r="r" b="b"/>
              <a:pathLst>
                <a:path w="2" h="3">
                  <a:moveTo>
                    <a:pt x="0" y="2"/>
                  </a:moveTo>
                  <a:lnTo>
                    <a:pt x="0" y="2"/>
                  </a:lnTo>
                  <a:lnTo>
                    <a:pt x="0" y="0"/>
                  </a:lnTo>
                  <a:lnTo>
                    <a:pt x="0" y="0"/>
                  </a:lnTo>
                  <a:lnTo>
                    <a:pt x="1" y="0"/>
                  </a:lnTo>
                  <a:lnTo>
                    <a:pt x="2" y="1"/>
                  </a:lnTo>
                  <a:lnTo>
                    <a:pt x="2" y="2"/>
                  </a:lnTo>
                  <a:lnTo>
                    <a:pt x="2" y="2"/>
                  </a:lnTo>
                  <a:lnTo>
                    <a:pt x="0" y="3"/>
                  </a:lnTo>
                  <a:lnTo>
                    <a:pt x="0" y="2"/>
                  </a:lnTo>
                  <a:lnTo>
                    <a:pt x="0" y="2"/>
                  </a:lnTo>
                  <a:lnTo>
                    <a:pt x="0"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31" name="Freeform 307"/>
            <p:cNvSpPr>
              <a:spLocks/>
            </p:cNvSpPr>
            <p:nvPr/>
          </p:nvSpPr>
          <p:spPr bwMode="auto">
            <a:xfrm>
              <a:off x="6904037" y="6513504"/>
              <a:ext cx="3175" cy="4762"/>
            </a:xfrm>
            <a:custGeom>
              <a:avLst/>
              <a:gdLst/>
              <a:ahLst/>
              <a:cxnLst>
                <a:cxn ang="0">
                  <a:pos x="2" y="2"/>
                </a:cxn>
                <a:cxn ang="0">
                  <a:pos x="2" y="2"/>
                </a:cxn>
                <a:cxn ang="0">
                  <a:pos x="2" y="2"/>
                </a:cxn>
                <a:cxn ang="0">
                  <a:pos x="2" y="3"/>
                </a:cxn>
                <a:cxn ang="0">
                  <a:pos x="2" y="3"/>
                </a:cxn>
                <a:cxn ang="0">
                  <a:pos x="1" y="3"/>
                </a:cxn>
                <a:cxn ang="0">
                  <a:pos x="0" y="3"/>
                </a:cxn>
                <a:cxn ang="0">
                  <a:pos x="0" y="2"/>
                </a:cxn>
                <a:cxn ang="0">
                  <a:pos x="0" y="0"/>
                </a:cxn>
                <a:cxn ang="0">
                  <a:pos x="0" y="0"/>
                </a:cxn>
                <a:cxn ang="0">
                  <a:pos x="0" y="0"/>
                </a:cxn>
                <a:cxn ang="0">
                  <a:pos x="2" y="2"/>
                </a:cxn>
                <a:cxn ang="0">
                  <a:pos x="2" y="2"/>
                </a:cxn>
              </a:cxnLst>
              <a:rect l="0" t="0" r="r" b="b"/>
              <a:pathLst>
                <a:path w="2" h="3">
                  <a:moveTo>
                    <a:pt x="2" y="2"/>
                  </a:moveTo>
                  <a:lnTo>
                    <a:pt x="2" y="2"/>
                  </a:lnTo>
                  <a:lnTo>
                    <a:pt x="2" y="2"/>
                  </a:lnTo>
                  <a:lnTo>
                    <a:pt x="2" y="3"/>
                  </a:lnTo>
                  <a:lnTo>
                    <a:pt x="2" y="3"/>
                  </a:lnTo>
                  <a:lnTo>
                    <a:pt x="1" y="3"/>
                  </a:lnTo>
                  <a:lnTo>
                    <a:pt x="0" y="3"/>
                  </a:lnTo>
                  <a:lnTo>
                    <a:pt x="0" y="2"/>
                  </a:lnTo>
                  <a:lnTo>
                    <a:pt x="0" y="0"/>
                  </a:lnTo>
                  <a:lnTo>
                    <a:pt x="0" y="0"/>
                  </a:lnTo>
                  <a:lnTo>
                    <a:pt x="0" y="0"/>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32" name="Freeform 308"/>
            <p:cNvSpPr>
              <a:spLocks/>
            </p:cNvSpPr>
            <p:nvPr/>
          </p:nvSpPr>
          <p:spPr bwMode="auto">
            <a:xfrm>
              <a:off x="6880225" y="6526204"/>
              <a:ext cx="4763" cy="4762"/>
            </a:xfrm>
            <a:custGeom>
              <a:avLst/>
              <a:gdLst/>
              <a:ahLst/>
              <a:cxnLst>
                <a:cxn ang="0">
                  <a:pos x="3" y="2"/>
                </a:cxn>
                <a:cxn ang="0">
                  <a:pos x="3" y="2"/>
                </a:cxn>
                <a:cxn ang="0">
                  <a:pos x="3" y="2"/>
                </a:cxn>
                <a:cxn ang="0">
                  <a:pos x="3" y="3"/>
                </a:cxn>
                <a:cxn ang="0">
                  <a:pos x="2" y="2"/>
                </a:cxn>
                <a:cxn ang="0">
                  <a:pos x="1" y="2"/>
                </a:cxn>
                <a:cxn ang="0">
                  <a:pos x="0" y="2"/>
                </a:cxn>
                <a:cxn ang="0">
                  <a:pos x="0" y="1"/>
                </a:cxn>
                <a:cxn ang="0">
                  <a:pos x="1" y="0"/>
                </a:cxn>
                <a:cxn ang="0">
                  <a:pos x="2" y="0"/>
                </a:cxn>
                <a:cxn ang="0">
                  <a:pos x="2" y="1"/>
                </a:cxn>
                <a:cxn ang="0">
                  <a:pos x="3" y="2"/>
                </a:cxn>
                <a:cxn ang="0">
                  <a:pos x="3" y="2"/>
                </a:cxn>
              </a:cxnLst>
              <a:rect l="0" t="0" r="r" b="b"/>
              <a:pathLst>
                <a:path w="3" h="3">
                  <a:moveTo>
                    <a:pt x="3" y="2"/>
                  </a:moveTo>
                  <a:lnTo>
                    <a:pt x="3" y="2"/>
                  </a:lnTo>
                  <a:lnTo>
                    <a:pt x="3" y="2"/>
                  </a:lnTo>
                  <a:lnTo>
                    <a:pt x="3" y="3"/>
                  </a:lnTo>
                  <a:lnTo>
                    <a:pt x="2" y="2"/>
                  </a:lnTo>
                  <a:lnTo>
                    <a:pt x="1" y="2"/>
                  </a:lnTo>
                  <a:lnTo>
                    <a:pt x="0" y="2"/>
                  </a:lnTo>
                  <a:lnTo>
                    <a:pt x="0" y="1"/>
                  </a:lnTo>
                  <a:lnTo>
                    <a:pt x="1" y="0"/>
                  </a:lnTo>
                  <a:lnTo>
                    <a:pt x="2" y="0"/>
                  </a:lnTo>
                  <a:lnTo>
                    <a:pt x="2" y="1"/>
                  </a:lnTo>
                  <a:lnTo>
                    <a:pt x="3" y="2"/>
                  </a:lnTo>
                  <a:lnTo>
                    <a:pt x="3"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33" name="Freeform 309"/>
            <p:cNvSpPr>
              <a:spLocks/>
            </p:cNvSpPr>
            <p:nvPr/>
          </p:nvSpPr>
          <p:spPr bwMode="auto">
            <a:xfrm>
              <a:off x="6883399" y="6538904"/>
              <a:ext cx="7938" cy="11113"/>
            </a:xfrm>
            <a:custGeom>
              <a:avLst/>
              <a:gdLst/>
              <a:ahLst/>
              <a:cxnLst>
                <a:cxn ang="0">
                  <a:pos x="5" y="4"/>
                </a:cxn>
                <a:cxn ang="0">
                  <a:pos x="5" y="4"/>
                </a:cxn>
                <a:cxn ang="0">
                  <a:pos x="5" y="3"/>
                </a:cxn>
                <a:cxn ang="0">
                  <a:pos x="5" y="2"/>
                </a:cxn>
                <a:cxn ang="0">
                  <a:pos x="5" y="2"/>
                </a:cxn>
                <a:cxn ang="0">
                  <a:pos x="5" y="0"/>
                </a:cxn>
                <a:cxn ang="0">
                  <a:pos x="5" y="2"/>
                </a:cxn>
                <a:cxn ang="0">
                  <a:pos x="3" y="2"/>
                </a:cxn>
                <a:cxn ang="0">
                  <a:pos x="2" y="2"/>
                </a:cxn>
                <a:cxn ang="0">
                  <a:pos x="1" y="2"/>
                </a:cxn>
                <a:cxn ang="0">
                  <a:pos x="1" y="2"/>
                </a:cxn>
                <a:cxn ang="0">
                  <a:pos x="0" y="3"/>
                </a:cxn>
                <a:cxn ang="0">
                  <a:pos x="0" y="4"/>
                </a:cxn>
                <a:cxn ang="0">
                  <a:pos x="0" y="5"/>
                </a:cxn>
                <a:cxn ang="0">
                  <a:pos x="1" y="6"/>
                </a:cxn>
                <a:cxn ang="0">
                  <a:pos x="1" y="7"/>
                </a:cxn>
                <a:cxn ang="0">
                  <a:pos x="2" y="7"/>
                </a:cxn>
                <a:cxn ang="0">
                  <a:pos x="3" y="6"/>
                </a:cxn>
                <a:cxn ang="0">
                  <a:pos x="4" y="5"/>
                </a:cxn>
                <a:cxn ang="0">
                  <a:pos x="5" y="3"/>
                </a:cxn>
                <a:cxn ang="0">
                  <a:pos x="5" y="4"/>
                </a:cxn>
                <a:cxn ang="0">
                  <a:pos x="5" y="4"/>
                </a:cxn>
              </a:cxnLst>
              <a:rect l="0" t="0" r="r" b="b"/>
              <a:pathLst>
                <a:path w="5" h="7">
                  <a:moveTo>
                    <a:pt x="5" y="4"/>
                  </a:moveTo>
                  <a:lnTo>
                    <a:pt x="5" y="4"/>
                  </a:lnTo>
                  <a:lnTo>
                    <a:pt x="5" y="3"/>
                  </a:lnTo>
                  <a:lnTo>
                    <a:pt x="5" y="2"/>
                  </a:lnTo>
                  <a:lnTo>
                    <a:pt x="5" y="2"/>
                  </a:lnTo>
                  <a:lnTo>
                    <a:pt x="5" y="0"/>
                  </a:lnTo>
                  <a:lnTo>
                    <a:pt x="5" y="2"/>
                  </a:lnTo>
                  <a:lnTo>
                    <a:pt x="3" y="2"/>
                  </a:lnTo>
                  <a:lnTo>
                    <a:pt x="2" y="2"/>
                  </a:lnTo>
                  <a:lnTo>
                    <a:pt x="1" y="2"/>
                  </a:lnTo>
                  <a:lnTo>
                    <a:pt x="1" y="2"/>
                  </a:lnTo>
                  <a:lnTo>
                    <a:pt x="0" y="3"/>
                  </a:lnTo>
                  <a:lnTo>
                    <a:pt x="0" y="4"/>
                  </a:lnTo>
                  <a:lnTo>
                    <a:pt x="0" y="5"/>
                  </a:lnTo>
                  <a:lnTo>
                    <a:pt x="1" y="6"/>
                  </a:lnTo>
                  <a:lnTo>
                    <a:pt x="1" y="7"/>
                  </a:lnTo>
                  <a:lnTo>
                    <a:pt x="2" y="7"/>
                  </a:lnTo>
                  <a:lnTo>
                    <a:pt x="3" y="6"/>
                  </a:lnTo>
                  <a:lnTo>
                    <a:pt x="4" y="5"/>
                  </a:lnTo>
                  <a:lnTo>
                    <a:pt x="5" y="3"/>
                  </a:lnTo>
                  <a:lnTo>
                    <a:pt x="5" y="4"/>
                  </a:lnTo>
                  <a:lnTo>
                    <a:pt x="5"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34" name="Freeform 310"/>
            <p:cNvSpPr>
              <a:spLocks/>
            </p:cNvSpPr>
            <p:nvPr/>
          </p:nvSpPr>
          <p:spPr bwMode="auto">
            <a:xfrm>
              <a:off x="6829425" y="6454766"/>
              <a:ext cx="19050" cy="7938"/>
            </a:xfrm>
            <a:custGeom>
              <a:avLst/>
              <a:gdLst/>
              <a:ahLst/>
              <a:cxnLst>
                <a:cxn ang="0">
                  <a:pos x="6" y="5"/>
                </a:cxn>
                <a:cxn ang="0">
                  <a:pos x="6" y="5"/>
                </a:cxn>
                <a:cxn ang="0">
                  <a:pos x="7" y="5"/>
                </a:cxn>
                <a:cxn ang="0">
                  <a:pos x="10" y="4"/>
                </a:cxn>
                <a:cxn ang="0">
                  <a:pos x="11" y="4"/>
                </a:cxn>
                <a:cxn ang="0">
                  <a:pos x="11" y="4"/>
                </a:cxn>
                <a:cxn ang="0">
                  <a:pos x="12" y="3"/>
                </a:cxn>
                <a:cxn ang="0">
                  <a:pos x="11" y="2"/>
                </a:cxn>
                <a:cxn ang="0">
                  <a:pos x="11" y="1"/>
                </a:cxn>
                <a:cxn ang="0">
                  <a:pos x="10" y="1"/>
                </a:cxn>
                <a:cxn ang="0">
                  <a:pos x="8" y="0"/>
                </a:cxn>
                <a:cxn ang="0">
                  <a:pos x="7" y="1"/>
                </a:cxn>
                <a:cxn ang="0">
                  <a:pos x="6" y="2"/>
                </a:cxn>
                <a:cxn ang="0">
                  <a:pos x="4" y="2"/>
                </a:cxn>
                <a:cxn ang="0">
                  <a:pos x="3" y="2"/>
                </a:cxn>
                <a:cxn ang="0">
                  <a:pos x="1" y="1"/>
                </a:cxn>
                <a:cxn ang="0">
                  <a:pos x="0" y="1"/>
                </a:cxn>
                <a:cxn ang="0">
                  <a:pos x="0" y="1"/>
                </a:cxn>
                <a:cxn ang="0">
                  <a:pos x="0" y="2"/>
                </a:cxn>
                <a:cxn ang="0">
                  <a:pos x="0" y="2"/>
                </a:cxn>
                <a:cxn ang="0">
                  <a:pos x="1" y="4"/>
                </a:cxn>
                <a:cxn ang="0">
                  <a:pos x="1" y="4"/>
                </a:cxn>
                <a:cxn ang="0">
                  <a:pos x="2" y="4"/>
                </a:cxn>
                <a:cxn ang="0">
                  <a:pos x="3" y="5"/>
                </a:cxn>
                <a:cxn ang="0">
                  <a:pos x="6" y="5"/>
                </a:cxn>
                <a:cxn ang="0">
                  <a:pos x="6" y="5"/>
                </a:cxn>
              </a:cxnLst>
              <a:rect l="0" t="0" r="r" b="b"/>
              <a:pathLst>
                <a:path w="12" h="5">
                  <a:moveTo>
                    <a:pt x="6" y="5"/>
                  </a:moveTo>
                  <a:lnTo>
                    <a:pt x="6" y="5"/>
                  </a:lnTo>
                  <a:lnTo>
                    <a:pt x="7" y="5"/>
                  </a:lnTo>
                  <a:lnTo>
                    <a:pt x="10" y="4"/>
                  </a:lnTo>
                  <a:lnTo>
                    <a:pt x="11" y="4"/>
                  </a:lnTo>
                  <a:lnTo>
                    <a:pt x="11" y="4"/>
                  </a:lnTo>
                  <a:lnTo>
                    <a:pt x="12" y="3"/>
                  </a:lnTo>
                  <a:lnTo>
                    <a:pt x="11" y="2"/>
                  </a:lnTo>
                  <a:lnTo>
                    <a:pt x="11" y="1"/>
                  </a:lnTo>
                  <a:lnTo>
                    <a:pt x="10" y="1"/>
                  </a:lnTo>
                  <a:lnTo>
                    <a:pt x="8" y="0"/>
                  </a:lnTo>
                  <a:lnTo>
                    <a:pt x="7" y="1"/>
                  </a:lnTo>
                  <a:lnTo>
                    <a:pt x="6" y="2"/>
                  </a:lnTo>
                  <a:lnTo>
                    <a:pt x="4" y="2"/>
                  </a:lnTo>
                  <a:lnTo>
                    <a:pt x="3" y="2"/>
                  </a:lnTo>
                  <a:lnTo>
                    <a:pt x="1" y="1"/>
                  </a:lnTo>
                  <a:lnTo>
                    <a:pt x="0" y="1"/>
                  </a:lnTo>
                  <a:lnTo>
                    <a:pt x="0" y="1"/>
                  </a:lnTo>
                  <a:lnTo>
                    <a:pt x="0" y="2"/>
                  </a:lnTo>
                  <a:lnTo>
                    <a:pt x="0" y="2"/>
                  </a:lnTo>
                  <a:lnTo>
                    <a:pt x="1" y="4"/>
                  </a:lnTo>
                  <a:lnTo>
                    <a:pt x="1" y="4"/>
                  </a:lnTo>
                  <a:lnTo>
                    <a:pt x="2" y="4"/>
                  </a:lnTo>
                  <a:lnTo>
                    <a:pt x="3" y="5"/>
                  </a:lnTo>
                  <a:lnTo>
                    <a:pt x="6" y="5"/>
                  </a:lnTo>
                  <a:lnTo>
                    <a:pt x="6"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35" name="Freeform 311"/>
            <p:cNvSpPr>
              <a:spLocks/>
            </p:cNvSpPr>
            <p:nvPr/>
          </p:nvSpPr>
          <p:spPr bwMode="auto">
            <a:xfrm>
              <a:off x="6729412" y="6453179"/>
              <a:ext cx="22225" cy="7938"/>
            </a:xfrm>
            <a:custGeom>
              <a:avLst/>
              <a:gdLst/>
              <a:ahLst/>
              <a:cxnLst>
                <a:cxn ang="0">
                  <a:pos x="8" y="2"/>
                </a:cxn>
                <a:cxn ang="0">
                  <a:pos x="8" y="2"/>
                </a:cxn>
                <a:cxn ang="0">
                  <a:pos x="6" y="1"/>
                </a:cxn>
                <a:cxn ang="0">
                  <a:pos x="3" y="0"/>
                </a:cxn>
                <a:cxn ang="0">
                  <a:pos x="1" y="0"/>
                </a:cxn>
                <a:cxn ang="0">
                  <a:pos x="0" y="1"/>
                </a:cxn>
                <a:cxn ang="0">
                  <a:pos x="0" y="1"/>
                </a:cxn>
                <a:cxn ang="0">
                  <a:pos x="2" y="3"/>
                </a:cxn>
                <a:cxn ang="0">
                  <a:pos x="4" y="4"/>
                </a:cxn>
                <a:cxn ang="0">
                  <a:pos x="7" y="5"/>
                </a:cxn>
                <a:cxn ang="0">
                  <a:pos x="8" y="5"/>
                </a:cxn>
                <a:cxn ang="0">
                  <a:pos x="8" y="5"/>
                </a:cxn>
                <a:cxn ang="0">
                  <a:pos x="12" y="5"/>
                </a:cxn>
                <a:cxn ang="0">
                  <a:pos x="14" y="5"/>
                </a:cxn>
                <a:cxn ang="0">
                  <a:pos x="14" y="4"/>
                </a:cxn>
                <a:cxn ang="0">
                  <a:pos x="13" y="4"/>
                </a:cxn>
                <a:cxn ang="0">
                  <a:pos x="13" y="3"/>
                </a:cxn>
                <a:cxn ang="0">
                  <a:pos x="10" y="2"/>
                </a:cxn>
                <a:cxn ang="0">
                  <a:pos x="8" y="2"/>
                </a:cxn>
                <a:cxn ang="0">
                  <a:pos x="8" y="2"/>
                </a:cxn>
              </a:cxnLst>
              <a:rect l="0" t="0" r="r" b="b"/>
              <a:pathLst>
                <a:path w="14" h="5">
                  <a:moveTo>
                    <a:pt x="8" y="2"/>
                  </a:moveTo>
                  <a:lnTo>
                    <a:pt x="8" y="2"/>
                  </a:lnTo>
                  <a:lnTo>
                    <a:pt x="6" y="1"/>
                  </a:lnTo>
                  <a:lnTo>
                    <a:pt x="3" y="0"/>
                  </a:lnTo>
                  <a:lnTo>
                    <a:pt x="1" y="0"/>
                  </a:lnTo>
                  <a:lnTo>
                    <a:pt x="0" y="1"/>
                  </a:lnTo>
                  <a:lnTo>
                    <a:pt x="0" y="1"/>
                  </a:lnTo>
                  <a:lnTo>
                    <a:pt x="2" y="3"/>
                  </a:lnTo>
                  <a:lnTo>
                    <a:pt x="4" y="4"/>
                  </a:lnTo>
                  <a:lnTo>
                    <a:pt x="7" y="5"/>
                  </a:lnTo>
                  <a:lnTo>
                    <a:pt x="8" y="5"/>
                  </a:lnTo>
                  <a:lnTo>
                    <a:pt x="8" y="5"/>
                  </a:lnTo>
                  <a:lnTo>
                    <a:pt x="12" y="5"/>
                  </a:lnTo>
                  <a:lnTo>
                    <a:pt x="14" y="5"/>
                  </a:lnTo>
                  <a:lnTo>
                    <a:pt x="14" y="4"/>
                  </a:lnTo>
                  <a:lnTo>
                    <a:pt x="13" y="4"/>
                  </a:lnTo>
                  <a:lnTo>
                    <a:pt x="13" y="3"/>
                  </a:lnTo>
                  <a:lnTo>
                    <a:pt x="10" y="2"/>
                  </a:lnTo>
                  <a:lnTo>
                    <a:pt x="8" y="2"/>
                  </a:lnTo>
                  <a:lnTo>
                    <a:pt x="8"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36" name="Freeform 312"/>
            <p:cNvSpPr>
              <a:spLocks/>
            </p:cNvSpPr>
            <p:nvPr/>
          </p:nvSpPr>
          <p:spPr bwMode="auto">
            <a:xfrm>
              <a:off x="6789736" y="6440479"/>
              <a:ext cx="33337" cy="26988"/>
            </a:xfrm>
            <a:custGeom>
              <a:avLst/>
              <a:gdLst/>
              <a:ahLst/>
              <a:cxnLst>
                <a:cxn ang="0">
                  <a:pos x="0" y="13"/>
                </a:cxn>
                <a:cxn ang="0">
                  <a:pos x="0" y="13"/>
                </a:cxn>
                <a:cxn ang="0">
                  <a:pos x="0" y="13"/>
                </a:cxn>
                <a:cxn ang="0">
                  <a:pos x="1" y="12"/>
                </a:cxn>
                <a:cxn ang="0">
                  <a:pos x="1" y="12"/>
                </a:cxn>
                <a:cxn ang="0">
                  <a:pos x="1" y="10"/>
                </a:cxn>
                <a:cxn ang="0">
                  <a:pos x="0" y="8"/>
                </a:cxn>
                <a:cxn ang="0">
                  <a:pos x="0" y="8"/>
                </a:cxn>
                <a:cxn ang="0">
                  <a:pos x="0" y="7"/>
                </a:cxn>
                <a:cxn ang="0">
                  <a:pos x="1" y="6"/>
                </a:cxn>
                <a:cxn ang="0">
                  <a:pos x="2" y="4"/>
                </a:cxn>
                <a:cxn ang="0">
                  <a:pos x="2" y="1"/>
                </a:cxn>
                <a:cxn ang="0">
                  <a:pos x="2" y="0"/>
                </a:cxn>
                <a:cxn ang="0">
                  <a:pos x="5" y="1"/>
                </a:cxn>
                <a:cxn ang="0">
                  <a:pos x="7" y="1"/>
                </a:cxn>
                <a:cxn ang="0">
                  <a:pos x="7" y="1"/>
                </a:cxn>
                <a:cxn ang="0">
                  <a:pos x="11" y="2"/>
                </a:cxn>
                <a:cxn ang="0">
                  <a:pos x="13" y="3"/>
                </a:cxn>
                <a:cxn ang="0">
                  <a:pos x="13" y="5"/>
                </a:cxn>
                <a:cxn ang="0">
                  <a:pos x="14" y="5"/>
                </a:cxn>
                <a:cxn ang="0">
                  <a:pos x="16" y="6"/>
                </a:cxn>
                <a:cxn ang="0">
                  <a:pos x="19" y="7"/>
                </a:cxn>
                <a:cxn ang="0">
                  <a:pos x="21" y="9"/>
                </a:cxn>
                <a:cxn ang="0">
                  <a:pos x="21" y="10"/>
                </a:cxn>
                <a:cxn ang="0">
                  <a:pos x="21" y="10"/>
                </a:cxn>
                <a:cxn ang="0">
                  <a:pos x="21" y="12"/>
                </a:cxn>
                <a:cxn ang="0">
                  <a:pos x="20" y="12"/>
                </a:cxn>
                <a:cxn ang="0">
                  <a:pos x="19" y="12"/>
                </a:cxn>
                <a:cxn ang="0">
                  <a:pos x="18" y="12"/>
                </a:cxn>
                <a:cxn ang="0">
                  <a:pos x="16" y="12"/>
                </a:cxn>
                <a:cxn ang="0">
                  <a:pos x="15" y="10"/>
                </a:cxn>
                <a:cxn ang="0">
                  <a:pos x="14" y="10"/>
                </a:cxn>
                <a:cxn ang="0">
                  <a:pos x="13" y="10"/>
                </a:cxn>
                <a:cxn ang="0">
                  <a:pos x="13" y="12"/>
                </a:cxn>
                <a:cxn ang="0">
                  <a:pos x="12" y="12"/>
                </a:cxn>
                <a:cxn ang="0">
                  <a:pos x="11" y="12"/>
                </a:cxn>
                <a:cxn ang="0">
                  <a:pos x="10" y="13"/>
                </a:cxn>
                <a:cxn ang="0">
                  <a:pos x="10" y="13"/>
                </a:cxn>
                <a:cxn ang="0">
                  <a:pos x="8" y="13"/>
                </a:cxn>
                <a:cxn ang="0">
                  <a:pos x="7" y="13"/>
                </a:cxn>
                <a:cxn ang="0">
                  <a:pos x="7" y="13"/>
                </a:cxn>
                <a:cxn ang="0">
                  <a:pos x="6" y="13"/>
                </a:cxn>
                <a:cxn ang="0">
                  <a:pos x="5" y="15"/>
                </a:cxn>
                <a:cxn ang="0">
                  <a:pos x="5" y="16"/>
                </a:cxn>
                <a:cxn ang="0">
                  <a:pos x="5" y="17"/>
                </a:cxn>
                <a:cxn ang="0">
                  <a:pos x="4" y="17"/>
                </a:cxn>
                <a:cxn ang="0">
                  <a:pos x="3" y="17"/>
                </a:cxn>
                <a:cxn ang="0">
                  <a:pos x="3" y="15"/>
                </a:cxn>
                <a:cxn ang="0">
                  <a:pos x="1" y="14"/>
                </a:cxn>
                <a:cxn ang="0">
                  <a:pos x="0" y="13"/>
                </a:cxn>
                <a:cxn ang="0">
                  <a:pos x="0" y="13"/>
                </a:cxn>
              </a:cxnLst>
              <a:rect l="0" t="0" r="r" b="b"/>
              <a:pathLst>
                <a:path w="21" h="17">
                  <a:moveTo>
                    <a:pt x="0" y="13"/>
                  </a:moveTo>
                  <a:lnTo>
                    <a:pt x="0" y="13"/>
                  </a:lnTo>
                  <a:lnTo>
                    <a:pt x="0" y="13"/>
                  </a:lnTo>
                  <a:lnTo>
                    <a:pt x="1" y="12"/>
                  </a:lnTo>
                  <a:lnTo>
                    <a:pt x="1" y="12"/>
                  </a:lnTo>
                  <a:lnTo>
                    <a:pt x="1" y="10"/>
                  </a:lnTo>
                  <a:lnTo>
                    <a:pt x="0" y="8"/>
                  </a:lnTo>
                  <a:lnTo>
                    <a:pt x="0" y="8"/>
                  </a:lnTo>
                  <a:lnTo>
                    <a:pt x="0" y="7"/>
                  </a:lnTo>
                  <a:lnTo>
                    <a:pt x="1" y="6"/>
                  </a:lnTo>
                  <a:lnTo>
                    <a:pt x="2" y="4"/>
                  </a:lnTo>
                  <a:lnTo>
                    <a:pt x="2" y="1"/>
                  </a:lnTo>
                  <a:lnTo>
                    <a:pt x="2" y="0"/>
                  </a:lnTo>
                  <a:lnTo>
                    <a:pt x="5" y="1"/>
                  </a:lnTo>
                  <a:lnTo>
                    <a:pt x="7" y="1"/>
                  </a:lnTo>
                  <a:lnTo>
                    <a:pt x="7" y="1"/>
                  </a:lnTo>
                  <a:lnTo>
                    <a:pt x="11" y="2"/>
                  </a:lnTo>
                  <a:lnTo>
                    <a:pt x="13" y="3"/>
                  </a:lnTo>
                  <a:lnTo>
                    <a:pt x="13" y="5"/>
                  </a:lnTo>
                  <a:lnTo>
                    <a:pt x="14" y="5"/>
                  </a:lnTo>
                  <a:lnTo>
                    <a:pt x="16" y="6"/>
                  </a:lnTo>
                  <a:lnTo>
                    <a:pt x="19" y="7"/>
                  </a:lnTo>
                  <a:lnTo>
                    <a:pt x="21" y="9"/>
                  </a:lnTo>
                  <a:lnTo>
                    <a:pt x="21" y="10"/>
                  </a:lnTo>
                  <a:lnTo>
                    <a:pt x="21" y="10"/>
                  </a:lnTo>
                  <a:lnTo>
                    <a:pt x="21" y="12"/>
                  </a:lnTo>
                  <a:lnTo>
                    <a:pt x="20" y="12"/>
                  </a:lnTo>
                  <a:lnTo>
                    <a:pt x="19" y="12"/>
                  </a:lnTo>
                  <a:lnTo>
                    <a:pt x="18" y="12"/>
                  </a:lnTo>
                  <a:lnTo>
                    <a:pt x="16" y="12"/>
                  </a:lnTo>
                  <a:lnTo>
                    <a:pt x="15" y="10"/>
                  </a:lnTo>
                  <a:lnTo>
                    <a:pt x="14" y="10"/>
                  </a:lnTo>
                  <a:lnTo>
                    <a:pt x="13" y="10"/>
                  </a:lnTo>
                  <a:lnTo>
                    <a:pt x="13" y="12"/>
                  </a:lnTo>
                  <a:lnTo>
                    <a:pt x="12" y="12"/>
                  </a:lnTo>
                  <a:lnTo>
                    <a:pt x="11" y="12"/>
                  </a:lnTo>
                  <a:lnTo>
                    <a:pt x="10" y="13"/>
                  </a:lnTo>
                  <a:lnTo>
                    <a:pt x="10" y="13"/>
                  </a:lnTo>
                  <a:lnTo>
                    <a:pt x="8" y="13"/>
                  </a:lnTo>
                  <a:lnTo>
                    <a:pt x="7" y="13"/>
                  </a:lnTo>
                  <a:lnTo>
                    <a:pt x="7" y="13"/>
                  </a:lnTo>
                  <a:lnTo>
                    <a:pt x="6" y="13"/>
                  </a:lnTo>
                  <a:lnTo>
                    <a:pt x="5" y="15"/>
                  </a:lnTo>
                  <a:lnTo>
                    <a:pt x="5" y="16"/>
                  </a:lnTo>
                  <a:lnTo>
                    <a:pt x="5" y="17"/>
                  </a:lnTo>
                  <a:lnTo>
                    <a:pt x="4" y="17"/>
                  </a:lnTo>
                  <a:lnTo>
                    <a:pt x="3" y="17"/>
                  </a:lnTo>
                  <a:lnTo>
                    <a:pt x="3" y="15"/>
                  </a:lnTo>
                  <a:lnTo>
                    <a:pt x="1" y="14"/>
                  </a:lnTo>
                  <a:lnTo>
                    <a:pt x="0" y="13"/>
                  </a:lnTo>
                  <a:lnTo>
                    <a:pt x="0" y="1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37" name="Freeform 313"/>
            <p:cNvSpPr>
              <a:spLocks/>
            </p:cNvSpPr>
            <p:nvPr/>
          </p:nvSpPr>
          <p:spPr bwMode="auto">
            <a:xfrm>
              <a:off x="6770687" y="6421429"/>
              <a:ext cx="11112" cy="6350"/>
            </a:xfrm>
            <a:custGeom>
              <a:avLst/>
              <a:gdLst/>
              <a:ahLst/>
              <a:cxnLst>
                <a:cxn ang="0">
                  <a:pos x="4" y="0"/>
                </a:cxn>
                <a:cxn ang="0">
                  <a:pos x="4" y="0"/>
                </a:cxn>
                <a:cxn ang="0">
                  <a:pos x="6" y="0"/>
                </a:cxn>
                <a:cxn ang="0">
                  <a:pos x="6" y="0"/>
                </a:cxn>
                <a:cxn ang="0">
                  <a:pos x="6" y="0"/>
                </a:cxn>
                <a:cxn ang="0">
                  <a:pos x="7" y="1"/>
                </a:cxn>
                <a:cxn ang="0">
                  <a:pos x="6" y="2"/>
                </a:cxn>
                <a:cxn ang="0">
                  <a:pos x="6" y="3"/>
                </a:cxn>
                <a:cxn ang="0">
                  <a:pos x="6" y="4"/>
                </a:cxn>
                <a:cxn ang="0">
                  <a:pos x="4" y="4"/>
                </a:cxn>
                <a:cxn ang="0">
                  <a:pos x="3" y="4"/>
                </a:cxn>
                <a:cxn ang="0">
                  <a:pos x="1" y="4"/>
                </a:cxn>
                <a:cxn ang="0">
                  <a:pos x="0" y="3"/>
                </a:cxn>
                <a:cxn ang="0">
                  <a:pos x="0" y="1"/>
                </a:cxn>
                <a:cxn ang="0">
                  <a:pos x="0" y="1"/>
                </a:cxn>
                <a:cxn ang="0">
                  <a:pos x="0" y="0"/>
                </a:cxn>
                <a:cxn ang="0">
                  <a:pos x="3" y="0"/>
                </a:cxn>
                <a:cxn ang="0">
                  <a:pos x="4" y="0"/>
                </a:cxn>
                <a:cxn ang="0">
                  <a:pos x="4" y="0"/>
                </a:cxn>
              </a:cxnLst>
              <a:rect l="0" t="0" r="r" b="b"/>
              <a:pathLst>
                <a:path w="7" h="4">
                  <a:moveTo>
                    <a:pt x="4" y="0"/>
                  </a:moveTo>
                  <a:lnTo>
                    <a:pt x="4" y="0"/>
                  </a:lnTo>
                  <a:lnTo>
                    <a:pt x="6" y="0"/>
                  </a:lnTo>
                  <a:lnTo>
                    <a:pt x="6" y="0"/>
                  </a:lnTo>
                  <a:lnTo>
                    <a:pt x="6" y="0"/>
                  </a:lnTo>
                  <a:lnTo>
                    <a:pt x="7" y="1"/>
                  </a:lnTo>
                  <a:lnTo>
                    <a:pt x="6" y="2"/>
                  </a:lnTo>
                  <a:lnTo>
                    <a:pt x="6" y="3"/>
                  </a:lnTo>
                  <a:lnTo>
                    <a:pt x="6" y="4"/>
                  </a:lnTo>
                  <a:lnTo>
                    <a:pt x="4" y="4"/>
                  </a:lnTo>
                  <a:lnTo>
                    <a:pt x="3" y="4"/>
                  </a:lnTo>
                  <a:lnTo>
                    <a:pt x="1" y="4"/>
                  </a:lnTo>
                  <a:lnTo>
                    <a:pt x="0" y="3"/>
                  </a:lnTo>
                  <a:lnTo>
                    <a:pt x="0" y="1"/>
                  </a:lnTo>
                  <a:lnTo>
                    <a:pt x="0" y="1"/>
                  </a:lnTo>
                  <a:lnTo>
                    <a:pt x="0" y="0"/>
                  </a:lnTo>
                  <a:lnTo>
                    <a:pt x="3" y="0"/>
                  </a:lnTo>
                  <a:lnTo>
                    <a:pt x="4" y="0"/>
                  </a:lnTo>
                  <a:lnTo>
                    <a:pt x="4"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38" name="Freeform 314"/>
            <p:cNvSpPr>
              <a:spLocks/>
            </p:cNvSpPr>
            <p:nvPr/>
          </p:nvSpPr>
          <p:spPr bwMode="auto">
            <a:xfrm>
              <a:off x="6757987" y="6396030"/>
              <a:ext cx="3175" cy="4762"/>
            </a:xfrm>
            <a:custGeom>
              <a:avLst/>
              <a:gdLst/>
              <a:ahLst/>
              <a:cxnLst>
                <a:cxn ang="0">
                  <a:pos x="1" y="1"/>
                </a:cxn>
                <a:cxn ang="0">
                  <a:pos x="1" y="1"/>
                </a:cxn>
                <a:cxn ang="0">
                  <a:pos x="0" y="1"/>
                </a:cxn>
                <a:cxn ang="0">
                  <a:pos x="0" y="0"/>
                </a:cxn>
                <a:cxn ang="0">
                  <a:pos x="1" y="0"/>
                </a:cxn>
                <a:cxn ang="0">
                  <a:pos x="1" y="0"/>
                </a:cxn>
                <a:cxn ang="0">
                  <a:pos x="1" y="1"/>
                </a:cxn>
                <a:cxn ang="0">
                  <a:pos x="2" y="1"/>
                </a:cxn>
                <a:cxn ang="0">
                  <a:pos x="2" y="3"/>
                </a:cxn>
                <a:cxn ang="0">
                  <a:pos x="1" y="3"/>
                </a:cxn>
                <a:cxn ang="0">
                  <a:pos x="1" y="3"/>
                </a:cxn>
                <a:cxn ang="0">
                  <a:pos x="1" y="3"/>
                </a:cxn>
                <a:cxn ang="0">
                  <a:pos x="1" y="1"/>
                </a:cxn>
                <a:cxn ang="0">
                  <a:pos x="1" y="1"/>
                </a:cxn>
              </a:cxnLst>
              <a:rect l="0" t="0" r="r" b="b"/>
              <a:pathLst>
                <a:path w="2" h="3">
                  <a:moveTo>
                    <a:pt x="1" y="1"/>
                  </a:moveTo>
                  <a:lnTo>
                    <a:pt x="1" y="1"/>
                  </a:lnTo>
                  <a:lnTo>
                    <a:pt x="0" y="1"/>
                  </a:lnTo>
                  <a:lnTo>
                    <a:pt x="0" y="0"/>
                  </a:lnTo>
                  <a:lnTo>
                    <a:pt x="1" y="0"/>
                  </a:lnTo>
                  <a:lnTo>
                    <a:pt x="1" y="0"/>
                  </a:lnTo>
                  <a:lnTo>
                    <a:pt x="1" y="1"/>
                  </a:lnTo>
                  <a:lnTo>
                    <a:pt x="2" y="1"/>
                  </a:lnTo>
                  <a:lnTo>
                    <a:pt x="2" y="3"/>
                  </a:lnTo>
                  <a:lnTo>
                    <a:pt x="1" y="3"/>
                  </a:lnTo>
                  <a:lnTo>
                    <a:pt x="1" y="3"/>
                  </a:lnTo>
                  <a:lnTo>
                    <a:pt x="1" y="3"/>
                  </a:lnTo>
                  <a:lnTo>
                    <a:pt x="1" y="1"/>
                  </a:lnTo>
                  <a:lnTo>
                    <a:pt x="1"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39" name="Freeform 315"/>
            <p:cNvSpPr>
              <a:spLocks/>
            </p:cNvSpPr>
            <p:nvPr/>
          </p:nvSpPr>
          <p:spPr bwMode="auto">
            <a:xfrm>
              <a:off x="6767511" y="6407141"/>
              <a:ext cx="3175" cy="4762"/>
            </a:xfrm>
            <a:custGeom>
              <a:avLst/>
              <a:gdLst/>
              <a:ahLst/>
              <a:cxnLst>
                <a:cxn ang="0">
                  <a:pos x="1" y="2"/>
                </a:cxn>
                <a:cxn ang="0">
                  <a:pos x="1" y="2"/>
                </a:cxn>
                <a:cxn ang="0">
                  <a:pos x="0" y="1"/>
                </a:cxn>
                <a:cxn ang="0">
                  <a:pos x="0" y="1"/>
                </a:cxn>
                <a:cxn ang="0">
                  <a:pos x="1" y="0"/>
                </a:cxn>
                <a:cxn ang="0">
                  <a:pos x="1" y="0"/>
                </a:cxn>
                <a:cxn ang="0">
                  <a:pos x="2" y="0"/>
                </a:cxn>
                <a:cxn ang="0">
                  <a:pos x="2" y="1"/>
                </a:cxn>
                <a:cxn ang="0">
                  <a:pos x="2" y="2"/>
                </a:cxn>
                <a:cxn ang="0">
                  <a:pos x="2" y="3"/>
                </a:cxn>
                <a:cxn ang="0">
                  <a:pos x="1" y="3"/>
                </a:cxn>
                <a:cxn ang="0">
                  <a:pos x="1" y="2"/>
                </a:cxn>
                <a:cxn ang="0">
                  <a:pos x="1" y="2"/>
                </a:cxn>
              </a:cxnLst>
              <a:rect l="0" t="0" r="r" b="b"/>
              <a:pathLst>
                <a:path w="2" h="3">
                  <a:moveTo>
                    <a:pt x="1" y="2"/>
                  </a:moveTo>
                  <a:lnTo>
                    <a:pt x="1" y="2"/>
                  </a:lnTo>
                  <a:lnTo>
                    <a:pt x="0" y="1"/>
                  </a:lnTo>
                  <a:lnTo>
                    <a:pt x="0" y="1"/>
                  </a:lnTo>
                  <a:lnTo>
                    <a:pt x="1" y="0"/>
                  </a:lnTo>
                  <a:lnTo>
                    <a:pt x="1" y="0"/>
                  </a:lnTo>
                  <a:lnTo>
                    <a:pt x="2" y="0"/>
                  </a:lnTo>
                  <a:lnTo>
                    <a:pt x="2" y="1"/>
                  </a:lnTo>
                  <a:lnTo>
                    <a:pt x="2" y="2"/>
                  </a:lnTo>
                  <a:lnTo>
                    <a:pt x="2" y="3"/>
                  </a:lnTo>
                  <a:lnTo>
                    <a:pt x="1" y="3"/>
                  </a:lnTo>
                  <a:lnTo>
                    <a:pt x="1" y="2"/>
                  </a:lnTo>
                  <a:lnTo>
                    <a:pt x="1"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40" name="Freeform 316"/>
            <p:cNvSpPr>
              <a:spLocks/>
            </p:cNvSpPr>
            <p:nvPr/>
          </p:nvSpPr>
          <p:spPr bwMode="auto">
            <a:xfrm>
              <a:off x="6750049" y="6394442"/>
              <a:ext cx="3175" cy="3175"/>
            </a:xfrm>
            <a:custGeom>
              <a:avLst/>
              <a:gdLst/>
              <a:ahLst/>
              <a:cxnLst>
                <a:cxn ang="0">
                  <a:pos x="2" y="1"/>
                </a:cxn>
                <a:cxn ang="0">
                  <a:pos x="2" y="1"/>
                </a:cxn>
                <a:cxn ang="0">
                  <a:pos x="1" y="2"/>
                </a:cxn>
                <a:cxn ang="0">
                  <a:pos x="0" y="1"/>
                </a:cxn>
                <a:cxn ang="0">
                  <a:pos x="0" y="0"/>
                </a:cxn>
                <a:cxn ang="0">
                  <a:pos x="0" y="0"/>
                </a:cxn>
                <a:cxn ang="0">
                  <a:pos x="1" y="0"/>
                </a:cxn>
                <a:cxn ang="0">
                  <a:pos x="2" y="1"/>
                </a:cxn>
                <a:cxn ang="0">
                  <a:pos x="2" y="1"/>
                </a:cxn>
              </a:cxnLst>
              <a:rect l="0" t="0" r="r" b="b"/>
              <a:pathLst>
                <a:path w="2" h="2">
                  <a:moveTo>
                    <a:pt x="2" y="1"/>
                  </a:moveTo>
                  <a:lnTo>
                    <a:pt x="2" y="1"/>
                  </a:lnTo>
                  <a:lnTo>
                    <a:pt x="1" y="2"/>
                  </a:lnTo>
                  <a:lnTo>
                    <a:pt x="0" y="1"/>
                  </a:lnTo>
                  <a:lnTo>
                    <a:pt x="0" y="0"/>
                  </a:lnTo>
                  <a:lnTo>
                    <a:pt x="0" y="0"/>
                  </a:lnTo>
                  <a:lnTo>
                    <a:pt x="1" y="0"/>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41" name="Freeform 317"/>
            <p:cNvSpPr>
              <a:spLocks/>
            </p:cNvSpPr>
            <p:nvPr/>
          </p:nvSpPr>
          <p:spPr bwMode="auto">
            <a:xfrm>
              <a:off x="6743700" y="6388091"/>
              <a:ext cx="4763" cy="3175"/>
            </a:xfrm>
            <a:custGeom>
              <a:avLst/>
              <a:gdLst/>
              <a:ahLst/>
              <a:cxnLst>
                <a:cxn ang="0">
                  <a:pos x="1" y="1"/>
                </a:cxn>
                <a:cxn ang="0">
                  <a:pos x="1" y="1"/>
                </a:cxn>
                <a:cxn ang="0">
                  <a:pos x="0" y="0"/>
                </a:cxn>
                <a:cxn ang="0">
                  <a:pos x="0" y="0"/>
                </a:cxn>
                <a:cxn ang="0">
                  <a:pos x="0" y="0"/>
                </a:cxn>
                <a:cxn ang="0">
                  <a:pos x="1" y="0"/>
                </a:cxn>
                <a:cxn ang="0">
                  <a:pos x="2" y="0"/>
                </a:cxn>
                <a:cxn ang="0">
                  <a:pos x="3" y="1"/>
                </a:cxn>
                <a:cxn ang="0">
                  <a:pos x="3" y="2"/>
                </a:cxn>
                <a:cxn ang="0">
                  <a:pos x="2" y="2"/>
                </a:cxn>
                <a:cxn ang="0">
                  <a:pos x="1" y="1"/>
                </a:cxn>
                <a:cxn ang="0">
                  <a:pos x="1" y="1"/>
                </a:cxn>
              </a:cxnLst>
              <a:rect l="0" t="0" r="r" b="b"/>
              <a:pathLst>
                <a:path w="3" h="2">
                  <a:moveTo>
                    <a:pt x="1" y="1"/>
                  </a:moveTo>
                  <a:lnTo>
                    <a:pt x="1" y="1"/>
                  </a:lnTo>
                  <a:lnTo>
                    <a:pt x="0" y="0"/>
                  </a:lnTo>
                  <a:lnTo>
                    <a:pt x="0" y="0"/>
                  </a:lnTo>
                  <a:lnTo>
                    <a:pt x="0" y="0"/>
                  </a:lnTo>
                  <a:lnTo>
                    <a:pt x="1" y="0"/>
                  </a:lnTo>
                  <a:lnTo>
                    <a:pt x="2" y="0"/>
                  </a:lnTo>
                  <a:lnTo>
                    <a:pt x="3" y="1"/>
                  </a:lnTo>
                  <a:lnTo>
                    <a:pt x="3" y="2"/>
                  </a:lnTo>
                  <a:lnTo>
                    <a:pt x="2" y="2"/>
                  </a:lnTo>
                  <a:lnTo>
                    <a:pt x="1" y="1"/>
                  </a:lnTo>
                  <a:lnTo>
                    <a:pt x="1"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42" name="Freeform 318"/>
            <p:cNvSpPr>
              <a:spLocks/>
            </p:cNvSpPr>
            <p:nvPr/>
          </p:nvSpPr>
          <p:spPr bwMode="auto">
            <a:xfrm>
              <a:off x="6743700" y="6370629"/>
              <a:ext cx="6350" cy="9525"/>
            </a:xfrm>
            <a:custGeom>
              <a:avLst/>
              <a:gdLst/>
              <a:ahLst/>
              <a:cxnLst>
                <a:cxn ang="0">
                  <a:pos x="2" y="3"/>
                </a:cxn>
                <a:cxn ang="0">
                  <a:pos x="2" y="3"/>
                </a:cxn>
                <a:cxn ang="0">
                  <a:pos x="0" y="2"/>
                </a:cxn>
                <a:cxn ang="0">
                  <a:pos x="0" y="2"/>
                </a:cxn>
                <a:cxn ang="0">
                  <a:pos x="0" y="0"/>
                </a:cxn>
                <a:cxn ang="0">
                  <a:pos x="1" y="0"/>
                </a:cxn>
                <a:cxn ang="0">
                  <a:pos x="1" y="0"/>
                </a:cxn>
                <a:cxn ang="0">
                  <a:pos x="2" y="0"/>
                </a:cxn>
                <a:cxn ang="0">
                  <a:pos x="4" y="3"/>
                </a:cxn>
                <a:cxn ang="0">
                  <a:pos x="4" y="4"/>
                </a:cxn>
                <a:cxn ang="0">
                  <a:pos x="4" y="5"/>
                </a:cxn>
                <a:cxn ang="0">
                  <a:pos x="4" y="6"/>
                </a:cxn>
                <a:cxn ang="0">
                  <a:pos x="3" y="4"/>
                </a:cxn>
                <a:cxn ang="0">
                  <a:pos x="2" y="3"/>
                </a:cxn>
                <a:cxn ang="0">
                  <a:pos x="2" y="3"/>
                </a:cxn>
              </a:cxnLst>
              <a:rect l="0" t="0" r="r" b="b"/>
              <a:pathLst>
                <a:path w="4" h="6">
                  <a:moveTo>
                    <a:pt x="2" y="3"/>
                  </a:moveTo>
                  <a:lnTo>
                    <a:pt x="2" y="3"/>
                  </a:lnTo>
                  <a:lnTo>
                    <a:pt x="0" y="2"/>
                  </a:lnTo>
                  <a:lnTo>
                    <a:pt x="0" y="2"/>
                  </a:lnTo>
                  <a:lnTo>
                    <a:pt x="0" y="0"/>
                  </a:lnTo>
                  <a:lnTo>
                    <a:pt x="1" y="0"/>
                  </a:lnTo>
                  <a:lnTo>
                    <a:pt x="1" y="0"/>
                  </a:lnTo>
                  <a:lnTo>
                    <a:pt x="2" y="0"/>
                  </a:lnTo>
                  <a:lnTo>
                    <a:pt x="4" y="3"/>
                  </a:lnTo>
                  <a:lnTo>
                    <a:pt x="4" y="4"/>
                  </a:lnTo>
                  <a:lnTo>
                    <a:pt x="4" y="5"/>
                  </a:lnTo>
                  <a:lnTo>
                    <a:pt x="4" y="6"/>
                  </a:lnTo>
                  <a:lnTo>
                    <a:pt x="3" y="4"/>
                  </a:lnTo>
                  <a:lnTo>
                    <a:pt x="2" y="3"/>
                  </a:lnTo>
                  <a:lnTo>
                    <a:pt x="2"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43" name="Freeform 319"/>
            <p:cNvSpPr>
              <a:spLocks/>
            </p:cNvSpPr>
            <p:nvPr/>
          </p:nvSpPr>
          <p:spPr bwMode="auto">
            <a:xfrm>
              <a:off x="6753225" y="6381741"/>
              <a:ext cx="4763" cy="7938"/>
            </a:xfrm>
            <a:custGeom>
              <a:avLst/>
              <a:gdLst/>
              <a:ahLst/>
              <a:cxnLst>
                <a:cxn ang="0">
                  <a:pos x="1" y="2"/>
                </a:cxn>
                <a:cxn ang="0">
                  <a:pos x="1" y="2"/>
                </a:cxn>
                <a:cxn ang="0">
                  <a:pos x="0" y="0"/>
                </a:cxn>
                <a:cxn ang="0">
                  <a:pos x="1" y="0"/>
                </a:cxn>
                <a:cxn ang="0">
                  <a:pos x="2" y="1"/>
                </a:cxn>
                <a:cxn ang="0">
                  <a:pos x="3" y="2"/>
                </a:cxn>
                <a:cxn ang="0">
                  <a:pos x="3" y="3"/>
                </a:cxn>
                <a:cxn ang="0">
                  <a:pos x="3" y="4"/>
                </a:cxn>
                <a:cxn ang="0">
                  <a:pos x="2" y="5"/>
                </a:cxn>
                <a:cxn ang="0">
                  <a:pos x="1" y="4"/>
                </a:cxn>
                <a:cxn ang="0">
                  <a:pos x="1" y="2"/>
                </a:cxn>
                <a:cxn ang="0">
                  <a:pos x="1" y="2"/>
                </a:cxn>
              </a:cxnLst>
              <a:rect l="0" t="0" r="r" b="b"/>
              <a:pathLst>
                <a:path w="3" h="5">
                  <a:moveTo>
                    <a:pt x="1" y="2"/>
                  </a:moveTo>
                  <a:lnTo>
                    <a:pt x="1" y="2"/>
                  </a:lnTo>
                  <a:lnTo>
                    <a:pt x="0" y="0"/>
                  </a:lnTo>
                  <a:lnTo>
                    <a:pt x="1" y="0"/>
                  </a:lnTo>
                  <a:lnTo>
                    <a:pt x="2" y="1"/>
                  </a:lnTo>
                  <a:lnTo>
                    <a:pt x="3" y="2"/>
                  </a:lnTo>
                  <a:lnTo>
                    <a:pt x="3" y="3"/>
                  </a:lnTo>
                  <a:lnTo>
                    <a:pt x="3" y="4"/>
                  </a:lnTo>
                  <a:lnTo>
                    <a:pt x="2" y="5"/>
                  </a:lnTo>
                  <a:lnTo>
                    <a:pt x="1" y="4"/>
                  </a:lnTo>
                  <a:lnTo>
                    <a:pt x="1" y="2"/>
                  </a:lnTo>
                  <a:lnTo>
                    <a:pt x="1"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44" name="Freeform 320"/>
            <p:cNvSpPr>
              <a:spLocks/>
            </p:cNvSpPr>
            <p:nvPr/>
          </p:nvSpPr>
          <p:spPr bwMode="auto">
            <a:xfrm>
              <a:off x="6723061" y="6356342"/>
              <a:ext cx="9525" cy="6350"/>
            </a:xfrm>
            <a:custGeom>
              <a:avLst/>
              <a:gdLst/>
              <a:ahLst/>
              <a:cxnLst>
                <a:cxn ang="0">
                  <a:pos x="5" y="3"/>
                </a:cxn>
                <a:cxn ang="0">
                  <a:pos x="5" y="3"/>
                </a:cxn>
                <a:cxn ang="0">
                  <a:pos x="4" y="4"/>
                </a:cxn>
                <a:cxn ang="0">
                  <a:pos x="4" y="4"/>
                </a:cxn>
                <a:cxn ang="0">
                  <a:pos x="1" y="3"/>
                </a:cxn>
                <a:cxn ang="0">
                  <a:pos x="0" y="3"/>
                </a:cxn>
                <a:cxn ang="0">
                  <a:pos x="0" y="3"/>
                </a:cxn>
                <a:cxn ang="0">
                  <a:pos x="0" y="2"/>
                </a:cxn>
                <a:cxn ang="0">
                  <a:pos x="0" y="2"/>
                </a:cxn>
                <a:cxn ang="0">
                  <a:pos x="2" y="1"/>
                </a:cxn>
                <a:cxn ang="0">
                  <a:pos x="4" y="0"/>
                </a:cxn>
                <a:cxn ang="0">
                  <a:pos x="5" y="1"/>
                </a:cxn>
                <a:cxn ang="0">
                  <a:pos x="6" y="2"/>
                </a:cxn>
                <a:cxn ang="0">
                  <a:pos x="6" y="2"/>
                </a:cxn>
                <a:cxn ang="0">
                  <a:pos x="6" y="3"/>
                </a:cxn>
                <a:cxn ang="0">
                  <a:pos x="5" y="3"/>
                </a:cxn>
                <a:cxn ang="0">
                  <a:pos x="5" y="3"/>
                </a:cxn>
              </a:cxnLst>
              <a:rect l="0" t="0" r="r" b="b"/>
              <a:pathLst>
                <a:path w="6" h="4">
                  <a:moveTo>
                    <a:pt x="5" y="3"/>
                  </a:moveTo>
                  <a:lnTo>
                    <a:pt x="5" y="3"/>
                  </a:lnTo>
                  <a:lnTo>
                    <a:pt x="4" y="4"/>
                  </a:lnTo>
                  <a:lnTo>
                    <a:pt x="4" y="4"/>
                  </a:lnTo>
                  <a:lnTo>
                    <a:pt x="1" y="3"/>
                  </a:lnTo>
                  <a:lnTo>
                    <a:pt x="0" y="3"/>
                  </a:lnTo>
                  <a:lnTo>
                    <a:pt x="0" y="3"/>
                  </a:lnTo>
                  <a:lnTo>
                    <a:pt x="0" y="2"/>
                  </a:lnTo>
                  <a:lnTo>
                    <a:pt x="0" y="2"/>
                  </a:lnTo>
                  <a:lnTo>
                    <a:pt x="2" y="1"/>
                  </a:lnTo>
                  <a:lnTo>
                    <a:pt x="4" y="0"/>
                  </a:lnTo>
                  <a:lnTo>
                    <a:pt x="5" y="1"/>
                  </a:lnTo>
                  <a:lnTo>
                    <a:pt x="6" y="2"/>
                  </a:lnTo>
                  <a:lnTo>
                    <a:pt x="6" y="2"/>
                  </a:lnTo>
                  <a:lnTo>
                    <a:pt x="6" y="3"/>
                  </a:lnTo>
                  <a:lnTo>
                    <a:pt x="5" y="3"/>
                  </a:lnTo>
                  <a:lnTo>
                    <a:pt x="5"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45" name="Freeform 321"/>
            <p:cNvSpPr>
              <a:spLocks/>
            </p:cNvSpPr>
            <p:nvPr/>
          </p:nvSpPr>
          <p:spPr bwMode="auto">
            <a:xfrm>
              <a:off x="6735762" y="6354754"/>
              <a:ext cx="9525" cy="15875"/>
            </a:xfrm>
            <a:custGeom>
              <a:avLst/>
              <a:gdLst/>
              <a:ahLst/>
              <a:cxnLst>
                <a:cxn ang="0">
                  <a:pos x="2" y="4"/>
                </a:cxn>
                <a:cxn ang="0">
                  <a:pos x="2" y="4"/>
                </a:cxn>
                <a:cxn ang="0">
                  <a:pos x="2" y="4"/>
                </a:cxn>
                <a:cxn ang="0">
                  <a:pos x="1" y="2"/>
                </a:cxn>
                <a:cxn ang="0">
                  <a:pos x="0" y="1"/>
                </a:cxn>
                <a:cxn ang="0">
                  <a:pos x="0" y="0"/>
                </a:cxn>
                <a:cxn ang="0">
                  <a:pos x="3" y="1"/>
                </a:cxn>
                <a:cxn ang="0">
                  <a:pos x="4" y="3"/>
                </a:cxn>
                <a:cxn ang="0">
                  <a:pos x="5" y="4"/>
                </a:cxn>
                <a:cxn ang="0">
                  <a:pos x="5" y="5"/>
                </a:cxn>
                <a:cxn ang="0">
                  <a:pos x="6" y="6"/>
                </a:cxn>
                <a:cxn ang="0">
                  <a:pos x="5" y="7"/>
                </a:cxn>
                <a:cxn ang="0">
                  <a:pos x="4" y="10"/>
                </a:cxn>
                <a:cxn ang="0">
                  <a:pos x="4" y="10"/>
                </a:cxn>
                <a:cxn ang="0">
                  <a:pos x="3" y="10"/>
                </a:cxn>
                <a:cxn ang="0">
                  <a:pos x="2" y="10"/>
                </a:cxn>
                <a:cxn ang="0">
                  <a:pos x="2" y="10"/>
                </a:cxn>
                <a:cxn ang="0">
                  <a:pos x="1" y="9"/>
                </a:cxn>
                <a:cxn ang="0">
                  <a:pos x="1" y="9"/>
                </a:cxn>
                <a:cxn ang="0">
                  <a:pos x="2" y="4"/>
                </a:cxn>
                <a:cxn ang="0">
                  <a:pos x="2" y="4"/>
                </a:cxn>
              </a:cxnLst>
              <a:rect l="0" t="0" r="r" b="b"/>
              <a:pathLst>
                <a:path w="6" h="10">
                  <a:moveTo>
                    <a:pt x="2" y="4"/>
                  </a:moveTo>
                  <a:lnTo>
                    <a:pt x="2" y="4"/>
                  </a:lnTo>
                  <a:lnTo>
                    <a:pt x="2" y="4"/>
                  </a:lnTo>
                  <a:lnTo>
                    <a:pt x="1" y="2"/>
                  </a:lnTo>
                  <a:lnTo>
                    <a:pt x="0" y="1"/>
                  </a:lnTo>
                  <a:lnTo>
                    <a:pt x="0" y="0"/>
                  </a:lnTo>
                  <a:lnTo>
                    <a:pt x="3" y="1"/>
                  </a:lnTo>
                  <a:lnTo>
                    <a:pt x="4" y="3"/>
                  </a:lnTo>
                  <a:lnTo>
                    <a:pt x="5" y="4"/>
                  </a:lnTo>
                  <a:lnTo>
                    <a:pt x="5" y="5"/>
                  </a:lnTo>
                  <a:lnTo>
                    <a:pt x="6" y="6"/>
                  </a:lnTo>
                  <a:lnTo>
                    <a:pt x="5" y="7"/>
                  </a:lnTo>
                  <a:lnTo>
                    <a:pt x="4" y="10"/>
                  </a:lnTo>
                  <a:lnTo>
                    <a:pt x="4" y="10"/>
                  </a:lnTo>
                  <a:lnTo>
                    <a:pt x="3" y="10"/>
                  </a:lnTo>
                  <a:lnTo>
                    <a:pt x="2" y="10"/>
                  </a:lnTo>
                  <a:lnTo>
                    <a:pt x="2" y="10"/>
                  </a:lnTo>
                  <a:lnTo>
                    <a:pt x="1" y="9"/>
                  </a:lnTo>
                  <a:lnTo>
                    <a:pt x="1" y="9"/>
                  </a:lnTo>
                  <a:lnTo>
                    <a:pt x="2" y="4"/>
                  </a:lnTo>
                  <a:lnTo>
                    <a:pt x="2"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46" name="Freeform 322"/>
            <p:cNvSpPr>
              <a:spLocks/>
            </p:cNvSpPr>
            <p:nvPr/>
          </p:nvSpPr>
          <p:spPr bwMode="auto">
            <a:xfrm>
              <a:off x="6727824" y="6372216"/>
              <a:ext cx="11112" cy="19050"/>
            </a:xfrm>
            <a:custGeom>
              <a:avLst/>
              <a:gdLst/>
              <a:ahLst/>
              <a:cxnLst>
                <a:cxn ang="0">
                  <a:pos x="4" y="1"/>
                </a:cxn>
                <a:cxn ang="0">
                  <a:pos x="4" y="1"/>
                </a:cxn>
                <a:cxn ang="0">
                  <a:pos x="2" y="1"/>
                </a:cxn>
                <a:cxn ang="0">
                  <a:pos x="2" y="0"/>
                </a:cxn>
                <a:cxn ang="0">
                  <a:pos x="1" y="1"/>
                </a:cxn>
                <a:cxn ang="0">
                  <a:pos x="1" y="2"/>
                </a:cxn>
                <a:cxn ang="0">
                  <a:pos x="1" y="4"/>
                </a:cxn>
                <a:cxn ang="0">
                  <a:pos x="1" y="6"/>
                </a:cxn>
                <a:cxn ang="0">
                  <a:pos x="1" y="6"/>
                </a:cxn>
                <a:cxn ang="0">
                  <a:pos x="0" y="6"/>
                </a:cxn>
                <a:cxn ang="0">
                  <a:pos x="0" y="7"/>
                </a:cxn>
                <a:cxn ang="0">
                  <a:pos x="1" y="8"/>
                </a:cxn>
                <a:cxn ang="0">
                  <a:pos x="2" y="8"/>
                </a:cxn>
                <a:cxn ang="0">
                  <a:pos x="3" y="9"/>
                </a:cxn>
                <a:cxn ang="0">
                  <a:pos x="5" y="10"/>
                </a:cxn>
                <a:cxn ang="0">
                  <a:pos x="6" y="12"/>
                </a:cxn>
                <a:cxn ang="0">
                  <a:pos x="6" y="12"/>
                </a:cxn>
                <a:cxn ang="0">
                  <a:pos x="7" y="12"/>
                </a:cxn>
                <a:cxn ang="0">
                  <a:pos x="7" y="11"/>
                </a:cxn>
                <a:cxn ang="0">
                  <a:pos x="6" y="9"/>
                </a:cxn>
                <a:cxn ang="0">
                  <a:pos x="6" y="9"/>
                </a:cxn>
                <a:cxn ang="0">
                  <a:pos x="6" y="8"/>
                </a:cxn>
                <a:cxn ang="0">
                  <a:pos x="5" y="6"/>
                </a:cxn>
                <a:cxn ang="0">
                  <a:pos x="4" y="4"/>
                </a:cxn>
                <a:cxn ang="0">
                  <a:pos x="4" y="4"/>
                </a:cxn>
                <a:cxn ang="0">
                  <a:pos x="5" y="4"/>
                </a:cxn>
                <a:cxn ang="0">
                  <a:pos x="5" y="3"/>
                </a:cxn>
                <a:cxn ang="0">
                  <a:pos x="5" y="2"/>
                </a:cxn>
                <a:cxn ang="0">
                  <a:pos x="5" y="1"/>
                </a:cxn>
                <a:cxn ang="0">
                  <a:pos x="4" y="1"/>
                </a:cxn>
                <a:cxn ang="0">
                  <a:pos x="4" y="1"/>
                </a:cxn>
              </a:cxnLst>
              <a:rect l="0" t="0" r="r" b="b"/>
              <a:pathLst>
                <a:path w="7" h="12">
                  <a:moveTo>
                    <a:pt x="4" y="1"/>
                  </a:moveTo>
                  <a:lnTo>
                    <a:pt x="4" y="1"/>
                  </a:lnTo>
                  <a:lnTo>
                    <a:pt x="2" y="1"/>
                  </a:lnTo>
                  <a:lnTo>
                    <a:pt x="2" y="0"/>
                  </a:lnTo>
                  <a:lnTo>
                    <a:pt x="1" y="1"/>
                  </a:lnTo>
                  <a:lnTo>
                    <a:pt x="1" y="2"/>
                  </a:lnTo>
                  <a:lnTo>
                    <a:pt x="1" y="4"/>
                  </a:lnTo>
                  <a:lnTo>
                    <a:pt x="1" y="6"/>
                  </a:lnTo>
                  <a:lnTo>
                    <a:pt x="1" y="6"/>
                  </a:lnTo>
                  <a:lnTo>
                    <a:pt x="0" y="6"/>
                  </a:lnTo>
                  <a:lnTo>
                    <a:pt x="0" y="7"/>
                  </a:lnTo>
                  <a:lnTo>
                    <a:pt x="1" y="8"/>
                  </a:lnTo>
                  <a:lnTo>
                    <a:pt x="2" y="8"/>
                  </a:lnTo>
                  <a:lnTo>
                    <a:pt x="3" y="9"/>
                  </a:lnTo>
                  <a:lnTo>
                    <a:pt x="5" y="10"/>
                  </a:lnTo>
                  <a:lnTo>
                    <a:pt x="6" y="12"/>
                  </a:lnTo>
                  <a:lnTo>
                    <a:pt x="6" y="12"/>
                  </a:lnTo>
                  <a:lnTo>
                    <a:pt x="7" y="12"/>
                  </a:lnTo>
                  <a:lnTo>
                    <a:pt x="7" y="11"/>
                  </a:lnTo>
                  <a:lnTo>
                    <a:pt x="6" y="9"/>
                  </a:lnTo>
                  <a:lnTo>
                    <a:pt x="6" y="9"/>
                  </a:lnTo>
                  <a:lnTo>
                    <a:pt x="6" y="8"/>
                  </a:lnTo>
                  <a:lnTo>
                    <a:pt x="5" y="6"/>
                  </a:lnTo>
                  <a:lnTo>
                    <a:pt x="4" y="4"/>
                  </a:lnTo>
                  <a:lnTo>
                    <a:pt x="4" y="4"/>
                  </a:lnTo>
                  <a:lnTo>
                    <a:pt x="5" y="4"/>
                  </a:lnTo>
                  <a:lnTo>
                    <a:pt x="5" y="3"/>
                  </a:lnTo>
                  <a:lnTo>
                    <a:pt x="5" y="2"/>
                  </a:lnTo>
                  <a:lnTo>
                    <a:pt x="5" y="1"/>
                  </a:lnTo>
                  <a:lnTo>
                    <a:pt x="4" y="1"/>
                  </a:lnTo>
                  <a:lnTo>
                    <a:pt x="4"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47" name="Freeform 323"/>
            <p:cNvSpPr>
              <a:spLocks/>
            </p:cNvSpPr>
            <p:nvPr/>
          </p:nvSpPr>
          <p:spPr bwMode="auto">
            <a:xfrm>
              <a:off x="6683374" y="6415079"/>
              <a:ext cx="6350" cy="6350"/>
            </a:xfrm>
            <a:custGeom>
              <a:avLst/>
              <a:gdLst/>
              <a:ahLst/>
              <a:cxnLst>
                <a:cxn ang="0">
                  <a:pos x="3" y="4"/>
                </a:cxn>
                <a:cxn ang="0">
                  <a:pos x="3" y="4"/>
                </a:cxn>
                <a:cxn ang="0">
                  <a:pos x="1" y="4"/>
                </a:cxn>
                <a:cxn ang="0">
                  <a:pos x="0" y="4"/>
                </a:cxn>
                <a:cxn ang="0">
                  <a:pos x="0" y="3"/>
                </a:cxn>
                <a:cxn ang="0">
                  <a:pos x="0" y="1"/>
                </a:cxn>
                <a:cxn ang="0">
                  <a:pos x="0" y="1"/>
                </a:cxn>
                <a:cxn ang="0">
                  <a:pos x="1" y="0"/>
                </a:cxn>
                <a:cxn ang="0">
                  <a:pos x="2" y="0"/>
                </a:cxn>
                <a:cxn ang="0">
                  <a:pos x="3" y="0"/>
                </a:cxn>
                <a:cxn ang="0">
                  <a:pos x="4" y="1"/>
                </a:cxn>
                <a:cxn ang="0">
                  <a:pos x="4" y="1"/>
                </a:cxn>
                <a:cxn ang="0">
                  <a:pos x="4" y="1"/>
                </a:cxn>
                <a:cxn ang="0">
                  <a:pos x="4" y="3"/>
                </a:cxn>
                <a:cxn ang="0">
                  <a:pos x="3" y="4"/>
                </a:cxn>
                <a:cxn ang="0">
                  <a:pos x="3" y="4"/>
                </a:cxn>
              </a:cxnLst>
              <a:rect l="0" t="0" r="r" b="b"/>
              <a:pathLst>
                <a:path w="4" h="4">
                  <a:moveTo>
                    <a:pt x="3" y="4"/>
                  </a:moveTo>
                  <a:lnTo>
                    <a:pt x="3" y="4"/>
                  </a:lnTo>
                  <a:lnTo>
                    <a:pt x="1" y="4"/>
                  </a:lnTo>
                  <a:lnTo>
                    <a:pt x="0" y="4"/>
                  </a:lnTo>
                  <a:lnTo>
                    <a:pt x="0" y="3"/>
                  </a:lnTo>
                  <a:lnTo>
                    <a:pt x="0" y="1"/>
                  </a:lnTo>
                  <a:lnTo>
                    <a:pt x="0" y="1"/>
                  </a:lnTo>
                  <a:lnTo>
                    <a:pt x="1" y="0"/>
                  </a:lnTo>
                  <a:lnTo>
                    <a:pt x="2" y="0"/>
                  </a:lnTo>
                  <a:lnTo>
                    <a:pt x="3" y="0"/>
                  </a:lnTo>
                  <a:lnTo>
                    <a:pt x="4" y="1"/>
                  </a:lnTo>
                  <a:lnTo>
                    <a:pt x="4" y="1"/>
                  </a:lnTo>
                  <a:lnTo>
                    <a:pt x="4" y="1"/>
                  </a:lnTo>
                  <a:lnTo>
                    <a:pt x="4" y="3"/>
                  </a:lnTo>
                  <a:lnTo>
                    <a:pt x="3" y="4"/>
                  </a:lnTo>
                  <a:lnTo>
                    <a:pt x="3"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48" name="Freeform 324"/>
            <p:cNvSpPr>
              <a:spLocks/>
            </p:cNvSpPr>
            <p:nvPr/>
          </p:nvSpPr>
          <p:spPr bwMode="auto">
            <a:xfrm>
              <a:off x="6667500" y="6400791"/>
              <a:ext cx="96838" cy="38100"/>
            </a:xfrm>
            <a:custGeom>
              <a:avLst/>
              <a:gdLst/>
              <a:ahLst/>
              <a:cxnLst>
                <a:cxn ang="0">
                  <a:pos x="46" y="12"/>
                </a:cxn>
                <a:cxn ang="0">
                  <a:pos x="42" y="9"/>
                </a:cxn>
                <a:cxn ang="0">
                  <a:pos x="39" y="9"/>
                </a:cxn>
                <a:cxn ang="0">
                  <a:pos x="36" y="7"/>
                </a:cxn>
                <a:cxn ang="0">
                  <a:pos x="33" y="3"/>
                </a:cxn>
                <a:cxn ang="0">
                  <a:pos x="29" y="0"/>
                </a:cxn>
                <a:cxn ang="0">
                  <a:pos x="27" y="1"/>
                </a:cxn>
                <a:cxn ang="0">
                  <a:pos x="24" y="2"/>
                </a:cxn>
                <a:cxn ang="0">
                  <a:pos x="20" y="1"/>
                </a:cxn>
                <a:cxn ang="0">
                  <a:pos x="17" y="1"/>
                </a:cxn>
                <a:cxn ang="0">
                  <a:pos x="13" y="1"/>
                </a:cxn>
                <a:cxn ang="0">
                  <a:pos x="9" y="1"/>
                </a:cxn>
                <a:cxn ang="0">
                  <a:pos x="6" y="3"/>
                </a:cxn>
                <a:cxn ang="0">
                  <a:pos x="3" y="6"/>
                </a:cxn>
                <a:cxn ang="0">
                  <a:pos x="1" y="7"/>
                </a:cxn>
                <a:cxn ang="0">
                  <a:pos x="0" y="8"/>
                </a:cxn>
                <a:cxn ang="0">
                  <a:pos x="3" y="9"/>
                </a:cxn>
                <a:cxn ang="0">
                  <a:pos x="13" y="5"/>
                </a:cxn>
                <a:cxn ang="0">
                  <a:pos x="15" y="5"/>
                </a:cxn>
                <a:cxn ang="0">
                  <a:pos x="19" y="6"/>
                </a:cxn>
                <a:cxn ang="0">
                  <a:pos x="20" y="7"/>
                </a:cxn>
                <a:cxn ang="0">
                  <a:pos x="24" y="6"/>
                </a:cxn>
                <a:cxn ang="0">
                  <a:pos x="26" y="6"/>
                </a:cxn>
                <a:cxn ang="0">
                  <a:pos x="27" y="8"/>
                </a:cxn>
                <a:cxn ang="0">
                  <a:pos x="31" y="10"/>
                </a:cxn>
                <a:cxn ang="0">
                  <a:pos x="35" y="11"/>
                </a:cxn>
                <a:cxn ang="0">
                  <a:pos x="36" y="12"/>
                </a:cxn>
                <a:cxn ang="0">
                  <a:pos x="40" y="16"/>
                </a:cxn>
                <a:cxn ang="0">
                  <a:pos x="46" y="18"/>
                </a:cxn>
                <a:cxn ang="0">
                  <a:pos x="46" y="19"/>
                </a:cxn>
                <a:cxn ang="0">
                  <a:pos x="44" y="21"/>
                </a:cxn>
                <a:cxn ang="0">
                  <a:pos x="44" y="22"/>
                </a:cxn>
                <a:cxn ang="0">
                  <a:pos x="49" y="23"/>
                </a:cxn>
                <a:cxn ang="0">
                  <a:pos x="57" y="24"/>
                </a:cxn>
                <a:cxn ang="0">
                  <a:pos x="60" y="22"/>
                </a:cxn>
                <a:cxn ang="0">
                  <a:pos x="61" y="20"/>
                </a:cxn>
                <a:cxn ang="0">
                  <a:pos x="60" y="19"/>
                </a:cxn>
                <a:cxn ang="0">
                  <a:pos x="57" y="19"/>
                </a:cxn>
                <a:cxn ang="0">
                  <a:pos x="56" y="18"/>
                </a:cxn>
                <a:cxn ang="0">
                  <a:pos x="54" y="15"/>
                </a:cxn>
                <a:cxn ang="0">
                  <a:pos x="51" y="14"/>
                </a:cxn>
                <a:cxn ang="0">
                  <a:pos x="48" y="14"/>
                </a:cxn>
                <a:cxn ang="0">
                  <a:pos x="47" y="13"/>
                </a:cxn>
                <a:cxn ang="0">
                  <a:pos x="46" y="12"/>
                </a:cxn>
              </a:cxnLst>
              <a:rect l="0" t="0" r="r" b="b"/>
              <a:pathLst>
                <a:path w="61" h="24">
                  <a:moveTo>
                    <a:pt x="46" y="12"/>
                  </a:moveTo>
                  <a:lnTo>
                    <a:pt x="46" y="12"/>
                  </a:lnTo>
                  <a:lnTo>
                    <a:pt x="43" y="10"/>
                  </a:lnTo>
                  <a:lnTo>
                    <a:pt x="42" y="9"/>
                  </a:lnTo>
                  <a:lnTo>
                    <a:pt x="41" y="9"/>
                  </a:lnTo>
                  <a:lnTo>
                    <a:pt x="39" y="9"/>
                  </a:lnTo>
                  <a:lnTo>
                    <a:pt x="38" y="8"/>
                  </a:lnTo>
                  <a:lnTo>
                    <a:pt x="36" y="7"/>
                  </a:lnTo>
                  <a:lnTo>
                    <a:pt x="35" y="6"/>
                  </a:lnTo>
                  <a:lnTo>
                    <a:pt x="33" y="3"/>
                  </a:lnTo>
                  <a:lnTo>
                    <a:pt x="30" y="0"/>
                  </a:lnTo>
                  <a:lnTo>
                    <a:pt x="29" y="0"/>
                  </a:lnTo>
                  <a:lnTo>
                    <a:pt x="28" y="0"/>
                  </a:lnTo>
                  <a:lnTo>
                    <a:pt x="27" y="1"/>
                  </a:lnTo>
                  <a:lnTo>
                    <a:pt x="26" y="2"/>
                  </a:lnTo>
                  <a:lnTo>
                    <a:pt x="24" y="2"/>
                  </a:lnTo>
                  <a:lnTo>
                    <a:pt x="22" y="1"/>
                  </a:lnTo>
                  <a:lnTo>
                    <a:pt x="20" y="1"/>
                  </a:lnTo>
                  <a:lnTo>
                    <a:pt x="20" y="1"/>
                  </a:lnTo>
                  <a:lnTo>
                    <a:pt x="17" y="1"/>
                  </a:lnTo>
                  <a:lnTo>
                    <a:pt x="14" y="2"/>
                  </a:lnTo>
                  <a:lnTo>
                    <a:pt x="13" y="1"/>
                  </a:lnTo>
                  <a:lnTo>
                    <a:pt x="12" y="1"/>
                  </a:lnTo>
                  <a:lnTo>
                    <a:pt x="9" y="1"/>
                  </a:lnTo>
                  <a:lnTo>
                    <a:pt x="8" y="2"/>
                  </a:lnTo>
                  <a:lnTo>
                    <a:pt x="6" y="3"/>
                  </a:lnTo>
                  <a:lnTo>
                    <a:pt x="3" y="6"/>
                  </a:lnTo>
                  <a:lnTo>
                    <a:pt x="3" y="6"/>
                  </a:lnTo>
                  <a:lnTo>
                    <a:pt x="1" y="6"/>
                  </a:lnTo>
                  <a:lnTo>
                    <a:pt x="1" y="7"/>
                  </a:lnTo>
                  <a:lnTo>
                    <a:pt x="0" y="7"/>
                  </a:lnTo>
                  <a:lnTo>
                    <a:pt x="0" y="8"/>
                  </a:lnTo>
                  <a:lnTo>
                    <a:pt x="1" y="9"/>
                  </a:lnTo>
                  <a:lnTo>
                    <a:pt x="3" y="9"/>
                  </a:lnTo>
                  <a:lnTo>
                    <a:pt x="6" y="9"/>
                  </a:lnTo>
                  <a:lnTo>
                    <a:pt x="13" y="5"/>
                  </a:lnTo>
                  <a:lnTo>
                    <a:pt x="14" y="4"/>
                  </a:lnTo>
                  <a:lnTo>
                    <a:pt x="15" y="5"/>
                  </a:lnTo>
                  <a:lnTo>
                    <a:pt x="17" y="5"/>
                  </a:lnTo>
                  <a:lnTo>
                    <a:pt x="19" y="6"/>
                  </a:lnTo>
                  <a:lnTo>
                    <a:pt x="20" y="7"/>
                  </a:lnTo>
                  <a:lnTo>
                    <a:pt x="20" y="7"/>
                  </a:lnTo>
                  <a:lnTo>
                    <a:pt x="23" y="6"/>
                  </a:lnTo>
                  <a:lnTo>
                    <a:pt x="24" y="6"/>
                  </a:lnTo>
                  <a:lnTo>
                    <a:pt x="25" y="6"/>
                  </a:lnTo>
                  <a:lnTo>
                    <a:pt x="26" y="6"/>
                  </a:lnTo>
                  <a:lnTo>
                    <a:pt x="27" y="6"/>
                  </a:lnTo>
                  <a:lnTo>
                    <a:pt x="27" y="8"/>
                  </a:lnTo>
                  <a:lnTo>
                    <a:pt x="29" y="10"/>
                  </a:lnTo>
                  <a:lnTo>
                    <a:pt x="31" y="10"/>
                  </a:lnTo>
                  <a:lnTo>
                    <a:pt x="32" y="10"/>
                  </a:lnTo>
                  <a:lnTo>
                    <a:pt x="35" y="11"/>
                  </a:lnTo>
                  <a:lnTo>
                    <a:pt x="36" y="12"/>
                  </a:lnTo>
                  <a:lnTo>
                    <a:pt x="36" y="12"/>
                  </a:lnTo>
                  <a:lnTo>
                    <a:pt x="39" y="14"/>
                  </a:lnTo>
                  <a:lnTo>
                    <a:pt x="40" y="16"/>
                  </a:lnTo>
                  <a:lnTo>
                    <a:pt x="43" y="17"/>
                  </a:lnTo>
                  <a:lnTo>
                    <a:pt x="46" y="18"/>
                  </a:lnTo>
                  <a:lnTo>
                    <a:pt x="46" y="19"/>
                  </a:lnTo>
                  <a:lnTo>
                    <a:pt x="46" y="19"/>
                  </a:lnTo>
                  <a:lnTo>
                    <a:pt x="45" y="20"/>
                  </a:lnTo>
                  <a:lnTo>
                    <a:pt x="44" y="21"/>
                  </a:lnTo>
                  <a:lnTo>
                    <a:pt x="44" y="22"/>
                  </a:lnTo>
                  <a:lnTo>
                    <a:pt x="44" y="22"/>
                  </a:lnTo>
                  <a:lnTo>
                    <a:pt x="45" y="22"/>
                  </a:lnTo>
                  <a:lnTo>
                    <a:pt x="49" y="23"/>
                  </a:lnTo>
                  <a:lnTo>
                    <a:pt x="54" y="24"/>
                  </a:lnTo>
                  <a:lnTo>
                    <a:pt x="57" y="24"/>
                  </a:lnTo>
                  <a:lnTo>
                    <a:pt x="58" y="23"/>
                  </a:lnTo>
                  <a:lnTo>
                    <a:pt x="60" y="22"/>
                  </a:lnTo>
                  <a:lnTo>
                    <a:pt x="61" y="21"/>
                  </a:lnTo>
                  <a:lnTo>
                    <a:pt x="61" y="20"/>
                  </a:lnTo>
                  <a:lnTo>
                    <a:pt x="61" y="20"/>
                  </a:lnTo>
                  <a:lnTo>
                    <a:pt x="60" y="19"/>
                  </a:lnTo>
                  <a:lnTo>
                    <a:pt x="58" y="19"/>
                  </a:lnTo>
                  <a:lnTo>
                    <a:pt x="57" y="19"/>
                  </a:lnTo>
                  <a:lnTo>
                    <a:pt x="57" y="19"/>
                  </a:lnTo>
                  <a:lnTo>
                    <a:pt x="56" y="18"/>
                  </a:lnTo>
                  <a:lnTo>
                    <a:pt x="55" y="16"/>
                  </a:lnTo>
                  <a:lnTo>
                    <a:pt x="54" y="15"/>
                  </a:lnTo>
                  <a:lnTo>
                    <a:pt x="52" y="14"/>
                  </a:lnTo>
                  <a:lnTo>
                    <a:pt x="51" y="14"/>
                  </a:lnTo>
                  <a:lnTo>
                    <a:pt x="49" y="15"/>
                  </a:lnTo>
                  <a:lnTo>
                    <a:pt x="48" y="14"/>
                  </a:lnTo>
                  <a:lnTo>
                    <a:pt x="48" y="14"/>
                  </a:lnTo>
                  <a:lnTo>
                    <a:pt x="47" y="13"/>
                  </a:lnTo>
                  <a:lnTo>
                    <a:pt x="46" y="13"/>
                  </a:lnTo>
                  <a:lnTo>
                    <a:pt x="46" y="12"/>
                  </a:lnTo>
                  <a:lnTo>
                    <a:pt x="46" y="1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49" name="Freeform 325"/>
            <p:cNvSpPr>
              <a:spLocks/>
            </p:cNvSpPr>
            <p:nvPr/>
          </p:nvSpPr>
          <p:spPr bwMode="auto">
            <a:xfrm>
              <a:off x="6854825" y="6286491"/>
              <a:ext cx="6350" cy="4762"/>
            </a:xfrm>
            <a:custGeom>
              <a:avLst/>
              <a:gdLst/>
              <a:ahLst/>
              <a:cxnLst>
                <a:cxn ang="0">
                  <a:pos x="3" y="0"/>
                </a:cxn>
                <a:cxn ang="0">
                  <a:pos x="3" y="0"/>
                </a:cxn>
                <a:cxn ang="0">
                  <a:pos x="4" y="0"/>
                </a:cxn>
                <a:cxn ang="0">
                  <a:pos x="4" y="0"/>
                </a:cxn>
                <a:cxn ang="0">
                  <a:pos x="4" y="0"/>
                </a:cxn>
                <a:cxn ang="0">
                  <a:pos x="4" y="0"/>
                </a:cxn>
                <a:cxn ang="0">
                  <a:pos x="4" y="1"/>
                </a:cxn>
                <a:cxn ang="0">
                  <a:pos x="4" y="3"/>
                </a:cxn>
                <a:cxn ang="0">
                  <a:pos x="2" y="3"/>
                </a:cxn>
                <a:cxn ang="0">
                  <a:pos x="2" y="3"/>
                </a:cxn>
                <a:cxn ang="0">
                  <a:pos x="0" y="3"/>
                </a:cxn>
                <a:cxn ang="0">
                  <a:pos x="0" y="3"/>
                </a:cxn>
                <a:cxn ang="0">
                  <a:pos x="0" y="2"/>
                </a:cxn>
                <a:cxn ang="0">
                  <a:pos x="1" y="1"/>
                </a:cxn>
                <a:cxn ang="0">
                  <a:pos x="3" y="0"/>
                </a:cxn>
                <a:cxn ang="0">
                  <a:pos x="3" y="0"/>
                </a:cxn>
              </a:cxnLst>
              <a:rect l="0" t="0" r="r" b="b"/>
              <a:pathLst>
                <a:path w="4" h="3">
                  <a:moveTo>
                    <a:pt x="3" y="0"/>
                  </a:moveTo>
                  <a:lnTo>
                    <a:pt x="3" y="0"/>
                  </a:lnTo>
                  <a:lnTo>
                    <a:pt x="4" y="0"/>
                  </a:lnTo>
                  <a:lnTo>
                    <a:pt x="4" y="0"/>
                  </a:lnTo>
                  <a:lnTo>
                    <a:pt x="4" y="0"/>
                  </a:lnTo>
                  <a:lnTo>
                    <a:pt x="4" y="0"/>
                  </a:lnTo>
                  <a:lnTo>
                    <a:pt x="4" y="1"/>
                  </a:lnTo>
                  <a:lnTo>
                    <a:pt x="4" y="3"/>
                  </a:lnTo>
                  <a:lnTo>
                    <a:pt x="2" y="3"/>
                  </a:lnTo>
                  <a:lnTo>
                    <a:pt x="2" y="3"/>
                  </a:lnTo>
                  <a:lnTo>
                    <a:pt x="0" y="3"/>
                  </a:lnTo>
                  <a:lnTo>
                    <a:pt x="0" y="3"/>
                  </a:lnTo>
                  <a:lnTo>
                    <a:pt x="0" y="2"/>
                  </a:lnTo>
                  <a:lnTo>
                    <a:pt x="1" y="1"/>
                  </a:lnTo>
                  <a:lnTo>
                    <a:pt x="3" y="0"/>
                  </a:lnTo>
                  <a:lnTo>
                    <a:pt x="3"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50" name="Freeform 326"/>
            <p:cNvSpPr>
              <a:spLocks/>
            </p:cNvSpPr>
            <p:nvPr/>
          </p:nvSpPr>
          <p:spPr bwMode="auto">
            <a:xfrm>
              <a:off x="6608762" y="6662729"/>
              <a:ext cx="6350" cy="4762"/>
            </a:xfrm>
            <a:custGeom>
              <a:avLst/>
              <a:gdLst/>
              <a:ahLst/>
              <a:cxnLst>
                <a:cxn ang="0">
                  <a:pos x="2" y="2"/>
                </a:cxn>
                <a:cxn ang="0">
                  <a:pos x="2" y="2"/>
                </a:cxn>
                <a:cxn ang="0">
                  <a:pos x="3" y="1"/>
                </a:cxn>
                <a:cxn ang="0">
                  <a:pos x="4" y="1"/>
                </a:cxn>
                <a:cxn ang="0">
                  <a:pos x="4" y="0"/>
                </a:cxn>
                <a:cxn ang="0">
                  <a:pos x="2" y="0"/>
                </a:cxn>
                <a:cxn ang="0">
                  <a:pos x="0" y="0"/>
                </a:cxn>
                <a:cxn ang="0">
                  <a:pos x="0" y="0"/>
                </a:cxn>
                <a:cxn ang="0">
                  <a:pos x="0" y="1"/>
                </a:cxn>
                <a:cxn ang="0">
                  <a:pos x="0" y="2"/>
                </a:cxn>
                <a:cxn ang="0">
                  <a:pos x="0" y="3"/>
                </a:cxn>
                <a:cxn ang="0">
                  <a:pos x="0" y="3"/>
                </a:cxn>
                <a:cxn ang="0">
                  <a:pos x="0" y="3"/>
                </a:cxn>
                <a:cxn ang="0">
                  <a:pos x="2" y="2"/>
                </a:cxn>
                <a:cxn ang="0">
                  <a:pos x="2" y="2"/>
                </a:cxn>
              </a:cxnLst>
              <a:rect l="0" t="0" r="r" b="b"/>
              <a:pathLst>
                <a:path w="4" h="3">
                  <a:moveTo>
                    <a:pt x="2" y="2"/>
                  </a:moveTo>
                  <a:lnTo>
                    <a:pt x="2" y="2"/>
                  </a:lnTo>
                  <a:lnTo>
                    <a:pt x="3" y="1"/>
                  </a:lnTo>
                  <a:lnTo>
                    <a:pt x="4" y="1"/>
                  </a:lnTo>
                  <a:lnTo>
                    <a:pt x="4" y="0"/>
                  </a:lnTo>
                  <a:lnTo>
                    <a:pt x="2" y="0"/>
                  </a:lnTo>
                  <a:lnTo>
                    <a:pt x="0" y="0"/>
                  </a:lnTo>
                  <a:lnTo>
                    <a:pt x="0" y="0"/>
                  </a:lnTo>
                  <a:lnTo>
                    <a:pt x="0" y="1"/>
                  </a:lnTo>
                  <a:lnTo>
                    <a:pt x="0" y="2"/>
                  </a:lnTo>
                  <a:lnTo>
                    <a:pt x="0" y="3"/>
                  </a:lnTo>
                  <a:lnTo>
                    <a:pt x="0" y="3"/>
                  </a:lnTo>
                  <a:lnTo>
                    <a:pt x="0" y="3"/>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51" name="Freeform 327"/>
            <p:cNvSpPr>
              <a:spLocks/>
            </p:cNvSpPr>
            <p:nvPr/>
          </p:nvSpPr>
          <p:spPr bwMode="auto">
            <a:xfrm>
              <a:off x="6608762" y="6669078"/>
              <a:ext cx="7938" cy="4762"/>
            </a:xfrm>
            <a:custGeom>
              <a:avLst/>
              <a:gdLst/>
              <a:ahLst/>
              <a:cxnLst>
                <a:cxn ang="0">
                  <a:pos x="3" y="2"/>
                </a:cxn>
                <a:cxn ang="0">
                  <a:pos x="3" y="2"/>
                </a:cxn>
                <a:cxn ang="0">
                  <a:pos x="4" y="2"/>
                </a:cxn>
                <a:cxn ang="0">
                  <a:pos x="5" y="1"/>
                </a:cxn>
                <a:cxn ang="0">
                  <a:pos x="4" y="1"/>
                </a:cxn>
                <a:cxn ang="0">
                  <a:pos x="2" y="0"/>
                </a:cxn>
                <a:cxn ang="0">
                  <a:pos x="0" y="1"/>
                </a:cxn>
                <a:cxn ang="0">
                  <a:pos x="0" y="1"/>
                </a:cxn>
                <a:cxn ang="0">
                  <a:pos x="0" y="2"/>
                </a:cxn>
                <a:cxn ang="0">
                  <a:pos x="0" y="2"/>
                </a:cxn>
                <a:cxn ang="0">
                  <a:pos x="0" y="3"/>
                </a:cxn>
                <a:cxn ang="0">
                  <a:pos x="1" y="3"/>
                </a:cxn>
                <a:cxn ang="0">
                  <a:pos x="2" y="3"/>
                </a:cxn>
                <a:cxn ang="0">
                  <a:pos x="3" y="2"/>
                </a:cxn>
                <a:cxn ang="0">
                  <a:pos x="3" y="2"/>
                </a:cxn>
              </a:cxnLst>
              <a:rect l="0" t="0" r="r" b="b"/>
              <a:pathLst>
                <a:path w="5" h="3">
                  <a:moveTo>
                    <a:pt x="3" y="2"/>
                  </a:moveTo>
                  <a:lnTo>
                    <a:pt x="3" y="2"/>
                  </a:lnTo>
                  <a:lnTo>
                    <a:pt x="4" y="2"/>
                  </a:lnTo>
                  <a:lnTo>
                    <a:pt x="5" y="1"/>
                  </a:lnTo>
                  <a:lnTo>
                    <a:pt x="4" y="1"/>
                  </a:lnTo>
                  <a:lnTo>
                    <a:pt x="2" y="0"/>
                  </a:lnTo>
                  <a:lnTo>
                    <a:pt x="0" y="1"/>
                  </a:lnTo>
                  <a:lnTo>
                    <a:pt x="0" y="1"/>
                  </a:lnTo>
                  <a:lnTo>
                    <a:pt x="0" y="2"/>
                  </a:lnTo>
                  <a:lnTo>
                    <a:pt x="0" y="2"/>
                  </a:lnTo>
                  <a:lnTo>
                    <a:pt x="0" y="3"/>
                  </a:lnTo>
                  <a:lnTo>
                    <a:pt x="1" y="3"/>
                  </a:lnTo>
                  <a:lnTo>
                    <a:pt x="2" y="3"/>
                  </a:lnTo>
                  <a:lnTo>
                    <a:pt x="3" y="2"/>
                  </a:lnTo>
                  <a:lnTo>
                    <a:pt x="3"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52" name="Freeform 328"/>
            <p:cNvSpPr>
              <a:spLocks/>
            </p:cNvSpPr>
            <p:nvPr/>
          </p:nvSpPr>
          <p:spPr bwMode="auto">
            <a:xfrm>
              <a:off x="6054725" y="6857990"/>
              <a:ext cx="3175" cy="4762"/>
            </a:xfrm>
            <a:custGeom>
              <a:avLst/>
              <a:gdLst/>
              <a:ahLst/>
              <a:cxnLst>
                <a:cxn ang="0">
                  <a:pos x="1" y="0"/>
                </a:cxn>
                <a:cxn ang="0">
                  <a:pos x="1" y="0"/>
                </a:cxn>
                <a:cxn ang="0">
                  <a:pos x="2" y="0"/>
                </a:cxn>
                <a:cxn ang="0">
                  <a:pos x="2" y="1"/>
                </a:cxn>
                <a:cxn ang="0">
                  <a:pos x="2" y="2"/>
                </a:cxn>
                <a:cxn ang="0">
                  <a:pos x="1" y="3"/>
                </a:cxn>
                <a:cxn ang="0">
                  <a:pos x="1" y="3"/>
                </a:cxn>
                <a:cxn ang="0">
                  <a:pos x="0" y="2"/>
                </a:cxn>
                <a:cxn ang="0">
                  <a:pos x="0" y="1"/>
                </a:cxn>
                <a:cxn ang="0">
                  <a:pos x="0" y="0"/>
                </a:cxn>
                <a:cxn ang="0">
                  <a:pos x="1" y="0"/>
                </a:cxn>
                <a:cxn ang="0">
                  <a:pos x="1" y="0"/>
                </a:cxn>
                <a:cxn ang="0">
                  <a:pos x="1" y="0"/>
                </a:cxn>
              </a:cxnLst>
              <a:rect l="0" t="0" r="r" b="b"/>
              <a:pathLst>
                <a:path w="2" h="3">
                  <a:moveTo>
                    <a:pt x="1" y="0"/>
                  </a:moveTo>
                  <a:lnTo>
                    <a:pt x="1" y="0"/>
                  </a:lnTo>
                  <a:lnTo>
                    <a:pt x="2" y="0"/>
                  </a:lnTo>
                  <a:lnTo>
                    <a:pt x="2" y="1"/>
                  </a:lnTo>
                  <a:lnTo>
                    <a:pt x="2" y="2"/>
                  </a:lnTo>
                  <a:lnTo>
                    <a:pt x="1" y="3"/>
                  </a:lnTo>
                  <a:lnTo>
                    <a:pt x="1" y="3"/>
                  </a:lnTo>
                  <a:lnTo>
                    <a:pt x="0" y="2"/>
                  </a:lnTo>
                  <a:lnTo>
                    <a:pt x="0" y="1"/>
                  </a:lnTo>
                  <a:lnTo>
                    <a:pt x="0" y="0"/>
                  </a:lnTo>
                  <a:lnTo>
                    <a:pt x="1" y="0"/>
                  </a:lnTo>
                  <a:lnTo>
                    <a:pt x="1" y="0"/>
                  </a:lnTo>
                  <a:lnTo>
                    <a:pt x="1"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53" name="Freeform 329"/>
            <p:cNvSpPr>
              <a:spLocks/>
            </p:cNvSpPr>
            <p:nvPr/>
          </p:nvSpPr>
          <p:spPr bwMode="auto">
            <a:xfrm>
              <a:off x="6092825" y="6832591"/>
              <a:ext cx="6350" cy="4762"/>
            </a:xfrm>
            <a:custGeom>
              <a:avLst/>
              <a:gdLst/>
              <a:ahLst/>
              <a:cxnLst>
                <a:cxn ang="0">
                  <a:pos x="2" y="2"/>
                </a:cxn>
                <a:cxn ang="0">
                  <a:pos x="2" y="2"/>
                </a:cxn>
                <a:cxn ang="0">
                  <a:pos x="1" y="1"/>
                </a:cxn>
                <a:cxn ang="0">
                  <a:pos x="0" y="0"/>
                </a:cxn>
                <a:cxn ang="0">
                  <a:pos x="1" y="0"/>
                </a:cxn>
                <a:cxn ang="0">
                  <a:pos x="2" y="0"/>
                </a:cxn>
                <a:cxn ang="0">
                  <a:pos x="4" y="2"/>
                </a:cxn>
                <a:cxn ang="0">
                  <a:pos x="4" y="2"/>
                </a:cxn>
                <a:cxn ang="0">
                  <a:pos x="4" y="3"/>
                </a:cxn>
                <a:cxn ang="0">
                  <a:pos x="3" y="3"/>
                </a:cxn>
                <a:cxn ang="0">
                  <a:pos x="3" y="2"/>
                </a:cxn>
                <a:cxn ang="0">
                  <a:pos x="2" y="2"/>
                </a:cxn>
                <a:cxn ang="0">
                  <a:pos x="2" y="2"/>
                </a:cxn>
              </a:cxnLst>
              <a:rect l="0" t="0" r="r" b="b"/>
              <a:pathLst>
                <a:path w="4" h="3">
                  <a:moveTo>
                    <a:pt x="2" y="2"/>
                  </a:moveTo>
                  <a:lnTo>
                    <a:pt x="2" y="2"/>
                  </a:lnTo>
                  <a:lnTo>
                    <a:pt x="1" y="1"/>
                  </a:lnTo>
                  <a:lnTo>
                    <a:pt x="0" y="0"/>
                  </a:lnTo>
                  <a:lnTo>
                    <a:pt x="1" y="0"/>
                  </a:lnTo>
                  <a:lnTo>
                    <a:pt x="2" y="0"/>
                  </a:lnTo>
                  <a:lnTo>
                    <a:pt x="4" y="2"/>
                  </a:lnTo>
                  <a:lnTo>
                    <a:pt x="4" y="2"/>
                  </a:lnTo>
                  <a:lnTo>
                    <a:pt x="4" y="3"/>
                  </a:lnTo>
                  <a:lnTo>
                    <a:pt x="3" y="3"/>
                  </a:lnTo>
                  <a:lnTo>
                    <a:pt x="3" y="2"/>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54" name="Freeform 330"/>
            <p:cNvSpPr>
              <a:spLocks/>
            </p:cNvSpPr>
            <p:nvPr/>
          </p:nvSpPr>
          <p:spPr bwMode="auto">
            <a:xfrm>
              <a:off x="6134100" y="6846878"/>
              <a:ext cx="6350" cy="6350"/>
            </a:xfrm>
            <a:custGeom>
              <a:avLst/>
              <a:gdLst/>
              <a:ahLst/>
              <a:cxnLst>
                <a:cxn ang="0">
                  <a:pos x="1" y="3"/>
                </a:cxn>
                <a:cxn ang="0">
                  <a:pos x="1" y="3"/>
                </a:cxn>
                <a:cxn ang="0">
                  <a:pos x="0" y="1"/>
                </a:cxn>
                <a:cxn ang="0">
                  <a:pos x="0" y="0"/>
                </a:cxn>
                <a:cxn ang="0">
                  <a:pos x="1" y="0"/>
                </a:cxn>
                <a:cxn ang="0">
                  <a:pos x="1" y="0"/>
                </a:cxn>
                <a:cxn ang="0">
                  <a:pos x="1" y="0"/>
                </a:cxn>
                <a:cxn ang="0">
                  <a:pos x="2" y="0"/>
                </a:cxn>
                <a:cxn ang="0">
                  <a:pos x="3" y="2"/>
                </a:cxn>
                <a:cxn ang="0">
                  <a:pos x="3" y="3"/>
                </a:cxn>
                <a:cxn ang="0">
                  <a:pos x="4" y="4"/>
                </a:cxn>
                <a:cxn ang="0">
                  <a:pos x="3" y="4"/>
                </a:cxn>
                <a:cxn ang="0">
                  <a:pos x="3" y="4"/>
                </a:cxn>
                <a:cxn ang="0">
                  <a:pos x="2" y="3"/>
                </a:cxn>
                <a:cxn ang="0">
                  <a:pos x="1" y="3"/>
                </a:cxn>
                <a:cxn ang="0">
                  <a:pos x="1" y="3"/>
                </a:cxn>
              </a:cxnLst>
              <a:rect l="0" t="0" r="r" b="b"/>
              <a:pathLst>
                <a:path w="4" h="4">
                  <a:moveTo>
                    <a:pt x="1" y="3"/>
                  </a:moveTo>
                  <a:lnTo>
                    <a:pt x="1" y="3"/>
                  </a:lnTo>
                  <a:lnTo>
                    <a:pt x="0" y="1"/>
                  </a:lnTo>
                  <a:lnTo>
                    <a:pt x="0" y="0"/>
                  </a:lnTo>
                  <a:lnTo>
                    <a:pt x="1" y="0"/>
                  </a:lnTo>
                  <a:lnTo>
                    <a:pt x="1" y="0"/>
                  </a:lnTo>
                  <a:lnTo>
                    <a:pt x="1" y="0"/>
                  </a:lnTo>
                  <a:lnTo>
                    <a:pt x="2" y="0"/>
                  </a:lnTo>
                  <a:lnTo>
                    <a:pt x="3" y="2"/>
                  </a:lnTo>
                  <a:lnTo>
                    <a:pt x="3" y="3"/>
                  </a:lnTo>
                  <a:lnTo>
                    <a:pt x="4" y="4"/>
                  </a:lnTo>
                  <a:lnTo>
                    <a:pt x="3" y="4"/>
                  </a:lnTo>
                  <a:lnTo>
                    <a:pt x="3" y="4"/>
                  </a:lnTo>
                  <a:lnTo>
                    <a:pt x="2" y="3"/>
                  </a:lnTo>
                  <a:lnTo>
                    <a:pt x="1" y="3"/>
                  </a:lnTo>
                  <a:lnTo>
                    <a:pt x="1"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55" name="Freeform 331"/>
            <p:cNvSpPr>
              <a:spLocks/>
            </p:cNvSpPr>
            <p:nvPr/>
          </p:nvSpPr>
          <p:spPr bwMode="auto">
            <a:xfrm>
              <a:off x="6156325" y="6861166"/>
              <a:ext cx="1588" cy="3175"/>
            </a:xfrm>
            <a:custGeom>
              <a:avLst/>
              <a:gdLst/>
              <a:ahLst/>
              <a:cxnLst>
                <a:cxn ang="0">
                  <a:pos x="1" y="1"/>
                </a:cxn>
                <a:cxn ang="0">
                  <a:pos x="1" y="1"/>
                </a:cxn>
                <a:cxn ang="0">
                  <a:pos x="0" y="2"/>
                </a:cxn>
                <a:cxn ang="0">
                  <a:pos x="0" y="2"/>
                </a:cxn>
                <a:cxn ang="0">
                  <a:pos x="0" y="2"/>
                </a:cxn>
                <a:cxn ang="0">
                  <a:pos x="0" y="1"/>
                </a:cxn>
                <a:cxn ang="0">
                  <a:pos x="0" y="1"/>
                </a:cxn>
                <a:cxn ang="0">
                  <a:pos x="0" y="0"/>
                </a:cxn>
                <a:cxn ang="0">
                  <a:pos x="0" y="0"/>
                </a:cxn>
                <a:cxn ang="0">
                  <a:pos x="1" y="1"/>
                </a:cxn>
                <a:cxn ang="0">
                  <a:pos x="1" y="1"/>
                </a:cxn>
                <a:cxn ang="0">
                  <a:pos x="1" y="1"/>
                </a:cxn>
              </a:cxnLst>
              <a:rect l="0" t="0" r="r" b="b"/>
              <a:pathLst>
                <a:path w="1" h="2">
                  <a:moveTo>
                    <a:pt x="1" y="1"/>
                  </a:moveTo>
                  <a:lnTo>
                    <a:pt x="1" y="1"/>
                  </a:lnTo>
                  <a:lnTo>
                    <a:pt x="0" y="2"/>
                  </a:lnTo>
                  <a:lnTo>
                    <a:pt x="0" y="2"/>
                  </a:lnTo>
                  <a:lnTo>
                    <a:pt x="0" y="2"/>
                  </a:lnTo>
                  <a:lnTo>
                    <a:pt x="0" y="1"/>
                  </a:lnTo>
                  <a:lnTo>
                    <a:pt x="0" y="1"/>
                  </a:lnTo>
                  <a:lnTo>
                    <a:pt x="0" y="0"/>
                  </a:lnTo>
                  <a:lnTo>
                    <a:pt x="0" y="0"/>
                  </a:lnTo>
                  <a:lnTo>
                    <a:pt x="1" y="1"/>
                  </a:lnTo>
                  <a:lnTo>
                    <a:pt x="1" y="1"/>
                  </a:lnTo>
                  <a:lnTo>
                    <a:pt x="1"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56" name="Freeform 332"/>
            <p:cNvSpPr>
              <a:spLocks/>
            </p:cNvSpPr>
            <p:nvPr/>
          </p:nvSpPr>
          <p:spPr bwMode="auto">
            <a:xfrm>
              <a:off x="6111875" y="6850053"/>
              <a:ext cx="4763" cy="3175"/>
            </a:xfrm>
            <a:custGeom>
              <a:avLst/>
              <a:gdLst/>
              <a:ahLst/>
              <a:cxnLst>
                <a:cxn ang="0">
                  <a:pos x="1" y="1"/>
                </a:cxn>
                <a:cxn ang="0">
                  <a:pos x="1" y="1"/>
                </a:cxn>
                <a:cxn ang="0">
                  <a:pos x="0" y="1"/>
                </a:cxn>
                <a:cxn ang="0">
                  <a:pos x="0" y="0"/>
                </a:cxn>
                <a:cxn ang="0">
                  <a:pos x="1" y="0"/>
                </a:cxn>
                <a:cxn ang="0">
                  <a:pos x="2" y="0"/>
                </a:cxn>
                <a:cxn ang="0">
                  <a:pos x="3" y="1"/>
                </a:cxn>
                <a:cxn ang="0">
                  <a:pos x="3" y="2"/>
                </a:cxn>
                <a:cxn ang="0">
                  <a:pos x="3" y="2"/>
                </a:cxn>
                <a:cxn ang="0">
                  <a:pos x="2" y="2"/>
                </a:cxn>
                <a:cxn ang="0">
                  <a:pos x="2" y="2"/>
                </a:cxn>
                <a:cxn ang="0">
                  <a:pos x="1" y="1"/>
                </a:cxn>
                <a:cxn ang="0">
                  <a:pos x="1" y="1"/>
                </a:cxn>
              </a:cxnLst>
              <a:rect l="0" t="0" r="r" b="b"/>
              <a:pathLst>
                <a:path w="3" h="2">
                  <a:moveTo>
                    <a:pt x="1" y="1"/>
                  </a:moveTo>
                  <a:lnTo>
                    <a:pt x="1" y="1"/>
                  </a:lnTo>
                  <a:lnTo>
                    <a:pt x="0" y="1"/>
                  </a:lnTo>
                  <a:lnTo>
                    <a:pt x="0" y="0"/>
                  </a:lnTo>
                  <a:lnTo>
                    <a:pt x="1" y="0"/>
                  </a:lnTo>
                  <a:lnTo>
                    <a:pt x="2" y="0"/>
                  </a:lnTo>
                  <a:lnTo>
                    <a:pt x="3" y="1"/>
                  </a:lnTo>
                  <a:lnTo>
                    <a:pt x="3" y="2"/>
                  </a:lnTo>
                  <a:lnTo>
                    <a:pt x="3" y="2"/>
                  </a:lnTo>
                  <a:lnTo>
                    <a:pt x="2" y="2"/>
                  </a:lnTo>
                  <a:lnTo>
                    <a:pt x="2" y="2"/>
                  </a:lnTo>
                  <a:lnTo>
                    <a:pt x="1" y="1"/>
                  </a:lnTo>
                  <a:lnTo>
                    <a:pt x="1"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57" name="Freeform 333"/>
            <p:cNvSpPr>
              <a:spLocks/>
            </p:cNvSpPr>
            <p:nvPr/>
          </p:nvSpPr>
          <p:spPr bwMode="auto">
            <a:xfrm>
              <a:off x="6075362" y="6864341"/>
              <a:ext cx="1588" cy="3175"/>
            </a:xfrm>
            <a:custGeom>
              <a:avLst/>
              <a:gdLst/>
              <a:ahLst/>
              <a:cxnLst>
                <a:cxn ang="0">
                  <a:pos x="0" y="2"/>
                </a:cxn>
                <a:cxn ang="0">
                  <a:pos x="0" y="2"/>
                </a:cxn>
                <a:cxn ang="0">
                  <a:pos x="0" y="1"/>
                </a:cxn>
                <a:cxn ang="0">
                  <a:pos x="0" y="1"/>
                </a:cxn>
                <a:cxn ang="0">
                  <a:pos x="0" y="0"/>
                </a:cxn>
                <a:cxn ang="0">
                  <a:pos x="0" y="0"/>
                </a:cxn>
                <a:cxn ang="0">
                  <a:pos x="1" y="1"/>
                </a:cxn>
                <a:cxn ang="0">
                  <a:pos x="1" y="1"/>
                </a:cxn>
                <a:cxn ang="0">
                  <a:pos x="1" y="2"/>
                </a:cxn>
                <a:cxn ang="0">
                  <a:pos x="1" y="2"/>
                </a:cxn>
                <a:cxn ang="0">
                  <a:pos x="0" y="2"/>
                </a:cxn>
                <a:cxn ang="0">
                  <a:pos x="0" y="2"/>
                </a:cxn>
                <a:cxn ang="0">
                  <a:pos x="0" y="2"/>
                </a:cxn>
                <a:cxn ang="0">
                  <a:pos x="0" y="2"/>
                </a:cxn>
              </a:cxnLst>
              <a:rect l="0" t="0" r="r" b="b"/>
              <a:pathLst>
                <a:path w="1" h="2">
                  <a:moveTo>
                    <a:pt x="0" y="2"/>
                  </a:moveTo>
                  <a:lnTo>
                    <a:pt x="0" y="2"/>
                  </a:lnTo>
                  <a:lnTo>
                    <a:pt x="0" y="1"/>
                  </a:lnTo>
                  <a:lnTo>
                    <a:pt x="0" y="1"/>
                  </a:lnTo>
                  <a:lnTo>
                    <a:pt x="0" y="0"/>
                  </a:lnTo>
                  <a:lnTo>
                    <a:pt x="0" y="0"/>
                  </a:lnTo>
                  <a:lnTo>
                    <a:pt x="1" y="1"/>
                  </a:lnTo>
                  <a:lnTo>
                    <a:pt x="1" y="1"/>
                  </a:lnTo>
                  <a:lnTo>
                    <a:pt x="1" y="2"/>
                  </a:lnTo>
                  <a:lnTo>
                    <a:pt x="1" y="2"/>
                  </a:lnTo>
                  <a:lnTo>
                    <a:pt x="0" y="2"/>
                  </a:lnTo>
                  <a:lnTo>
                    <a:pt x="0" y="2"/>
                  </a:lnTo>
                  <a:lnTo>
                    <a:pt x="0" y="2"/>
                  </a:lnTo>
                  <a:lnTo>
                    <a:pt x="0"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58" name="Freeform 334"/>
            <p:cNvSpPr>
              <a:spLocks/>
            </p:cNvSpPr>
            <p:nvPr/>
          </p:nvSpPr>
          <p:spPr bwMode="auto">
            <a:xfrm>
              <a:off x="6059487" y="6854816"/>
              <a:ext cx="1588" cy="3175"/>
            </a:xfrm>
            <a:custGeom>
              <a:avLst/>
              <a:gdLst/>
              <a:ahLst/>
              <a:cxnLst>
                <a:cxn ang="0">
                  <a:pos x="1" y="2"/>
                </a:cxn>
                <a:cxn ang="0">
                  <a:pos x="1" y="2"/>
                </a:cxn>
                <a:cxn ang="0">
                  <a:pos x="1" y="0"/>
                </a:cxn>
                <a:cxn ang="0">
                  <a:pos x="1" y="0"/>
                </a:cxn>
                <a:cxn ang="0">
                  <a:pos x="0" y="0"/>
                </a:cxn>
                <a:cxn ang="0">
                  <a:pos x="0" y="1"/>
                </a:cxn>
                <a:cxn ang="0">
                  <a:pos x="0" y="2"/>
                </a:cxn>
                <a:cxn ang="0">
                  <a:pos x="1" y="2"/>
                </a:cxn>
                <a:cxn ang="0">
                  <a:pos x="1" y="2"/>
                </a:cxn>
                <a:cxn ang="0">
                  <a:pos x="1" y="2"/>
                </a:cxn>
                <a:cxn ang="0">
                  <a:pos x="1" y="2"/>
                </a:cxn>
              </a:cxnLst>
              <a:rect l="0" t="0" r="r" b="b"/>
              <a:pathLst>
                <a:path w="1" h="2">
                  <a:moveTo>
                    <a:pt x="1" y="2"/>
                  </a:moveTo>
                  <a:lnTo>
                    <a:pt x="1" y="2"/>
                  </a:lnTo>
                  <a:lnTo>
                    <a:pt x="1" y="0"/>
                  </a:lnTo>
                  <a:lnTo>
                    <a:pt x="1" y="0"/>
                  </a:lnTo>
                  <a:lnTo>
                    <a:pt x="0" y="0"/>
                  </a:lnTo>
                  <a:lnTo>
                    <a:pt x="0" y="1"/>
                  </a:lnTo>
                  <a:lnTo>
                    <a:pt x="0" y="2"/>
                  </a:lnTo>
                  <a:lnTo>
                    <a:pt x="1" y="2"/>
                  </a:lnTo>
                  <a:lnTo>
                    <a:pt x="1" y="2"/>
                  </a:lnTo>
                  <a:lnTo>
                    <a:pt x="1" y="2"/>
                  </a:lnTo>
                  <a:lnTo>
                    <a:pt x="1"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59" name="Freeform 335"/>
            <p:cNvSpPr>
              <a:spLocks/>
            </p:cNvSpPr>
            <p:nvPr/>
          </p:nvSpPr>
          <p:spPr bwMode="auto">
            <a:xfrm>
              <a:off x="6061075" y="6851641"/>
              <a:ext cx="3175" cy="3175"/>
            </a:xfrm>
            <a:custGeom>
              <a:avLst/>
              <a:gdLst/>
              <a:ahLst/>
              <a:cxnLst>
                <a:cxn ang="0">
                  <a:pos x="2" y="1"/>
                </a:cxn>
                <a:cxn ang="0">
                  <a:pos x="2" y="1"/>
                </a:cxn>
                <a:cxn ang="0">
                  <a:pos x="1" y="0"/>
                </a:cxn>
                <a:cxn ang="0">
                  <a:pos x="0" y="1"/>
                </a:cxn>
                <a:cxn ang="0">
                  <a:pos x="0" y="1"/>
                </a:cxn>
                <a:cxn ang="0">
                  <a:pos x="0" y="1"/>
                </a:cxn>
                <a:cxn ang="0">
                  <a:pos x="1" y="2"/>
                </a:cxn>
                <a:cxn ang="0">
                  <a:pos x="2" y="1"/>
                </a:cxn>
                <a:cxn ang="0">
                  <a:pos x="2" y="1"/>
                </a:cxn>
                <a:cxn ang="0">
                  <a:pos x="2" y="1"/>
                </a:cxn>
                <a:cxn ang="0">
                  <a:pos x="2" y="1"/>
                </a:cxn>
              </a:cxnLst>
              <a:rect l="0" t="0" r="r" b="b"/>
              <a:pathLst>
                <a:path w="2" h="2">
                  <a:moveTo>
                    <a:pt x="2" y="1"/>
                  </a:moveTo>
                  <a:lnTo>
                    <a:pt x="2" y="1"/>
                  </a:lnTo>
                  <a:lnTo>
                    <a:pt x="1" y="0"/>
                  </a:lnTo>
                  <a:lnTo>
                    <a:pt x="0" y="1"/>
                  </a:lnTo>
                  <a:lnTo>
                    <a:pt x="0" y="1"/>
                  </a:lnTo>
                  <a:lnTo>
                    <a:pt x="0" y="1"/>
                  </a:lnTo>
                  <a:lnTo>
                    <a:pt x="1" y="2"/>
                  </a:lnTo>
                  <a:lnTo>
                    <a:pt x="2" y="1"/>
                  </a:lnTo>
                  <a:lnTo>
                    <a:pt x="2" y="1"/>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60" name="Freeform 336"/>
            <p:cNvSpPr>
              <a:spLocks/>
            </p:cNvSpPr>
            <p:nvPr/>
          </p:nvSpPr>
          <p:spPr bwMode="auto">
            <a:xfrm>
              <a:off x="6191250" y="6900854"/>
              <a:ext cx="4763" cy="4762"/>
            </a:xfrm>
            <a:custGeom>
              <a:avLst/>
              <a:gdLst/>
              <a:ahLst/>
              <a:cxnLst>
                <a:cxn ang="0">
                  <a:pos x="3" y="2"/>
                </a:cxn>
                <a:cxn ang="0">
                  <a:pos x="3" y="2"/>
                </a:cxn>
                <a:cxn ang="0">
                  <a:pos x="3" y="2"/>
                </a:cxn>
                <a:cxn ang="0">
                  <a:pos x="2" y="0"/>
                </a:cxn>
                <a:cxn ang="0">
                  <a:pos x="1" y="0"/>
                </a:cxn>
                <a:cxn ang="0">
                  <a:pos x="1" y="0"/>
                </a:cxn>
                <a:cxn ang="0">
                  <a:pos x="0" y="0"/>
                </a:cxn>
                <a:cxn ang="0">
                  <a:pos x="0" y="2"/>
                </a:cxn>
                <a:cxn ang="0">
                  <a:pos x="1" y="2"/>
                </a:cxn>
                <a:cxn ang="0">
                  <a:pos x="1" y="3"/>
                </a:cxn>
                <a:cxn ang="0">
                  <a:pos x="2" y="3"/>
                </a:cxn>
                <a:cxn ang="0">
                  <a:pos x="3" y="3"/>
                </a:cxn>
                <a:cxn ang="0">
                  <a:pos x="3" y="3"/>
                </a:cxn>
                <a:cxn ang="0">
                  <a:pos x="3" y="3"/>
                </a:cxn>
                <a:cxn ang="0">
                  <a:pos x="3" y="2"/>
                </a:cxn>
                <a:cxn ang="0">
                  <a:pos x="3" y="2"/>
                </a:cxn>
              </a:cxnLst>
              <a:rect l="0" t="0" r="r" b="b"/>
              <a:pathLst>
                <a:path w="3" h="3">
                  <a:moveTo>
                    <a:pt x="3" y="2"/>
                  </a:moveTo>
                  <a:lnTo>
                    <a:pt x="3" y="2"/>
                  </a:lnTo>
                  <a:lnTo>
                    <a:pt x="3" y="2"/>
                  </a:lnTo>
                  <a:lnTo>
                    <a:pt x="2" y="0"/>
                  </a:lnTo>
                  <a:lnTo>
                    <a:pt x="1" y="0"/>
                  </a:lnTo>
                  <a:lnTo>
                    <a:pt x="1" y="0"/>
                  </a:lnTo>
                  <a:lnTo>
                    <a:pt x="0" y="0"/>
                  </a:lnTo>
                  <a:lnTo>
                    <a:pt x="0" y="2"/>
                  </a:lnTo>
                  <a:lnTo>
                    <a:pt x="1" y="2"/>
                  </a:lnTo>
                  <a:lnTo>
                    <a:pt x="1" y="3"/>
                  </a:lnTo>
                  <a:lnTo>
                    <a:pt x="2" y="3"/>
                  </a:lnTo>
                  <a:lnTo>
                    <a:pt x="3" y="3"/>
                  </a:lnTo>
                  <a:lnTo>
                    <a:pt x="3" y="3"/>
                  </a:lnTo>
                  <a:lnTo>
                    <a:pt x="3" y="3"/>
                  </a:lnTo>
                  <a:lnTo>
                    <a:pt x="3" y="2"/>
                  </a:lnTo>
                  <a:lnTo>
                    <a:pt x="3"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61" name="Freeform 337"/>
            <p:cNvSpPr>
              <a:spLocks/>
            </p:cNvSpPr>
            <p:nvPr/>
          </p:nvSpPr>
          <p:spPr bwMode="auto">
            <a:xfrm>
              <a:off x="6770687" y="6602403"/>
              <a:ext cx="361950" cy="444500"/>
            </a:xfrm>
            <a:custGeom>
              <a:avLst/>
              <a:gdLst/>
              <a:ahLst/>
              <a:cxnLst>
                <a:cxn ang="0">
                  <a:pos x="137" y="24"/>
                </a:cxn>
                <a:cxn ang="0">
                  <a:pos x="133" y="36"/>
                </a:cxn>
                <a:cxn ang="0">
                  <a:pos x="126" y="50"/>
                </a:cxn>
                <a:cxn ang="0">
                  <a:pos x="143" y="39"/>
                </a:cxn>
                <a:cxn ang="0">
                  <a:pos x="141" y="51"/>
                </a:cxn>
                <a:cxn ang="0">
                  <a:pos x="150" y="45"/>
                </a:cxn>
                <a:cxn ang="0">
                  <a:pos x="162" y="44"/>
                </a:cxn>
                <a:cxn ang="0">
                  <a:pos x="169" y="57"/>
                </a:cxn>
                <a:cxn ang="0">
                  <a:pos x="173" y="54"/>
                </a:cxn>
                <a:cxn ang="0">
                  <a:pos x="183" y="58"/>
                </a:cxn>
                <a:cxn ang="0">
                  <a:pos x="198" y="59"/>
                </a:cxn>
                <a:cxn ang="0">
                  <a:pos x="212" y="71"/>
                </a:cxn>
                <a:cxn ang="0">
                  <a:pos x="224" y="81"/>
                </a:cxn>
                <a:cxn ang="0">
                  <a:pos x="221" y="108"/>
                </a:cxn>
                <a:cxn ang="0">
                  <a:pos x="209" y="124"/>
                </a:cxn>
                <a:cxn ang="0">
                  <a:pos x="202" y="143"/>
                </a:cxn>
                <a:cxn ang="0">
                  <a:pos x="202" y="158"/>
                </a:cxn>
                <a:cxn ang="0">
                  <a:pos x="200" y="174"/>
                </a:cxn>
                <a:cxn ang="0">
                  <a:pos x="193" y="185"/>
                </a:cxn>
                <a:cxn ang="0">
                  <a:pos x="189" y="197"/>
                </a:cxn>
                <a:cxn ang="0">
                  <a:pos x="177" y="200"/>
                </a:cxn>
                <a:cxn ang="0">
                  <a:pos x="167" y="204"/>
                </a:cxn>
                <a:cxn ang="0">
                  <a:pos x="155" y="214"/>
                </a:cxn>
                <a:cxn ang="0">
                  <a:pos x="143" y="228"/>
                </a:cxn>
                <a:cxn ang="0">
                  <a:pos x="142" y="244"/>
                </a:cxn>
                <a:cxn ang="0">
                  <a:pos x="136" y="255"/>
                </a:cxn>
                <a:cxn ang="0">
                  <a:pos x="128" y="267"/>
                </a:cxn>
                <a:cxn ang="0">
                  <a:pos x="133" y="254"/>
                </a:cxn>
                <a:cxn ang="0">
                  <a:pos x="126" y="266"/>
                </a:cxn>
                <a:cxn ang="0">
                  <a:pos x="115" y="268"/>
                </a:cxn>
                <a:cxn ang="0">
                  <a:pos x="95" y="254"/>
                </a:cxn>
                <a:cxn ang="0">
                  <a:pos x="110" y="236"/>
                </a:cxn>
                <a:cxn ang="0">
                  <a:pos x="114" y="221"/>
                </a:cxn>
                <a:cxn ang="0">
                  <a:pos x="108" y="207"/>
                </a:cxn>
                <a:cxn ang="0">
                  <a:pos x="94" y="192"/>
                </a:cxn>
                <a:cxn ang="0">
                  <a:pos x="91" y="173"/>
                </a:cxn>
                <a:cxn ang="0">
                  <a:pos x="88" y="158"/>
                </a:cxn>
                <a:cxn ang="0">
                  <a:pos x="78" y="148"/>
                </a:cxn>
                <a:cxn ang="0">
                  <a:pos x="66" y="130"/>
                </a:cxn>
                <a:cxn ang="0">
                  <a:pos x="49" y="113"/>
                </a:cxn>
                <a:cxn ang="0">
                  <a:pos x="28" y="124"/>
                </a:cxn>
                <a:cxn ang="0">
                  <a:pos x="19" y="107"/>
                </a:cxn>
                <a:cxn ang="0">
                  <a:pos x="12" y="105"/>
                </a:cxn>
                <a:cxn ang="0">
                  <a:pos x="2" y="96"/>
                </a:cxn>
                <a:cxn ang="0">
                  <a:pos x="4" y="78"/>
                </a:cxn>
                <a:cxn ang="0">
                  <a:pos x="25" y="66"/>
                </a:cxn>
                <a:cxn ang="0">
                  <a:pos x="25" y="55"/>
                </a:cxn>
                <a:cxn ang="0">
                  <a:pos x="25" y="37"/>
                </a:cxn>
                <a:cxn ang="0">
                  <a:pos x="31" y="32"/>
                </a:cxn>
                <a:cxn ang="0">
                  <a:pos x="35" y="26"/>
                </a:cxn>
                <a:cxn ang="0">
                  <a:pos x="41" y="27"/>
                </a:cxn>
                <a:cxn ang="0">
                  <a:pos x="52" y="29"/>
                </a:cxn>
                <a:cxn ang="0">
                  <a:pos x="61" y="20"/>
                </a:cxn>
                <a:cxn ang="0">
                  <a:pos x="51" y="8"/>
                </a:cxn>
                <a:cxn ang="0">
                  <a:pos x="64" y="9"/>
                </a:cxn>
                <a:cxn ang="0">
                  <a:pos x="76" y="0"/>
                </a:cxn>
                <a:cxn ang="0">
                  <a:pos x="85" y="8"/>
                </a:cxn>
                <a:cxn ang="0">
                  <a:pos x="83" y="24"/>
                </a:cxn>
                <a:cxn ang="0">
                  <a:pos x="95" y="25"/>
                </a:cxn>
                <a:cxn ang="0">
                  <a:pos x="106" y="19"/>
                </a:cxn>
                <a:cxn ang="0">
                  <a:pos x="117" y="24"/>
                </a:cxn>
                <a:cxn ang="0">
                  <a:pos x="128" y="15"/>
                </a:cxn>
              </a:cxnLst>
              <a:rect l="0" t="0" r="r" b="b"/>
              <a:pathLst>
                <a:path w="228" h="280">
                  <a:moveTo>
                    <a:pt x="130" y="4"/>
                  </a:moveTo>
                  <a:lnTo>
                    <a:pt x="130" y="4"/>
                  </a:lnTo>
                  <a:lnTo>
                    <a:pt x="132" y="7"/>
                  </a:lnTo>
                  <a:lnTo>
                    <a:pt x="133" y="11"/>
                  </a:lnTo>
                  <a:lnTo>
                    <a:pt x="133" y="15"/>
                  </a:lnTo>
                  <a:lnTo>
                    <a:pt x="134" y="19"/>
                  </a:lnTo>
                  <a:lnTo>
                    <a:pt x="134" y="21"/>
                  </a:lnTo>
                  <a:lnTo>
                    <a:pt x="136" y="22"/>
                  </a:lnTo>
                  <a:lnTo>
                    <a:pt x="136" y="23"/>
                  </a:lnTo>
                  <a:lnTo>
                    <a:pt x="137" y="24"/>
                  </a:lnTo>
                  <a:lnTo>
                    <a:pt x="139" y="25"/>
                  </a:lnTo>
                  <a:lnTo>
                    <a:pt x="140" y="25"/>
                  </a:lnTo>
                  <a:lnTo>
                    <a:pt x="140" y="25"/>
                  </a:lnTo>
                  <a:lnTo>
                    <a:pt x="140" y="26"/>
                  </a:lnTo>
                  <a:lnTo>
                    <a:pt x="139" y="29"/>
                  </a:lnTo>
                  <a:lnTo>
                    <a:pt x="139" y="31"/>
                  </a:lnTo>
                  <a:lnTo>
                    <a:pt x="138" y="32"/>
                  </a:lnTo>
                  <a:lnTo>
                    <a:pt x="135" y="33"/>
                  </a:lnTo>
                  <a:lnTo>
                    <a:pt x="134" y="35"/>
                  </a:lnTo>
                  <a:lnTo>
                    <a:pt x="133" y="36"/>
                  </a:lnTo>
                  <a:lnTo>
                    <a:pt x="132" y="38"/>
                  </a:lnTo>
                  <a:lnTo>
                    <a:pt x="130" y="40"/>
                  </a:lnTo>
                  <a:lnTo>
                    <a:pt x="128" y="44"/>
                  </a:lnTo>
                  <a:lnTo>
                    <a:pt x="126" y="46"/>
                  </a:lnTo>
                  <a:lnTo>
                    <a:pt x="125" y="48"/>
                  </a:lnTo>
                  <a:lnTo>
                    <a:pt x="124" y="49"/>
                  </a:lnTo>
                  <a:lnTo>
                    <a:pt x="125" y="50"/>
                  </a:lnTo>
                  <a:lnTo>
                    <a:pt x="125" y="50"/>
                  </a:lnTo>
                  <a:lnTo>
                    <a:pt x="126" y="50"/>
                  </a:lnTo>
                  <a:lnTo>
                    <a:pt x="126" y="50"/>
                  </a:lnTo>
                  <a:lnTo>
                    <a:pt x="129" y="49"/>
                  </a:lnTo>
                  <a:lnTo>
                    <a:pt x="131" y="49"/>
                  </a:lnTo>
                  <a:lnTo>
                    <a:pt x="133" y="48"/>
                  </a:lnTo>
                  <a:lnTo>
                    <a:pt x="133" y="47"/>
                  </a:lnTo>
                  <a:lnTo>
                    <a:pt x="135" y="44"/>
                  </a:lnTo>
                  <a:lnTo>
                    <a:pt x="136" y="44"/>
                  </a:lnTo>
                  <a:lnTo>
                    <a:pt x="138" y="40"/>
                  </a:lnTo>
                  <a:lnTo>
                    <a:pt x="138" y="39"/>
                  </a:lnTo>
                  <a:lnTo>
                    <a:pt x="139" y="39"/>
                  </a:lnTo>
                  <a:lnTo>
                    <a:pt x="143" y="39"/>
                  </a:lnTo>
                  <a:lnTo>
                    <a:pt x="148" y="38"/>
                  </a:lnTo>
                  <a:lnTo>
                    <a:pt x="148" y="38"/>
                  </a:lnTo>
                  <a:lnTo>
                    <a:pt x="148" y="39"/>
                  </a:lnTo>
                  <a:lnTo>
                    <a:pt x="148" y="40"/>
                  </a:lnTo>
                  <a:lnTo>
                    <a:pt x="147" y="44"/>
                  </a:lnTo>
                  <a:lnTo>
                    <a:pt x="146" y="44"/>
                  </a:lnTo>
                  <a:lnTo>
                    <a:pt x="145" y="45"/>
                  </a:lnTo>
                  <a:lnTo>
                    <a:pt x="144" y="47"/>
                  </a:lnTo>
                  <a:lnTo>
                    <a:pt x="142" y="49"/>
                  </a:lnTo>
                  <a:lnTo>
                    <a:pt x="141" y="51"/>
                  </a:lnTo>
                  <a:lnTo>
                    <a:pt x="141" y="51"/>
                  </a:lnTo>
                  <a:lnTo>
                    <a:pt x="141" y="52"/>
                  </a:lnTo>
                  <a:lnTo>
                    <a:pt x="141" y="53"/>
                  </a:lnTo>
                  <a:lnTo>
                    <a:pt x="142" y="53"/>
                  </a:lnTo>
                  <a:lnTo>
                    <a:pt x="143" y="51"/>
                  </a:lnTo>
                  <a:lnTo>
                    <a:pt x="145" y="50"/>
                  </a:lnTo>
                  <a:lnTo>
                    <a:pt x="146" y="49"/>
                  </a:lnTo>
                  <a:lnTo>
                    <a:pt x="149" y="48"/>
                  </a:lnTo>
                  <a:lnTo>
                    <a:pt x="150" y="47"/>
                  </a:lnTo>
                  <a:lnTo>
                    <a:pt x="150" y="45"/>
                  </a:lnTo>
                  <a:lnTo>
                    <a:pt x="150" y="44"/>
                  </a:lnTo>
                  <a:lnTo>
                    <a:pt x="150" y="44"/>
                  </a:lnTo>
                  <a:lnTo>
                    <a:pt x="150" y="43"/>
                  </a:lnTo>
                  <a:lnTo>
                    <a:pt x="151" y="42"/>
                  </a:lnTo>
                  <a:lnTo>
                    <a:pt x="152" y="42"/>
                  </a:lnTo>
                  <a:lnTo>
                    <a:pt x="155" y="43"/>
                  </a:lnTo>
                  <a:lnTo>
                    <a:pt x="158" y="44"/>
                  </a:lnTo>
                  <a:lnTo>
                    <a:pt x="158" y="44"/>
                  </a:lnTo>
                  <a:lnTo>
                    <a:pt x="161" y="44"/>
                  </a:lnTo>
                  <a:lnTo>
                    <a:pt x="162" y="44"/>
                  </a:lnTo>
                  <a:lnTo>
                    <a:pt x="165" y="45"/>
                  </a:lnTo>
                  <a:lnTo>
                    <a:pt x="167" y="47"/>
                  </a:lnTo>
                  <a:lnTo>
                    <a:pt x="169" y="48"/>
                  </a:lnTo>
                  <a:lnTo>
                    <a:pt x="169" y="48"/>
                  </a:lnTo>
                  <a:lnTo>
                    <a:pt x="169" y="49"/>
                  </a:lnTo>
                  <a:lnTo>
                    <a:pt x="169" y="51"/>
                  </a:lnTo>
                  <a:lnTo>
                    <a:pt x="169" y="52"/>
                  </a:lnTo>
                  <a:lnTo>
                    <a:pt x="169" y="54"/>
                  </a:lnTo>
                  <a:lnTo>
                    <a:pt x="170" y="55"/>
                  </a:lnTo>
                  <a:lnTo>
                    <a:pt x="169" y="57"/>
                  </a:lnTo>
                  <a:lnTo>
                    <a:pt x="169" y="57"/>
                  </a:lnTo>
                  <a:lnTo>
                    <a:pt x="169" y="59"/>
                  </a:lnTo>
                  <a:lnTo>
                    <a:pt x="170" y="59"/>
                  </a:lnTo>
                  <a:lnTo>
                    <a:pt x="171" y="59"/>
                  </a:lnTo>
                  <a:lnTo>
                    <a:pt x="171" y="58"/>
                  </a:lnTo>
                  <a:lnTo>
                    <a:pt x="171" y="57"/>
                  </a:lnTo>
                  <a:lnTo>
                    <a:pt x="172" y="55"/>
                  </a:lnTo>
                  <a:lnTo>
                    <a:pt x="172" y="54"/>
                  </a:lnTo>
                  <a:lnTo>
                    <a:pt x="173" y="54"/>
                  </a:lnTo>
                  <a:lnTo>
                    <a:pt x="173" y="54"/>
                  </a:lnTo>
                  <a:lnTo>
                    <a:pt x="174" y="55"/>
                  </a:lnTo>
                  <a:lnTo>
                    <a:pt x="175" y="55"/>
                  </a:lnTo>
                  <a:lnTo>
                    <a:pt x="176" y="55"/>
                  </a:lnTo>
                  <a:lnTo>
                    <a:pt x="177" y="56"/>
                  </a:lnTo>
                  <a:lnTo>
                    <a:pt x="178" y="57"/>
                  </a:lnTo>
                  <a:lnTo>
                    <a:pt x="179" y="57"/>
                  </a:lnTo>
                  <a:lnTo>
                    <a:pt x="181" y="57"/>
                  </a:lnTo>
                  <a:lnTo>
                    <a:pt x="182" y="57"/>
                  </a:lnTo>
                  <a:lnTo>
                    <a:pt x="183" y="57"/>
                  </a:lnTo>
                  <a:lnTo>
                    <a:pt x="183" y="58"/>
                  </a:lnTo>
                  <a:lnTo>
                    <a:pt x="186" y="59"/>
                  </a:lnTo>
                  <a:lnTo>
                    <a:pt x="187" y="59"/>
                  </a:lnTo>
                  <a:lnTo>
                    <a:pt x="189" y="59"/>
                  </a:lnTo>
                  <a:lnTo>
                    <a:pt x="191" y="57"/>
                  </a:lnTo>
                  <a:lnTo>
                    <a:pt x="194" y="57"/>
                  </a:lnTo>
                  <a:lnTo>
                    <a:pt x="195" y="57"/>
                  </a:lnTo>
                  <a:lnTo>
                    <a:pt x="195" y="57"/>
                  </a:lnTo>
                  <a:lnTo>
                    <a:pt x="196" y="58"/>
                  </a:lnTo>
                  <a:lnTo>
                    <a:pt x="197" y="59"/>
                  </a:lnTo>
                  <a:lnTo>
                    <a:pt x="198" y="59"/>
                  </a:lnTo>
                  <a:lnTo>
                    <a:pt x="198" y="59"/>
                  </a:lnTo>
                  <a:lnTo>
                    <a:pt x="199" y="59"/>
                  </a:lnTo>
                  <a:lnTo>
                    <a:pt x="199" y="59"/>
                  </a:lnTo>
                  <a:lnTo>
                    <a:pt x="200" y="60"/>
                  </a:lnTo>
                  <a:lnTo>
                    <a:pt x="202" y="61"/>
                  </a:lnTo>
                  <a:lnTo>
                    <a:pt x="204" y="63"/>
                  </a:lnTo>
                  <a:lnTo>
                    <a:pt x="206" y="66"/>
                  </a:lnTo>
                  <a:lnTo>
                    <a:pt x="209" y="68"/>
                  </a:lnTo>
                  <a:lnTo>
                    <a:pt x="210" y="70"/>
                  </a:lnTo>
                  <a:lnTo>
                    <a:pt x="212" y="71"/>
                  </a:lnTo>
                  <a:lnTo>
                    <a:pt x="213" y="72"/>
                  </a:lnTo>
                  <a:lnTo>
                    <a:pt x="215" y="72"/>
                  </a:lnTo>
                  <a:lnTo>
                    <a:pt x="219" y="73"/>
                  </a:lnTo>
                  <a:lnTo>
                    <a:pt x="220" y="73"/>
                  </a:lnTo>
                  <a:lnTo>
                    <a:pt x="221" y="74"/>
                  </a:lnTo>
                  <a:lnTo>
                    <a:pt x="222" y="74"/>
                  </a:lnTo>
                  <a:lnTo>
                    <a:pt x="223" y="76"/>
                  </a:lnTo>
                  <a:lnTo>
                    <a:pt x="224" y="77"/>
                  </a:lnTo>
                  <a:lnTo>
                    <a:pt x="224" y="78"/>
                  </a:lnTo>
                  <a:lnTo>
                    <a:pt x="224" y="81"/>
                  </a:lnTo>
                  <a:lnTo>
                    <a:pt x="225" y="82"/>
                  </a:lnTo>
                  <a:lnTo>
                    <a:pt x="227" y="85"/>
                  </a:lnTo>
                  <a:lnTo>
                    <a:pt x="228" y="89"/>
                  </a:lnTo>
                  <a:lnTo>
                    <a:pt x="228" y="92"/>
                  </a:lnTo>
                  <a:lnTo>
                    <a:pt x="228" y="95"/>
                  </a:lnTo>
                  <a:lnTo>
                    <a:pt x="227" y="99"/>
                  </a:lnTo>
                  <a:lnTo>
                    <a:pt x="226" y="102"/>
                  </a:lnTo>
                  <a:lnTo>
                    <a:pt x="224" y="105"/>
                  </a:lnTo>
                  <a:lnTo>
                    <a:pt x="221" y="108"/>
                  </a:lnTo>
                  <a:lnTo>
                    <a:pt x="221" y="108"/>
                  </a:lnTo>
                  <a:lnTo>
                    <a:pt x="219" y="109"/>
                  </a:lnTo>
                  <a:lnTo>
                    <a:pt x="217" y="112"/>
                  </a:lnTo>
                  <a:lnTo>
                    <a:pt x="216" y="113"/>
                  </a:lnTo>
                  <a:lnTo>
                    <a:pt x="215" y="114"/>
                  </a:lnTo>
                  <a:lnTo>
                    <a:pt x="214" y="115"/>
                  </a:lnTo>
                  <a:lnTo>
                    <a:pt x="213" y="117"/>
                  </a:lnTo>
                  <a:lnTo>
                    <a:pt x="213" y="118"/>
                  </a:lnTo>
                  <a:lnTo>
                    <a:pt x="212" y="119"/>
                  </a:lnTo>
                  <a:lnTo>
                    <a:pt x="211" y="121"/>
                  </a:lnTo>
                  <a:lnTo>
                    <a:pt x="209" y="124"/>
                  </a:lnTo>
                  <a:lnTo>
                    <a:pt x="209" y="126"/>
                  </a:lnTo>
                  <a:lnTo>
                    <a:pt x="206" y="127"/>
                  </a:lnTo>
                  <a:lnTo>
                    <a:pt x="204" y="129"/>
                  </a:lnTo>
                  <a:lnTo>
                    <a:pt x="203" y="130"/>
                  </a:lnTo>
                  <a:lnTo>
                    <a:pt x="202" y="133"/>
                  </a:lnTo>
                  <a:lnTo>
                    <a:pt x="203" y="134"/>
                  </a:lnTo>
                  <a:lnTo>
                    <a:pt x="202" y="137"/>
                  </a:lnTo>
                  <a:lnTo>
                    <a:pt x="202" y="139"/>
                  </a:lnTo>
                  <a:lnTo>
                    <a:pt x="202" y="141"/>
                  </a:lnTo>
                  <a:lnTo>
                    <a:pt x="202" y="143"/>
                  </a:lnTo>
                  <a:lnTo>
                    <a:pt x="202" y="144"/>
                  </a:lnTo>
                  <a:lnTo>
                    <a:pt x="202" y="145"/>
                  </a:lnTo>
                  <a:lnTo>
                    <a:pt x="202" y="145"/>
                  </a:lnTo>
                  <a:lnTo>
                    <a:pt x="203" y="148"/>
                  </a:lnTo>
                  <a:lnTo>
                    <a:pt x="203" y="149"/>
                  </a:lnTo>
                  <a:lnTo>
                    <a:pt x="203" y="150"/>
                  </a:lnTo>
                  <a:lnTo>
                    <a:pt x="202" y="152"/>
                  </a:lnTo>
                  <a:lnTo>
                    <a:pt x="202" y="154"/>
                  </a:lnTo>
                  <a:lnTo>
                    <a:pt x="202" y="157"/>
                  </a:lnTo>
                  <a:lnTo>
                    <a:pt x="202" y="158"/>
                  </a:lnTo>
                  <a:lnTo>
                    <a:pt x="202" y="159"/>
                  </a:lnTo>
                  <a:lnTo>
                    <a:pt x="202" y="161"/>
                  </a:lnTo>
                  <a:lnTo>
                    <a:pt x="201" y="161"/>
                  </a:lnTo>
                  <a:lnTo>
                    <a:pt x="201" y="162"/>
                  </a:lnTo>
                  <a:lnTo>
                    <a:pt x="202" y="164"/>
                  </a:lnTo>
                  <a:lnTo>
                    <a:pt x="201" y="166"/>
                  </a:lnTo>
                  <a:lnTo>
                    <a:pt x="200" y="169"/>
                  </a:lnTo>
                  <a:lnTo>
                    <a:pt x="201" y="171"/>
                  </a:lnTo>
                  <a:lnTo>
                    <a:pt x="201" y="173"/>
                  </a:lnTo>
                  <a:lnTo>
                    <a:pt x="200" y="174"/>
                  </a:lnTo>
                  <a:lnTo>
                    <a:pt x="198" y="176"/>
                  </a:lnTo>
                  <a:lnTo>
                    <a:pt x="197" y="177"/>
                  </a:lnTo>
                  <a:lnTo>
                    <a:pt x="196" y="179"/>
                  </a:lnTo>
                  <a:lnTo>
                    <a:pt x="195" y="180"/>
                  </a:lnTo>
                  <a:lnTo>
                    <a:pt x="195" y="180"/>
                  </a:lnTo>
                  <a:lnTo>
                    <a:pt x="195" y="183"/>
                  </a:lnTo>
                  <a:lnTo>
                    <a:pt x="195" y="184"/>
                  </a:lnTo>
                  <a:lnTo>
                    <a:pt x="194" y="184"/>
                  </a:lnTo>
                  <a:lnTo>
                    <a:pt x="193" y="184"/>
                  </a:lnTo>
                  <a:lnTo>
                    <a:pt x="193" y="185"/>
                  </a:lnTo>
                  <a:lnTo>
                    <a:pt x="191" y="187"/>
                  </a:lnTo>
                  <a:lnTo>
                    <a:pt x="191" y="188"/>
                  </a:lnTo>
                  <a:lnTo>
                    <a:pt x="190" y="190"/>
                  </a:lnTo>
                  <a:lnTo>
                    <a:pt x="190" y="190"/>
                  </a:lnTo>
                  <a:lnTo>
                    <a:pt x="190" y="191"/>
                  </a:lnTo>
                  <a:lnTo>
                    <a:pt x="190" y="192"/>
                  </a:lnTo>
                  <a:lnTo>
                    <a:pt x="190" y="194"/>
                  </a:lnTo>
                  <a:lnTo>
                    <a:pt x="190" y="195"/>
                  </a:lnTo>
                  <a:lnTo>
                    <a:pt x="190" y="196"/>
                  </a:lnTo>
                  <a:lnTo>
                    <a:pt x="189" y="197"/>
                  </a:lnTo>
                  <a:lnTo>
                    <a:pt x="187" y="198"/>
                  </a:lnTo>
                  <a:lnTo>
                    <a:pt x="186" y="198"/>
                  </a:lnTo>
                  <a:lnTo>
                    <a:pt x="186" y="198"/>
                  </a:lnTo>
                  <a:lnTo>
                    <a:pt x="185" y="199"/>
                  </a:lnTo>
                  <a:lnTo>
                    <a:pt x="184" y="201"/>
                  </a:lnTo>
                  <a:lnTo>
                    <a:pt x="183" y="202"/>
                  </a:lnTo>
                  <a:lnTo>
                    <a:pt x="183" y="201"/>
                  </a:lnTo>
                  <a:lnTo>
                    <a:pt x="182" y="200"/>
                  </a:lnTo>
                  <a:lnTo>
                    <a:pt x="180" y="200"/>
                  </a:lnTo>
                  <a:lnTo>
                    <a:pt x="177" y="200"/>
                  </a:lnTo>
                  <a:lnTo>
                    <a:pt x="173" y="202"/>
                  </a:lnTo>
                  <a:lnTo>
                    <a:pt x="170" y="202"/>
                  </a:lnTo>
                  <a:lnTo>
                    <a:pt x="170" y="202"/>
                  </a:lnTo>
                  <a:lnTo>
                    <a:pt x="170" y="202"/>
                  </a:lnTo>
                  <a:lnTo>
                    <a:pt x="170" y="203"/>
                  </a:lnTo>
                  <a:lnTo>
                    <a:pt x="170" y="204"/>
                  </a:lnTo>
                  <a:lnTo>
                    <a:pt x="170" y="205"/>
                  </a:lnTo>
                  <a:lnTo>
                    <a:pt x="169" y="204"/>
                  </a:lnTo>
                  <a:lnTo>
                    <a:pt x="168" y="204"/>
                  </a:lnTo>
                  <a:lnTo>
                    <a:pt x="167" y="204"/>
                  </a:lnTo>
                  <a:lnTo>
                    <a:pt x="166" y="207"/>
                  </a:lnTo>
                  <a:lnTo>
                    <a:pt x="164" y="208"/>
                  </a:lnTo>
                  <a:lnTo>
                    <a:pt x="163" y="208"/>
                  </a:lnTo>
                  <a:lnTo>
                    <a:pt x="160" y="208"/>
                  </a:lnTo>
                  <a:lnTo>
                    <a:pt x="158" y="208"/>
                  </a:lnTo>
                  <a:lnTo>
                    <a:pt x="158" y="209"/>
                  </a:lnTo>
                  <a:lnTo>
                    <a:pt x="158" y="210"/>
                  </a:lnTo>
                  <a:lnTo>
                    <a:pt x="157" y="212"/>
                  </a:lnTo>
                  <a:lnTo>
                    <a:pt x="157" y="213"/>
                  </a:lnTo>
                  <a:lnTo>
                    <a:pt x="155" y="214"/>
                  </a:lnTo>
                  <a:lnTo>
                    <a:pt x="153" y="214"/>
                  </a:lnTo>
                  <a:lnTo>
                    <a:pt x="151" y="215"/>
                  </a:lnTo>
                  <a:lnTo>
                    <a:pt x="150" y="216"/>
                  </a:lnTo>
                  <a:lnTo>
                    <a:pt x="148" y="217"/>
                  </a:lnTo>
                  <a:lnTo>
                    <a:pt x="146" y="219"/>
                  </a:lnTo>
                  <a:lnTo>
                    <a:pt x="145" y="221"/>
                  </a:lnTo>
                  <a:lnTo>
                    <a:pt x="145" y="222"/>
                  </a:lnTo>
                  <a:lnTo>
                    <a:pt x="144" y="224"/>
                  </a:lnTo>
                  <a:lnTo>
                    <a:pt x="143" y="227"/>
                  </a:lnTo>
                  <a:lnTo>
                    <a:pt x="143" y="228"/>
                  </a:lnTo>
                  <a:lnTo>
                    <a:pt x="145" y="230"/>
                  </a:lnTo>
                  <a:lnTo>
                    <a:pt x="145" y="232"/>
                  </a:lnTo>
                  <a:lnTo>
                    <a:pt x="145" y="233"/>
                  </a:lnTo>
                  <a:lnTo>
                    <a:pt x="146" y="234"/>
                  </a:lnTo>
                  <a:lnTo>
                    <a:pt x="146" y="235"/>
                  </a:lnTo>
                  <a:lnTo>
                    <a:pt x="146" y="236"/>
                  </a:lnTo>
                  <a:lnTo>
                    <a:pt x="145" y="240"/>
                  </a:lnTo>
                  <a:lnTo>
                    <a:pt x="143" y="242"/>
                  </a:lnTo>
                  <a:lnTo>
                    <a:pt x="143" y="243"/>
                  </a:lnTo>
                  <a:lnTo>
                    <a:pt x="142" y="244"/>
                  </a:lnTo>
                  <a:lnTo>
                    <a:pt x="141" y="247"/>
                  </a:lnTo>
                  <a:lnTo>
                    <a:pt x="140" y="248"/>
                  </a:lnTo>
                  <a:lnTo>
                    <a:pt x="139" y="250"/>
                  </a:lnTo>
                  <a:lnTo>
                    <a:pt x="137" y="251"/>
                  </a:lnTo>
                  <a:lnTo>
                    <a:pt x="137" y="252"/>
                  </a:lnTo>
                  <a:lnTo>
                    <a:pt x="137" y="252"/>
                  </a:lnTo>
                  <a:lnTo>
                    <a:pt x="137" y="253"/>
                  </a:lnTo>
                  <a:lnTo>
                    <a:pt x="137" y="253"/>
                  </a:lnTo>
                  <a:lnTo>
                    <a:pt x="136" y="254"/>
                  </a:lnTo>
                  <a:lnTo>
                    <a:pt x="136" y="255"/>
                  </a:lnTo>
                  <a:lnTo>
                    <a:pt x="136" y="256"/>
                  </a:lnTo>
                  <a:lnTo>
                    <a:pt x="135" y="257"/>
                  </a:lnTo>
                  <a:lnTo>
                    <a:pt x="135" y="259"/>
                  </a:lnTo>
                  <a:lnTo>
                    <a:pt x="134" y="259"/>
                  </a:lnTo>
                  <a:lnTo>
                    <a:pt x="133" y="262"/>
                  </a:lnTo>
                  <a:lnTo>
                    <a:pt x="132" y="265"/>
                  </a:lnTo>
                  <a:lnTo>
                    <a:pt x="131" y="266"/>
                  </a:lnTo>
                  <a:lnTo>
                    <a:pt x="130" y="267"/>
                  </a:lnTo>
                  <a:lnTo>
                    <a:pt x="129" y="267"/>
                  </a:lnTo>
                  <a:lnTo>
                    <a:pt x="128" y="267"/>
                  </a:lnTo>
                  <a:lnTo>
                    <a:pt x="127" y="267"/>
                  </a:lnTo>
                  <a:lnTo>
                    <a:pt x="128" y="267"/>
                  </a:lnTo>
                  <a:lnTo>
                    <a:pt x="128" y="266"/>
                  </a:lnTo>
                  <a:lnTo>
                    <a:pt x="129" y="265"/>
                  </a:lnTo>
                  <a:lnTo>
                    <a:pt x="130" y="263"/>
                  </a:lnTo>
                  <a:lnTo>
                    <a:pt x="132" y="260"/>
                  </a:lnTo>
                  <a:lnTo>
                    <a:pt x="133" y="257"/>
                  </a:lnTo>
                  <a:lnTo>
                    <a:pt x="133" y="256"/>
                  </a:lnTo>
                  <a:lnTo>
                    <a:pt x="133" y="255"/>
                  </a:lnTo>
                  <a:lnTo>
                    <a:pt x="133" y="254"/>
                  </a:lnTo>
                  <a:lnTo>
                    <a:pt x="133" y="252"/>
                  </a:lnTo>
                  <a:lnTo>
                    <a:pt x="133" y="250"/>
                  </a:lnTo>
                  <a:lnTo>
                    <a:pt x="133" y="250"/>
                  </a:lnTo>
                  <a:lnTo>
                    <a:pt x="132" y="250"/>
                  </a:lnTo>
                  <a:lnTo>
                    <a:pt x="132" y="252"/>
                  </a:lnTo>
                  <a:lnTo>
                    <a:pt x="131" y="253"/>
                  </a:lnTo>
                  <a:lnTo>
                    <a:pt x="130" y="256"/>
                  </a:lnTo>
                  <a:lnTo>
                    <a:pt x="128" y="259"/>
                  </a:lnTo>
                  <a:lnTo>
                    <a:pt x="126" y="263"/>
                  </a:lnTo>
                  <a:lnTo>
                    <a:pt x="126" y="266"/>
                  </a:lnTo>
                  <a:lnTo>
                    <a:pt x="125" y="267"/>
                  </a:lnTo>
                  <a:lnTo>
                    <a:pt x="125" y="269"/>
                  </a:lnTo>
                  <a:lnTo>
                    <a:pt x="124" y="272"/>
                  </a:lnTo>
                  <a:lnTo>
                    <a:pt x="124" y="277"/>
                  </a:lnTo>
                  <a:lnTo>
                    <a:pt x="122" y="278"/>
                  </a:lnTo>
                  <a:lnTo>
                    <a:pt x="121" y="280"/>
                  </a:lnTo>
                  <a:lnTo>
                    <a:pt x="120" y="278"/>
                  </a:lnTo>
                  <a:lnTo>
                    <a:pt x="119" y="276"/>
                  </a:lnTo>
                  <a:lnTo>
                    <a:pt x="117" y="271"/>
                  </a:lnTo>
                  <a:lnTo>
                    <a:pt x="115" y="268"/>
                  </a:lnTo>
                  <a:lnTo>
                    <a:pt x="114" y="266"/>
                  </a:lnTo>
                  <a:lnTo>
                    <a:pt x="108" y="264"/>
                  </a:lnTo>
                  <a:lnTo>
                    <a:pt x="105" y="262"/>
                  </a:lnTo>
                  <a:lnTo>
                    <a:pt x="102" y="259"/>
                  </a:lnTo>
                  <a:lnTo>
                    <a:pt x="99" y="256"/>
                  </a:lnTo>
                  <a:lnTo>
                    <a:pt x="98" y="255"/>
                  </a:lnTo>
                  <a:lnTo>
                    <a:pt x="97" y="255"/>
                  </a:lnTo>
                  <a:lnTo>
                    <a:pt x="95" y="255"/>
                  </a:lnTo>
                  <a:lnTo>
                    <a:pt x="95" y="255"/>
                  </a:lnTo>
                  <a:lnTo>
                    <a:pt x="95" y="254"/>
                  </a:lnTo>
                  <a:lnTo>
                    <a:pt x="95" y="253"/>
                  </a:lnTo>
                  <a:lnTo>
                    <a:pt x="96" y="252"/>
                  </a:lnTo>
                  <a:lnTo>
                    <a:pt x="97" y="251"/>
                  </a:lnTo>
                  <a:lnTo>
                    <a:pt x="98" y="248"/>
                  </a:lnTo>
                  <a:lnTo>
                    <a:pt x="100" y="245"/>
                  </a:lnTo>
                  <a:lnTo>
                    <a:pt x="101" y="244"/>
                  </a:lnTo>
                  <a:lnTo>
                    <a:pt x="101" y="244"/>
                  </a:lnTo>
                  <a:lnTo>
                    <a:pt x="102" y="243"/>
                  </a:lnTo>
                  <a:lnTo>
                    <a:pt x="105" y="242"/>
                  </a:lnTo>
                  <a:lnTo>
                    <a:pt x="110" y="236"/>
                  </a:lnTo>
                  <a:lnTo>
                    <a:pt x="113" y="234"/>
                  </a:lnTo>
                  <a:lnTo>
                    <a:pt x="116" y="232"/>
                  </a:lnTo>
                  <a:lnTo>
                    <a:pt x="117" y="231"/>
                  </a:lnTo>
                  <a:lnTo>
                    <a:pt x="117" y="231"/>
                  </a:lnTo>
                  <a:lnTo>
                    <a:pt x="117" y="229"/>
                  </a:lnTo>
                  <a:lnTo>
                    <a:pt x="117" y="228"/>
                  </a:lnTo>
                  <a:lnTo>
                    <a:pt x="117" y="225"/>
                  </a:lnTo>
                  <a:lnTo>
                    <a:pt x="116" y="223"/>
                  </a:lnTo>
                  <a:lnTo>
                    <a:pt x="117" y="221"/>
                  </a:lnTo>
                  <a:lnTo>
                    <a:pt x="114" y="221"/>
                  </a:lnTo>
                  <a:lnTo>
                    <a:pt x="114" y="221"/>
                  </a:lnTo>
                  <a:lnTo>
                    <a:pt x="110" y="221"/>
                  </a:lnTo>
                  <a:lnTo>
                    <a:pt x="111" y="217"/>
                  </a:lnTo>
                  <a:lnTo>
                    <a:pt x="112" y="214"/>
                  </a:lnTo>
                  <a:lnTo>
                    <a:pt x="114" y="210"/>
                  </a:lnTo>
                  <a:lnTo>
                    <a:pt x="114" y="206"/>
                  </a:lnTo>
                  <a:lnTo>
                    <a:pt x="113" y="207"/>
                  </a:lnTo>
                  <a:lnTo>
                    <a:pt x="110" y="207"/>
                  </a:lnTo>
                  <a:lnTo>
                    <a:pt x="109" y="208"/>
                  </a:lnTo>
                  <a:lnTo>
                    <a:pt x="108" y="207"/>
                  </a:lnTo>
                  <a:lnTo>
                    <a:pt x="107" y="207"/>
                  </a:lnTo>
                  <a:lnTo>
                    <a:pt x="107" y="206"/>
                  </a:lnTo>
                  <a:lnTo>
                    <a:pt x="107" y="200"/>
                  </a:lnTo>
                  <a:lnTo>
                    <a:pt x="107" y="198"/>
                  </a:lnTo>
                  <a:lnTo>
                    <a:pt x="106" y="196"/>
                  </a:lnTo>
                  <a:lnTo>
                    <a:pt x="106" y="196"/>
                  </a:lnTo>
                  <a:lnTo>
                    <a:pt x="104" y="195"/>
                  </a:lnTo>
                  <a:lnTo>
                    <a:pt x="101" y="194"/>
                  </a:lnTo>
                  <a:lnTo>
                    <a:pt x="98" y="193"/>
                  </a:lnTo>
                  <a:lnTo>
                    <a:pt x="94" y="192"/>
                  </a:lnTo>
                  <a:lnTo>
                    <a:pt x="93" y="192"/>
                  </a:lnTo>
                  <a:lnTo>
                    <a:pt x="93" y="191"/>
                  </a:lnTo>
                  <a:lnTo>
                    <a:pt x="93" y="189"/>
                  </a:lnTo>
                  <a:lnTo>
                    <a:pt x="93" y="185"/>
                  </a:lnTo>
                  <a:lnTo>
                    <a:pt x="93" y="183"/>
                  </a:lnTo>
                  <a:lnTo>
                    <a:pt x="92" y="181"/>
                  </a:lnTo>
                  <a:lnTo>
                    <a:pt x="91" y="179"/>
                  </a:lnTo>
                  <a:lnTo>
                    <a:pt x="90" y="177"/>
                  </a:lnTo>
                  <a:lnTo>
                    <a:pt x="90" y="176"/>
                  </a:lnTo>
                  <a:lnTo>
                    <a:pt x="91" y="173"/>
                  </a:lnTo>
                  <a:lnTo>
                    <a:pt x="92" y="171"/>
                  </a:lnTo>
                  <a:lnTo>
                    <a:pt x="92" y="170"/>
                  </a:lnTo>
                  <a:lnTo>
                    <a:pt x="93" y="167"/>
                  </a:lnTo>
                  <a:lnTo>
                    <a:pt x="93" y="165"/>
                  </a:lnTo>
                  <a:lnTo>
                    <a:pt x="92" y="164"/>
                  </a:lnTo>
                  <a:lnTo>
                    <a:pt x="91" y="162"/>
                  </a:lnTo>
                  <a:lnTo>
                    <a:pt x="90" y="159"/>
                  </a:lnTo>
                  <a:lnTo>
                    <a:pt x="88" y="158"/>
                  </a:lnTo>
                  <a:lnTo>
                    <a:pt x="88" y="158"/>
                  </a:lnTo>
                  <a:lnTo>
                    <a:pt x="88" y="158"/>
                  </a:lnTo>
                  <a:lnTo>
                    <a:pt x="89" y="156"/>
                  </a:lnTo>
                  <a:lnTo>
                    <a:pt x="89" y="154"/>
                  </a:lnTo>
                  <a:lnTo>
                    <a:pt x="88" y="153"/>
                  </a:lnTo>
                  <a:lnTo>
                    <a:pt x="88" y="152"/>
                  </a:lnTo>
                  <a:lnTo>
                    <a:pt x="86" y="152"/>
                  </a:lnTo>
                  <a:lnTo>
                    <a:pt x="83" y="152"/>
                  </a:lnTo>
                  <a:lnTo>
                    <a:pt x="80" y="152"/>
                  </a:lnTo>
                  <a:lnTo>
                    <a:pt x="80" y="151"/>
                  </a:lnTo>
                  <a:lnTo>
                    <a:pt x="79" y="150"/>
                  </a:lnTo>
                  <a:lnTo>
                    <a:pt x="78" y="148"/>
                  </a:lnTo>
                  <a:lnTo>
                    <a:pt x="77" y="145"/>
                  </a:lnTo>
                  <a:lnTo>
                    <a:pt x="78" y="144"/>
                  </a:lnTo>
                  <a:lnTo>
                    <a:pt x="79" y="141"/>
                  </a:lnTo>
                  <a:lnTo>
                    <a:pt x="78" y="139"/>
                  </a:lnTo>
                  <a:lnTo>
                    <a:pt x="76" y="136"/>
                  </a:lnTo>
                  <a:lnTo>
                    <a:pt x="76" y="134"/>
                  </a:lnTo>
                  <a:lnTo>
                    <a:pt x="73" y="133"/>
                  </a:lnTo>
                  <a:lnTo>
                    <a:pt x="71" y="133"/>
                  </a:lnTo>
                  <a:lnTo>
                    <a:pt x="69" y="133"/>
                  </a:lnTo>
                  <a:lnTo>
                    <a:pt x="66" y="130"/>
                  </a:lnTo>
                  <a:lnTo>
                    <a:pt x="63" y="127"/>
                  </a:lnTo>
                  <a:lnTo>
                    <a:pt x="61" y="126"/>
                  </a:lnTo>
                  <a:lnTo>
                    <a:pt x="60" y="125"/>
                  </a:lnTo>
                  <a:lnTo>
                    <a:pt x="54" y="122"/>
                  </a:lnTo>
                  <a:lnTo>
                    <a:pt x="52" y="121"/>
                  </a:lnTo>
                  <a:lnTo>
                    <a:pt x="50" y="120"/>
                  </a:lnTo>
                  <a:lnTo>
                    <a:pt x="50" y="119"/>
                  </a:lnTo>
                  <a:lnTo>
                    <a:pt x="49" y="118"/>
                  </a:lnTo>
                  <a:lnTo>
                    <a:pt x="49" y="116"/>
                  </a:lnTo>
                  <a:lnTo>
                    <a:pt x="49" y="113"/>
                  </a:lnTo>
                  <a:lnTo>
                    <a:pt x="49" y="113"/>
                  </a:lnTo>
                  <a:lnTo>
                    <a:pt x="48" y="112"/>
                  </a:lnTo>
                  <a:lnTo>
                    <a:pt x="47" y="113"/>
                  </a:lnTo>
                  <a:lnTo>
                    <a:pt x="46" y="113"/>
                  </a:lnTo>
                  <a:lnTo>
                    <a:pt x="41" y="114"/>
                  </a:lnTo>
                  <a:lnTo>
                    <a:pt x="39" y="114"/>
                  </a:lnTo>
                  <a:lnTo>
                    <a:pt x="38" y="115"/>
                  </a:lnTo>
                  <a:lnTo>
                    <a:pt x="37" y="117"/>
                  </a:lnTo>
                  <a:lnTo>
                    <a:pt x="32" y="120"/>
                  </a:lnTo>
                  <a:lnTo>
                    <a:pt x="28" y="124"/>
                  </a:lnTo>
                  <a:lnTo>
                    <a:pt x="28" y="121"/>
                  </a:lnTo>
                  <a:lnTo>
                    <a:pt x="28" y="120"/>
                  </a:lnTo>
                  <a:lnTo>
                    <a:pt x="27" y="118"/>
                  </a:lnTo>
                  <a:lnTo>
                    <a:pt x="25" y="117"/>
                  </a:lnTo>
                  <a:lnTo>
                    <a:pt x="23" y="114"/>
                  </a:lnTo>
                  <a:lnTo>
                    <a:pt x="19" y="113"/>
                  </a:lnTo>
                  <a:lnTo>
                    <a:pt x="19" y="112"/>
                  </a:lnTo>
                  <a:lnTo>
                    <a:pt x="19" y="110"/>
                  </a:lnTo>
                  <a:lnTo>
                    <a:pt x="19" y="108"/>
                  </a:lnTo>
                  <a:lnTo>
                    <a:pt x="19" y="107"/>
                  </a:lnTo>
                  <a:lnTo>
                    <a:pt x="19" y="106"/>
                  </a:lnTo>
                  <a:lnTo>
                    <a:pt x="19" y="105"/>
                  </a:lnTo>
                  <a:lnTo>
                    <a:pt x="19" y="104"/>
                  </a:lnTo>
                  <a:lnTo>
                    <a:pt x="19" y="104"/>
                  </a:lnTo>
                  <a:lnTo>
                    <a:pt x="18" y="104"/>
                  </a:lnTo>
                  <a:lnTo>
                    <a:pt x="17" y="104"/>
                  </a:lnTo>
                  <a:lnTo>
                    <a:pt x="14" y="107"/>
                  </a:lnTo>
                  <a:lnTo>
                    <a:pt x="13" y="107"/>
                  </a:lnTo>
                  <a:lnTo>
                    <a:pt x="12" y="106"/>
                  </a:lnTo>
                  <a:lnTo>
                    <a:pt x="12" y="105"/>
                  </a:lnTo>
                  <a:lnTo>
                    <a:pt x="10" y="103"/>
                  </a:lnTo>
                  <a:lnTo>
                    <a:pt x="9" y="102"/>
                  </a:lnTo>
                  <a:lnTo>
                    <a:pt x="8" y="102"/>
                  </a:lnTo>
                  <a:lnTo>
                    <a:pt x="7" y="103"/>
                  </a:lnTo>
                  <a:lnTo>
                    <a:pt x="6" y="102"/>
                  </a:lnTo>
                  <a:lnTo>
                    <a:pt x="6" y="102"/>
                  </a:lnTo>
                  <a:lnTo>
                    <a:pt x="5" y="101"/>
                  </a:lnTo>
                  <a:lnTo>
                    <a:pt x="3" y="98"/>
                  </a:lnTo>
                  <a:lnTo>
                    <a:pt x="3" y="97"/>
                  </a:lnTo>
                  <a:lnTo>
                    <a:pt x="2" y="96"/>
                  </a:lnTo>
                  <a:lnTo>
                    <a:pt x="1" y="96"/>
                  </a:lnTo>
                  <a:lnTo>
                    <a:pt x="0" y="96"/>
                  </a:lnTo>
                  <a:lnTo>
                    <a:pt x="0" y="95"/>
                  </a:lnTo>
                  <a:lnTo>
                    <a:pt x="0" y="93"/>
                  </a:lnTo>
                  <a:lnTo>
                    <a:pt x="0" y="90"/>
                  </a:lnTo>
                  <a:lnTo>
                    <a:pt x="0" y="89"/>
                  </a:lnTo>
                  <a:lnTo>
                    <a:pt x="2" y="85"/>
                  </a:lnTo>
                  <a:lnTo>
                    <a:pt x="4" y="81"/>
                  </a:lnTo>
                  <a:lnTo>
                    <a:pt x="4" y="80"/>
                  </a:lnTo>
                  <a:lnTo>
                    <a:pt x="4" y="78"/>
                  </a:lnTo>
                  <a:lnTo>
                    <a:pt x="5" y="76"/>
                  </a:lnTo>
                  <a:lnTo>
                    <a:pt x="6" y="75"/>
                  </a:lnTo>
                  <a:lnTo>
                    <a:pt x="8" y="72"/>
                  </a:lnTo>
                  <a:lnTo>
                    <a:pt x="12" y="70"/>
                  </a:lnTo>
                  <a:lnTo>
                    <a:pt x="15" y="68"/>
                  </a:lnTo>
                  <a:lnTo>
                    <a:pt x="18" y="68"/>
                  </a:lnTo>
                  <a:lnTo>
                    <a:pt x="21" y="68"/>
                  </a:lnTo>
                  <a:lnTo>
                    <a:pt x="22" y="67"/>
                  </a:lnTo>
                  <a:lnTo>
                    <a:pt x="24" y="67"/>
                  </a:lnTo>
                  <a:lnTo>
                    <a:pt x="25" y="66"/>
                  </a:lnTo>
                  <a:lnTo>
                    <a:pt x="25" y="65"/>
                  </a:lnTo>
                  <a:lnTo>
                    <a:pt x="25" y="64"/>
                  </a:lnTo>
                  <a:lnTo>
                    <a:pt x="25" y="64"/>
                  </a:lnTo>
                  <a:lnTo>
                    <a:pt x="24" y="64"/>
                  </a:lnTo>
                  <a:lnTo>
                    <a:pt x="23" y="64"/>
                  </a:lnTo>
                  <a:lnTo>
                    <a:pt x="21" y="64"/>
                  </a:lnTo>
                  <a:lnTo>
                    <a:pt x="22" y="63"/>
                  </a:lnTo>
                  <a:lnTo>
                    <a:pt x="22" y="63"/>
                  </a:lnTo>
                  <a:lnTo>
                    <a:pt x="23" y="59"/>
                  </a:lnTo>
                  <a:lnTo>
                    <a:pt x="25" y="55"/>
                  </a:lnTo>
                  <a:lnTo>
                    <a:pt x="27" y="51"/>
                  </a:lnTo>
                  <a:lnTo>
                    <a:pt x="28" y="48"/>
                  </a:lnTo>
                  <a:lnTo>
                    <a:pt x="28" y="45"/>
                  </a:lnTo>
                  <a:lnTo>
                    <a:pt x="27" y="44"/>
                  </a:lnTo>
                  <a:lnTo>
                    <a:pt x="26" y="43"/>
                  </a:lnTo>
                  <a:lnTo>
                    <a:pt x="25" y="42"/>
                  </a:lnTo>
                  <a:lnTo>
                    <a:pt x="25" y="41"/>
                  </a:lnTo>
                  <a:lnTo>
                    <a:pt x="25" y="40"/>
                  </a:lnTo>
                  <a:lnTo>
                    <a:pt x="25" y="37"/>
                  </a:lnTo>
                  <a:lnTo>
                    <a:pt x="25" y="37"/>
                  </a:lnTo>
                  <a:lnTo>
                    <a:pt x="26" y="37"/>
                  </a:lnTo>
                  <a:lnTo>
                    <a:pt x="29" y="37"/>
                  </a:lnTo>
                  <a:lnTo>
                    <a:pt x="32" y="36"/>
                  </a:lnTo>
                  <a:lnTo>
                    <a:pt x="33" y="35"/>
                  </a:lnTo>
                  <a:lnTo>
                    <a:pt x="33" y="34"/>
                  </a:lnTo>
                  <a:lnTo>
                    <a:pt x="33" y="33"/>
                  </a:lnTo>
                  <a:lnTo>
                    <a:pt x="32" y="33"/>
                  </a:lnTo>
                  <a:lnTo>
                    <a:pt x="32" y="33"/>
                  </a:lnTo>
                  <a:lnTo>
                    <a:pt x="31" y="32"/>
                  </a:lnTo>
                  <a:lnTo>
                    <a:pt x="31" y="32"/>
                  </a:lnTo>
                  <a:lnTo>
                    <a:pt x="29" y="32"/>
                  </a:lnTo>
                  <a:lnTo>
                    <a:pt x="27" y="32"/>
                  </a:lnTo>
                  <a:lnTo>
                    <a:pt x="26" y="31"/>
                  </a:lnTo>
                  <a:lnTo>
                    <a:pt x="26" y="30"/>
                  </a:lnTo>
                  <a:lnTo>
                    <a:pt x="26" y="29"/>
                  </a:lnTo>
                  <a:lnTo>
                    <a:pt x="27" y="28"/>
                  </a:lnTo>
                  <a:lnTo>
                    <a:pt x="28" y="27"/>
                  </a:lnTo>
                  <a:lnTo>
                    <a:pt x="31" y="27"/>
                  </a:lnTo>
                  <a:lnTo>
                    <a:pt x="33" y="26"/>
                  </a:lnTo>
                  <a:lnTo>
                    <a:pt x="35" y="26"/>
                  </a:lnTo>
                  <a:lnTo>
                    <a:pt x="36" y="25"/>
                  </a:lnTo>
                  <a:lnTo>
                    <a:pt x="37" y="24"/>
                  </a:lnTo>
                  <a:lnTo>
                    <a:pt x="37" y="23"/>
                  </a:lnTo>
                  <a:lnTo>
                    <a:pt x="38" y="22"/>
                  </a:lnTo>
                  <a:lnTo>
                    <a:pt x="38" y="21"/>
                  </a:lnTo>
                  <a:lnTo>
                    <a:pt x="39" y="23"/>
                  </a:lnTo>
                  <a:lnTo>
                    <a:pt x="39" y="25"/>
                  </a:lnTo>
                  <a:lnTo>
                    <a:pt x="39" y="26"/>
                  </a:lnTo>
                  <a:lnTo>
                    <a:pt x="40" y="27"/>
                  </a:lnTo>
                  <a:lnTo>
                    <a:pt x="41" y="27"/>
                  </a:lnTo>
                  <a:lnTo>
                    <a:pt x="42" y="27"/>
                  </a:lnTo>
                  <a:lnTo>
                    <a:pt x="43" y="28"/>
                  </a:lnTo>
                  <a:lnTo>
                    <a:pt x="43" y="29"/>
                  </a:lnTo>
                  <a:lnTo>
                    <a:pt x="44" y="31"/>
                  </a:lnTo>
                  <a:lnTo>
                    <a:pt x="44" y="32"/>
                  </a:lnTo>
                  <a:lnTo>
                    <a:pt x="45" y="32"/>
                  </a:lnTo>
                  <a:lnTo>
                    <a:pt x="46" y="32"/>
                  </a:lnTo>
                  <a:lnTo>
                    <a:pt x="48" y="31"/>
                  </a:lnTo>
                  <a:lnTo>
                    <a:pt x="50" y="30"/>
                  </a:lnTo>
                  <a:lnTo>
                    <a:pt x="52" y="29"/>
                  </a:lnTo>
                  <a:lnTo>
                    <a:pt x="54" y="29"/>
                  </a:lnTo>
                  <a:lnTo>
                    <a:pt x="55" y="28"/>
                  </a:lnTo>
                  <a:lnTo>
                    <a:pt x="55" y="28"/>
                  </a:lnTo>
                  <a:lnTo>
                    <a:pt x="55" y="26"/>
                  </a:lnTo>
                  <a:lnTo>
                    <a:pt x="56" y="25"/>
                  </a:lnTo>
                  <a:lnTo>
                    <a:pt x="57" y="23"/>
                  </a:lnTo>
                  <a:lnTo>
                    <a:pt x="58" y="22"/>
                  </a:lnTo>
                  <a:lnTo>
                    <a:pt x="60" y="21"/>
                  </a:lnTo>
                  <a:lnTo>
                    <a:pt x="61" y="21"/>
                  </a:lnTo>
                  <a:lnTo>
                    <a:pt x="61" y="20"/>
                  </a:lnTo>
                  <a:lnTo>
                    <a:pt x="61" y="19"/>
                  </a:lnTo>
                  <a:lnTo>
                    <a:pt x="60" y="19"/>
                  </a:lnTo>
                  <a:lnTo>
                    <a:pt x="59" y="19"/>
                  </a:lnTo>
                  <a:lnTo>
                    <a:pt x="57" y="19"/>
                  </a:lnTo>
                  <a:lnTo>
                    <a:pt x="56" y="19"/>
                  </a:lnTo>
                  <a:lnTo>
                    <a:pt x="56" y="18"/>
                  </a:lnTo>
                  <a:lnTo>
                    <a:pt x="55" y="15"/>
                  </a:lnTo>
                  <a:lnTo>
                    <a:pt x="54" y="13"/>
                  </a:lnTo>
                  <a:lnTo>
                    <a:pt x="53" y="11"/>
                  </a:lnTo>
                  <a:lnTo>
                    <a:pt x="51" y="8"/>
                  </a:lnTo>
                  <a:lnTo>
                    <a:pt x="51" y="7"/>
                  </a:lnTo>
                  <a:lnTo>
                    <a:pt x="51" y="7"/>
                  </a:lnTo>
                  <a:lnTo>
                    <a:pt x="52" y="6"/>
                  </a:lnTo>
                  <a:lnTo>
                    <a:pt x="54" y="7"/>
                  </a:lnTo>
                  <a:lnTo>
                    <a:pt x="57" y="8"/>
                  </a:lnTo>
                  <a:lnTo>
                    <a:pt x="61" y="9"/>
                  </a:lnTo>
                  <a:lnTo>
                    <a:pt x="63" y="10"/>
                  </a:lnTo>
                  <a:lnTo>
                    <a:pt x="63" y="11"/>
                  </a:lnTo>
                  <a:lnTo>
                    <a:pt x="63" y="11"/>
                  </a:lnTo>
                  <a:lnTo>
                    <a:pt x="64" y="9"/>
                  </a:lnTo>
                  <a:lnTo>
                    <a:pt x="65" y="8"/>
                  </a:lnTo>
                  <a:lnTo>
                    <a:pt x="69" y="7"/>
                  </a:lnTo>
                  <a:lnTo>
                    <a:pt x="69" y="7"/>
                  </a:lnTo>
                  <a:lnTo>
                    <a:pt x="72" y="6"/>
                  </a:lnTo>
                  <a:lnTo>
                    <a:pt x="74" y="5"/>
                  </a:lnTo>
                  <a:lnTo>
                    <a:pt x="76" y="4"/>
                  </a:lnTo>
                  <a:lnTo>
                    <a:pt x="76" y="4"/>
                  </a:lnTo>
                  <a:lnTo>
                    <a:pt x="76" y="2"/>
                  </a:lnTo>
                  <a:lnTo>
                    <a:pt x="76" y="0"/>
                  </a:lnTo>
                  <a:lnTo>
                    <a:pt x="76" y="0"/>
                  </a:lnTo>
                  <a:lnTo>
                    <a:pt x="79" y="0"/>
                  </a:lnTo>
                  <a:lnTo>
                    <a:pt x="80" y="0"/>
                  </a:lnTo>
                  <a:lnTo>
                    <a:pt x="80" y="0"/>
                  </a:lnTo>
                  <a:lnTo>
                    <a:pt x="80" y="2"/>
                  </a:lnTo>
                  <a:lnTo>
                    <a:pt x="81" y="4"/>
                  </a:lnTo>
                  <a:lnTo>
                    <a:pt x="81" y="4"/>
                  </a:lnTo>
                  <a:lnTo>
                    <a:pt x="82" y="5"/>
                  </a:lnTo>
                  <a:lnTo>
                    <a:pt x="83" y="6"/>
                  </a:lnTo>
                  <a:lnTo>
                    <a:pt x="84" y="7"/>
                  </a:lnTo>
                  <a:lnTo>
                    <a:pt x="85" y="8"/>
                  </a:lnTo>
                  <a:lnTo>
                    <a:pt x="85" y="9"/>
                  </a:lnTo>
                  <a:lnTo>
                    <a:pt x="84" y="11"/>
                  </a:lnTo>
                  <a:lnTo>
                    <a:pt x="84" y="11"/>
                  </a:lnTo>
                  <a:lnTo>
                    <a:pt x="83" y="12"/>
                  </a:lnTo>
                  <a:lnTo>
                    <a:pt x="82" y="13"/>
                  </a:lnTo>
                  <a:lnTo>
                    <a:pt x="82" y="14"/>
                  </a:lnTo>
                  <a:lnTo>
                    <a:pt x="82" y="16"/>
                  </a:lnTo>
                  <a:lnTo>
                    <a:pt x="82" y="19"/>
                  </a:lnTo>
                  <a:lnTo>
                    <a:pt x="82" y="21"/>
                  </a:lnTo>
                  <a:lnTo>
                    <a:pt x="83" y="24"/>
                  </a:lnTo>
                  <a:lnTo>
                    <a:pt x="83" y="25"/>
                  </a:lnTo>
                  <a:lnTo>
                    <a:pt x="85" y="28"/>
                  </a:lnTo>
                  <a:lnTo>
                    <a:pt x="86" y="29"/>
                  </a:lnTo>
                  <a:lnTo>
                    <a:pt x="87" y="29"/>
                  </a:lnTo>
                  <a:lnTo>
                    <a:pt x="88" y="28"/>
                  </a:lnTo>
                  <a:lnTo>
                    <a:pt x="89" y="27"/>
                  </a:lnTo>
                  <a:lnTo>
                    <a:pt x="91" y="26"/>
                  </a:lnTo>
                  <a:lnTo>
                    <a:pt x="93" y="26"/>
                  </a:lnTo>
                  <a:lnTo>
                    <a:pt x="94" y="25"/>
                  </a:lnTo>
                  <a:lnTo>
                    <a:pt x="95" y="25"/>
                  </a:lnTo>
                  <a:lnTo>
                    <a:pt x="96" y="25"/>
                  </a:lnTo>
                  <a:lnTo>
                    <a:pt x="98" y="24"/>
                  </a:lnTo>
                  <a:lnTo>
                    <a:pt x="101" y="25"/>
                  </a:lnTo>
                  <a:lnTo>
                    <a:pt x="102" y="24"/>
                  </a:lnTo>
                  <a:lnTo>
                    <a:pt x="102" y="24"/>
                  </a:lnTo>
                  <a:lnTo>
                    <a:pt x="102" y="23"/>
                  </a:lnTo>
                  <a:lnTo>
                    <a:pt x="103" y="21"/>
                  </a:lnTo>
                  <a:lnTo>
                    <a:pt x="103" y="20"/>
                  </a:lnTo>
                  <a:lnTo>
                    <a:pt x="104" y="19"/>
                  </a:lnTo>
                  <a:lnTo>
                    <a:pt x="106" y="19"/>
                  </a:lnTo>
                  <a:lnTo>
                    <a:pt x="107" y="19"/>
                  </a:lnTo>
                  <a:lnTo>
                    <a:pt x="108" y="19"/>
                  </a:lnTo>
                  <a:lnTo>
                    <a:pt x="110" y="20"/>
                  </a:lnTo>
                  <a:lnTo>
                    <a:pt x="112" y="20"/>
                  </a:lnTo>
                  <a:lnTo>
                    <a:pt x="114" y="21"/>
                  </a:lnTo>
                  <a:lnTo>
                    <a:pt x="114" y="21"/>
                  </a:lnTo>
                  <a:lnTo>
                    <a:pt x="114" y="22"/>
                  </a:lnTo>
                  <a:lnTo>
                    <a:pt x="115" y="23"/>
                  </a:lnTo>
                  <a:lnTo>
                    <a:pt x="116" y="24"/>
                  </a:lnTo>
                  <a:lnTo>
                    <a:pt x="117" y="24"/>
                  </a:lnTo>
                  <a:lnTo>
                    <a:pt x="117" y="24"/>
                  </a:lnTo>
                  <a:lnTo>
                    <a:pt x="118" y="23"/>
                  </a:lnTo>
                  <a:lnTo>
                    <a:pt x="120" y="22"/>
                  </a:lnTo>
                  <a:lnTo>
                    <a:pt x="121" y="21"/>
                  </a:lnTo>
                  <a:lnTo>
                    <a:pt x="124" y="21"/>
                  </a:lnTo>
                  <a:lnTo>
                    <a:pt x="126" y="20"/>
                  </a:lnTo>
                  <a:lnTo>
                    <a:pt x="126" y="19"/>
                  </a:lnTo>
                  <a:lnTo>
                    <a:pt x="126" y="19"/>
                  </a:lnTo>
                  <a:lnTo>
                    <a:pt x="127" y="17"/>
                  </a:lnTo>
                  <a:lnTo>
                    <a:pt x="128" y="15"/>
                  </a:lnTo>
                  <a:lnTo>
                    <a:pt x="128" y="13"/>
                  </a:lnTo>
                  <a:lnTo>
                    <a:pt x="128" y="11"/>
                  </a:lnTo>
                  <a:lnTo>
                    <a:pt x="129" y="9"/>
                  </a:lnTo>
                  <a:lnTo>
                    <a:pt x="129" y="7"/>
                  </a:lnTo>
                  <a:lnTo>
                    <a:pt x="130" y="5"/>
                  </a:lnTo>
                  <a:lnTo>
                    <a:pt x="130" y="5"/>
                  </a:lnTo>
                  <a:lnTo>
                    <a:pt x="130" y="4"/>
                  </a:lnTo>
                  <a:lnTo>
                    <a:pt x="130"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62" name="Freeform 338"/>
            <p:cNvSpPr>
              <a:spLocks/>
            </p:cNvSpPr>
            <p:nvPr/>
          </p:nvSpPr>
          <p:spPr bwMode="auto">
            <a:xfrm>
              <a:off x="6704012" y="6657966"/>
              <a:ext cx="111125" cy="207963"/>
            </a:xfrm>
            <a:custGeom>
              <a:avLst/>
              <a:gdLst/>
              <a:ahLst/>
              <a:cxnLst>
                <a:cxn ang="0">
                  <a:pos x="66" y="131"/>
                </a:cxn>
                <a:cxn ang="0">
                  <a:pos x="67" y="125"/>
                </a:cxn>
                <a:cxn ang="0">
                  <a:pos x="70" y="116"/>
                </a:cxn>
                <a:cxn ang="0">
                  <a:pos x="68" y="92"/>
                </a:cxn>
                <a:cxn ang="0">
                  <a:pos x="70" y="86"/>
                </a:cxn>
                <a:cxn ang="0">
                  <a:pos x="65" y="79"/>
                </a:cxn>
                <a:cxn ang="0">
                  <a:pos x="61" y="73"/>
                </a:cxn>
                <a:cxn ang="0">
                  <a:pos x="61" y="69"/>
                </a:cxn>
                <a:cxn ang="0">
                  <a:pos x="56" y="71"/>
                </a:cxn>
                <a:cxn ang="0">
                  <a:pos x="52" y="68"/>
                </a:cxn>
                <a:cxn ang="0">
                  <a:pos x="48" y="67"/>
                </a:cxn>
                <a:cxn ang="0">
                  <a:pos x="45" y="62"/>
                </a:cxn>
                <a:cxn ang="0">
                  <a:pos x="42" y="60"/>
                </a:cxn>
                <a:cxn ang="0">
                  <a:pos x="44" y="49"/>
                </a:cxn>
                <a:cxn ang="0">
                  <a:pos x="47" y="41"/>
                </a:cxn>
                <a:cxn ang="0">
                  <a:pos x="57" y="33"/>
                </a:cxn>
                <a:cxn ang="0">
                  <a:pos x="66" y="32"/>
                </a:cxn>
                <a:cxn ang="0">
                  <a:pos x="67" y="29"/>
                </a:cxn>
                <a:cxn ang="0">
                  <a:pos x="62" y="29"/>
                </a:cxn>
                <a:cxn ang="0">
                  <a:pos x="59" y="26"/>
                </a:cxn>
                <a:cxn ang="0">
                  <a:pos x="62" y="16"/>
                </a:cxn>
                <a:cxn ang="0">
                  <a:pos x="56" y="13"/>
                </a:cxn>
                <a:cxn ang="0">
                  <a:pos x="51" y="13"/>
                </a:cxn>
                <a:cxn ang="0">
                  <a:pos x="48" y="9"/>
                </a:cxn>
                <a:cxn ang="0">
                  <a:pos x="35" y="1"/>
                </a:cxn>
                <a:cxn ang="0">
                  <a:pos x="36" y="6"/>
                </a:cxn>
                <a:cxn ang="0">
                  <a:pos x="36" y="12"/>
                </a:cxn>
                <a:cxn ang="0">
                  <a:pos x="28" y="21"/>
                </a:cxn>
                <a:cxn ang="0">
                  <a:pos x="21" y="28"/>
                </a:cxn>
                <a:cxn ang="0">
                  <a:pos x="17" y="34"/>
                </a:cxn>
                <a:cxn ang="0">
                  <a:pos x="13" y="35"/>
                </a:cxn>
                <a:cxn ang="0">
                  <a:pos x="10" y="34"/>
                </a:cxn>
                <a:cxn ang="0">
                  <a:pos x="5" y="34"/>
                </a:cxn>
                <a:cxn ang="0">
                  <a:pos x="7" y="28"/>
                </a:cxn>
                <a:cxn ang="0">
                  <a:pos x="4" y="27"/>
                </a:cxn>
                <a:cxn ang="0">
                  <a:pos x="1" y="32"/>
                </a:cxn>
                <a:cxn ang="0">
                  <a:pos x="2" y="41"/>
                </a:cxn>
                <a:cxn ang="0">
                  <a:pos x="5" y="48"/>
                </a:cxn>
                <a:cxn ang="0">
                  <a:pos x="12" y="57"/>
                </a:cxn>
                <a:cxn ang="0">
                  <a:pos x="14" y="62"/>
                </a:cxn>
                <a:cxn ang="0">
                  <a:pos x="23" y="84"/>
                </a:cxn>
                <a:cxn ang="0">
                  <a:pos x="28" y="93"/>
                </a:cxn>
                <a:cxn ang="0">
                  <a:pos x="29" y="100"/>
                </a:cxn>
                <a:cxn ang="0">
                  <a:pos x="34" y="107"/>
                </a:cxn>
                <a:cxn ang="0">
                  <a:pos x="37" y="111"/>
                </a:cxn>
                <a:cxn ang="0">
                  <a:pos x="42" y="116"/>
                </a:cxn>
                <a:cxn ang="0">
                  <a:pos x="54" y="123"/>
                </a:cxn>
                <a:cxn ang="0">
                  <a:pos x="57" y="126"/>
                </a:cxn>
                <a:cxn ang="0">
                  <a:pos x="61" y="131"/>
                </a:cxn>
              </a:cxnLst>
              <a:rect l="0" t="0" r="r" b="b"/>
              <a:pathLst>
                <a:path w="70" h="131">
                  <a:moveTo>
                    <a:pt x="62" y="131"/>
                  </a:moveTo>
                  <a:lnTo>
                    <a:pt x="62" y="131"/>
                  </a:lnTo>
                  <a:lnTo>
                    <a:pt x="64" y="131"/>
                  </a:lnTo>
                  <a:lnTo>
                    <a:pt x="66" y="131"/>
                  </a:lnTo>
                  <a:lnTo>
                    <a:pt x="69" y="130"/>
                  </a:lnTo>
                  <a:lnTo>
                    <a:pt x="68" y="129"/>
                  </a:lnTo>
                  <a:lnTo>
                    <a:pt x="67" y="127"/>
                  </a:lnTo>
                  <a:lnTo>
                    <a:pt x="67" y="125"/>
                  </a:lnTo>
                  <a:lnTo>
                    <a:pt x="67" y="123"/>
                  </a:lnTo>
                  <a:lnTo>
                    <a:pt x="68" y="122"/>
                  </a:lnTo>
                  <a:lnTo>
                    <a:pt x="70" y="118"/>
                  </a:lnTo>
                  <a:lnTo>
                    <a:pt x="70" y="116"/>
                  </a:lnTo>
                  <a:lnTo>
                    <a:pt x="70" y="114"/>
                  </a:lnTo>
                  <a:lnTo>
                    <a:pt x="68" y="104"/>
                  </a:lnTo>
                  <a:lnTo>
                    <a:pt x="68" y="93"/>
                  </a:lnTo>
                  <a:lnTo>
                    <a:pt x="68" y="92"/>
                  </a:lnTo>
                  <a:lnTo>
                    <a:pt x="68" y="91"/>
                  </a:lnTo>
                  <a:lnTo>
                    <a:pt x="69" y="90"/>
                  </a:lnTo>
                  <a:lnTo>
                    <a:pt x="70" y="89"/>
                  </a:lnTo>
                  <a:lnTo>
                    <a:pt x="70" y="86"/>
                  </a:lnTo>
                  <a:lnTo>
                    <a:pt x="70" y="85"/>
                  </a:lnTo>
                  <a:lnTo>
                    <a:pt x="69" y="83"/>
                  </a:lnTo>
                  <a:lnTo>
                    <a:pt x="67" y="82"/>
                  </a:lnTo>
                  <a:lnTo>
                    <a:pt x="65" y="79"/>
                  </a:lnTo>
                  <a:lnTo>
                    <a:pt x="61" y="78"/>
                  </a:lnTo>
                  <a:lnTo>
                    <a:pt x="61" y="77"/>
                  </a:lnTo>
                  <a:lnTo>
                    <a:pt x="61" y="75"/>
                  </a:lnTo>
                  <a:lnTo>
                    <a:pt x="61" y="73"/>
                  </a:lnTo>
                  <a:lnTo>
                    <a:pt x="61" y="72"/>
                  </a:lnTo>
                  <a:lnTo>
                    <a:pt x="61" y="71"/>
                  </a:lnTo>
                  <a:lnTo>
                    <a:pt x="61" y="70"/>
                  </a:lnTo>
                  <a:lnTo>
                    <a:pt x="61" y="69"/>
                  </a:lnTo>
                  <a:lnTo>
                    <a:pt x="61" y="69"/>
                  </a:lnTo>
                  <a:lnTo>
                    <a:pt x="60" y="69"/>
                  </a:lnTo>
                  <a:lnTo>
                    <a:pt x="59" y="69"/>
                  </a:lnTo>
                  <a:lnTo>
                    <a:pt x="56" y="71"/>
                  </a:lnTo>
                  <a:lnTo>
                    <a:pt x="54" y="71"/>
                  </a:lnTo>
                  <a:lnTo>
                    <a:pt x="54" y="71"/>
                  </a:lnTo>
                  <a:lnTo>
                    <a:pt x="54" y="70"/>
                  </a:lnTo>
                  <a:lnTo>
                    <a:pt x="52" y="68"/>
                  </a:lnTo>
                  <a:lnTo>
                    <a:pt x="51" y="67"/>
                  </a:lnTo>
                  <a:lnTo>
                    <a:pt x="50" y="67"/>
                  </a:lnTo>
                  <a:lnTo>
                    <a:pt x="49" y="67"/>
                  </a:lnTo>
                  <a:lnTo>
                    <a:pt x="48" y="67"/>
                  </a:lnTo>
                  <a:lnTo>
                    <a:pt x="48" y="66"/>
                  </a:lnTo>
                  <a:lnTo>
                    <a:pt x="47" y="66"/>
                  </a:lnTo>
                  <a:lnTo>
                    <a:pt x="45" y="63"/>
                  </a:lnTo>
                  <a:lnTo>
                    <a:pt x="45" y="62"/>
                  </a:lnTo>
                  <a:lnTo>
                    <a:pt x="44" y="61"/>
                  </a:lnTo>
                  <a:lnTo>
                    <a:pt x="43" y="61"/>
                  </a:lnTo>
                  <a:lnTo>
                    <a:pt x="42" y="61"/>
                  </a:lnTo>
                  <a:lnTo>
                    <a:pt x="42" y="60"/>
                  </a:lnTo>
                  <a:lnTo>
                    <a:pt x="42" y="58"/>
                  </a:lnTo>
                  <a:lnTo>
                    <a:pt x="42" y="55"/>
                  </a:lnTo>
                  <a:lnTo>
                    <a:pt x="42" y="54"/>
                  </a:lnTo>
                  <a:lnTo>
                    <a:pt x="44" y="49"/>
                  </a:lnTo>
                  <a:lnTo>
                    <a:pt x="46" y="46"/>
                  </a:lnTo>
                  <a:lnTo>
                    <a:pt x="46" y="44"/>
                  </a:lnTo>
                  <a:lnTo>
                    <a:pt x="46" y="43"/>
                  </a:lnTo>
                  <a:lnTo>
                    <a:pt x="47" y="41"/>
                  </a:lnTo>
                  <a:lnTo>
                    <a:pt x="48" y="40"/>
                  </a:lnTo>
                  <a:lnTo>
                    <a:pt x="50" y="37"/>
                  </a:lnTo>
                  <a:lnTo>
                    <a:pt x="54" y="34"/>
                  </a:lnTo>
                  <a:lnTo>
                    <a:pt x="57" y="33"/>
                  </a:lnTo>
                  <a:lnTo>
                    <a:pt x="60" y="33"/>
                  </a:lnTo>
                  <a:lnTo>
                    <a:pt x="63" y="33"/>
                  </a:lnTo>
                  <a:lnTo>
                    <a:pt x="64" y="32"/>
                  </a:lnTo>
                  <a:lnTo>
                    <a:pt x="66" y="32"/>
                  </a:lnTo>
                  <a:lnTo>
                    <a:pt x="67" y="31"/>
                  </a:lnTo>
                  <a:lnTo>
                    <a:pt x="67" y="29"/>
                  </a:lnTo>
                  <a:lnTo>
                    <a:pt x="67" y="29"/>
                  </a:lnTo>
                  <a:lnTo>
                    <a:pt x="67" y="29"/>
                  </a:lnTo>
                  <a:lnTo>
                    <a:pt x="66" y="29"/>
                  </a:lnTo>
                  <a:lnTo>
                    <a:pt x="65" y="29"/>
                  </a:lnTo>
                  <a:lnTo>
                    <a:pt x="63" y="29"/>
                  </a:lnTo>
                  <a:lnTo>
                    <a:pt x="62" y="29"/>
                  </a:lnTo>
                  <a:lnTo>
                    <a:pt x="61" y="29"/>
                  </a:lnTo>
                  <a:lnTo>
                    <a:pt x="59" y="29"/>
                  </a:lnTo>
                  <a:lnTo>
                    <a:pt x="59" y="28"/>
                  </a:lnTo>
                  <a:lnTo>
                    <a:pt x="59" y="26"/>
                  </a:lnTo>
                  <a:lnTo>
                    <a:pt x="61" y="23"/>
                  </a:lnTo>
                  <a:lnTo>
                    <a:pt x="64" y="17"/>
                  </a:lnTo>
                  <a:lnTo>
                    <a:pt x="63" y="16"/>
                  </a:lnTo>
                  <a:lnTo>
                    <a:pt x="62" y="16"/>
                  </a:lnTo>
                  <a:lnTo>
                    <a:pt x="61" y="16"/>
                  </a:lnTo>
                  <a:lnTo>
                    <a:pt x="59" y="16"/>
                  </a:lnTo>
                  <a:lnTo>
                    <a:pt x="58" y="15"/>
                  </a:lnTo>
                  <a:lnTo>
                    <a:pt x="56" y="13"/>
                  </a:lnTo>
                  <a:lnTo>
                    <a:pt x="54" y="13"/>
                  </a:lnTo>
                  <a:lnTo>
                    <a:pt x="54" y="13"/>
                  </a:lnTo>
                  <a:lnTo>
                    <a:pt x="52" y="14"/>
                  </a:lnTo>
                  <a:lnTo>
                    <a:pt x="51" y="13"/>
                  </a:lnTo>
                  <a:lnTo>
                    <a:pt x="49" y="12"/>
                  </a:lnTo>
                  <a:lnTo>
                    <a:pt x="48" y="11"/>
                  </a:lnTo>
                  <a:lnTo>
                    <a:pt x="48" y="9"/>
                  </a:lnTo>
                  <a:lnTo>
                    <a:pt x="48" y="9"/>
                  </a:lnTo>
                  <a:lnTo>
                    <a:pt x="43" y="8"/>
                  </a:lnTo>
                  <a:lnTo>
                    <a:pt x="42" y="8"/>
                  </a:lnTo>
                  <a:lnTo>
                    <a:pt x="36" y="2"/>
                  </a:lnTo>
                  <a:lnTo>
                    <a:pt x="35" y="1"/>
                  </a:lnTo>
                  <a:lnTo>
                    <a:pt x="33" y="0"/>
                  </a:lnTo>
                  <a:lnTo>
                    <a:pt x="34" y="2"/>
                  </a:lnTo>
                  <a:lnTo>
                    <a:pt x="35" y="3"/>
                  </a:lnTo>
                  <a:lnTo>
                    <a:pt x="36" y="6"/>
                  </a:lnTo>
                  <a:lnTo>
                    <a:pt x="36" y="8"/>
                  </a:lnTo>
                  <a:lnTo>
                    <a:pt x="37" y="9"/>
                  </a:lnTo>
                  <a:lnTo>
                    <a:pt x="36" y="10"/>
                  </a:lnTo>
                  <a:lnTo>
                    <a:pt x="36" y="12"/>
                  </a:lnTo>
                  <a:lnTo>
                    <a:pt x="35" y="14"/>
                  </a:lnTo>
                  <a:lnTo>
                    <a:pt x="33" y="16"/>
                  </a:lnTo>
                  <a:lnTo>
                    <a:pt x="30" y="18"/>
                  </a:lnTo>
                  <a:lnTo>
                    <a:pt x="28" y="21"/>
                  </a:lnTo>
                  <a:lnTo>
                    <a:pt x="24" y="22"/>
                  </a:lnTo>
                  <a:lnTo>
                    <a:pt x="22" y="25"/>
                  </a:lnTo>
                  <a:lnTo>
                    <a:pt x="21" y="26"/>
                  </a:lnTo>
                  <a:lnTo>
                    <a:pt x="21" y="28"/>
                  </a:lnTo>
                  <a:lnTo>
                    <a:pt x="20" y="30"/>
                  </a:lnTo>
                  <a:lnTo>
                    <a:pt x="19" y="32"/>
                  </a:lnTo>
                  <a:lnTo>
                    <a:pt x="18" y="33"/>
                  </a:lnTo>
                  <a:lnTo>
                    <a:pt x="17" y="34"/>
                  </a:lnTo>
                  <a:lnTo>
                    <a:pt x="16" y="34"/>
                  </a:lnTo>
                  <a:lnTo>
                    <a:pt x="15" y="34"/>
                  </a:lnTo>
                  <a:lnTo>
                    <a:pt x="14" y="35"/>
                  </a:lnTo>
                  <a:lnTo>
                    <a:pt x="13" y="35"/>
                  </a:lnTo>
                  <a:lnTo>
                    <a:pt x="13" y="35"/>
                  </a:lnTo>
                  <a:lnTo>
                    <a:pt x="12" y="34"/>
                  </a:lnTo>
                  <a:lnTo>
                    <a:pt x="11" y="34"/>
                  </a:lnTo>
                  <a:lnTo>
                    <a:pt x="10" y="34"/>
                  </a:lnTo>
                  <a:lnTo>
                    <a:pt x="8" y="35"/>
                  </a:lnTo>
                  <a:lnTo>
                    <a:pt x="7" y="35"/>
                  </a:lnTo>
                  <a:lnTo>
                    <a:pt x="6" y="35"/>
                  </a:lnTo>
                  <a:lnTo>
                    <a:pt x="5" y="34"/>
                  </a:lnTo>
                  <a:lnTo>
                    <a:pt x="5" y="33"/>
                  </a:lnTo>
                  <a:lnTo>
                    <a:pt x="5" y="31"/>
                  </a:lnTo>
                  <a:lnTo>
                    <a:pt x="7" y="29"/>
                  </a:lnTo>
                  <a:lnTo>
                    <a:pt x="7" y="28"/>
                  </a:lnTo>
                  <a:lnTo>
                    <a:pt x="7" y="27"/>
                  </a:lnTo>
                  <a:lnTo>
                    <a:pt x="7" y="26"/>
                  </a:lnTo>
                  <a:lnTo>
                    <a:pt x="5" y="27"/>
                  </a:lnTo>
                  <a:lnTo>
                    <a:pt x="4" y="27"/>
                  </a:lnTo>
                  <a:lnTo>
                    <a:pt x="4" y="28"/>
                  </a:lnTo>
                  <a:lnTo>
                    <a:pt x="2" y="29"/>
                  </a:lnTo>
                  <a:lnTo>
                    <a:pt x="2" y="30"/>
                  </a:lnTo>
                  <a:lnTo>
                    <a:pt x="1" y="32"/>
                  </a:lnTo>
                  <a:lnTo>
                    <a:pt x="0" y="34"/>
                  </a:lnTo>
                  <a:lnTo>
                    <a:pt x="0" y="35"/>
                  </a:lnTo>
                  <a:lnTo>
                    <a:pt x="2" y="39"/>
                  </a:lnTo>
                  <a:lnTo>
                    <a:pt x="2" y="41"/>
                  </a:lnTo>
                  <a:lnTo>
                    <a:pt x="2" y="43"/>
                  </a:lnTo>
                  <a:lnTo>
                    <a:pt x="2" y="45"/>
                  </a:lnTo>
                  <a:lnTo>
                    <a:pt x="3" y="46"/>
                  </a:lnTo>
                  <a:lnTo>
                    <a:pt x="5" y="48"/>
                  </a:lnTo>
                  <a:lnTo>
                    <a:pt x="7" y="50"/>
                  </a:lnTo>
                  <a:lnTo>
                    <a:pt x="9" y="52"/>
                  </a:lnTo>
                  <a:lnTo>
                    <a:pt x="10" y="56"/>
                  </a:lnTo>
                  <a:lnTo>
                    <a:pt x="12" y="57"/>
                  </a:lnTo>
                  <a:lnTo>
                    <a:pt x="13" y="59"/>
                  </a:lnTo>
                  <a:lnTo>
                    <a:pt x="14" y="60"/>
                  </a:lnTo>
                  <a:lnTo>
                    <a:pt x="14" y="60"/>
                  </a:lnTo>
                  <a:lnTo>
                    <a:pt x="14" y="62"/>
                  </a:lnTo>
                  <a:lnTo>
                    <a:pt x="14" y="63"/>
                  </a:lnTo>
                  <a:lnTo>
                    <a:pt x="17" y="69"/>
                  </a:lnTo>
                  <a:lnTo>
                    <a:pt x="19" y="73"/>
                  </a:lnTo>
                  <a:lnTo>
                    <a:pt x="23" y="84"/>
                  </a:lnTo>
                  <a:lnTo>
                    <a:pt x="24" y="85"/>
                  </a:lnTo>
                  <a:lnTo>
                    <a:pt x="25" y="85"/>
                  </a:lnTo>
                  <a:lnTo>
                    <a:pt x="26" y="91"/>
                  </a:lnTo>
                  <a:lnTo>
                    <a:pt x="28" y="93"/>
                  </a:lnTo>
                  <a:lnTo>
                    <a:pt x="29" y="95"/>
                  </a:lnTo>
                  <a:lnTo>
                    <a:pt x="29" y="96"/>
                  </a:lnTo>
                  <a:lnTo>
                    <a:pt x="29" y="98"/>
                  </a:lnTo>
                  <a:lnTo>
                    <a:pt x="29" y="100"/>
                  </a:lnTo>
                  <a:lnTo>
                    <a:pt x="29" y="103"/>
                  </a:lnTo>
                  <a:lnTo>
                    <a:pt x="30" y="104"/>
                  </a:lnTo>
                  <a:lnTo>
                    <a:pt x="32" y="106"/>
                  </a:lnTo>
                  <a:lnTo>
                    <a:pt x="34" y="107"/>
                  </a:lnTo>
                  <a:lnTo>
                    <a:pt x="35" y="108"/>
                  </a:lnTo>
                  <a:lnTo>
                    <a:pt x="36" y="109"/>
                  </a:lnTo>
                  <a:lnTo>
                    <a:pt x="36" y="111"/>
                  </a:lnTo>
                  <a:lnTo>
                    <a:pt x="37" y="111"/>
                  </a:lnTo>
                  <a:lnTo>
                    <a:pt x="38" y="113"/>
                  </a:lnTo>
                  <a:lnTo>
                    <a:pt x="40" y="115"/>
                  </a:lnTo>
                  <a:lnTo>
                    <a:pt x="41" y="115"/>
                  </a:lnTo>
                  <a:lnTo>
                    <a:pt x="42" y="116"/>
                  </a:lnTo>
                  <a:lnTo>
                    <a:pt x="45" y="117"/>
                  </a:lnTo>
                  <a:lnTo>
                    <a:pt x="48" y="118"/>
                  </a:lnTo>
                  <a:lnTo>
                    <a:pt x="51" y="120"/>
                  </a:lnTo>
                  <a:lnTo>
                    <a:pt x="54" y="123"/>
                  </a:lnTo>
                  <a:lnTo>
                    <a:pt x="54" y="123"/>
                  </a:lnTo>
                  <a:lnTo>
                    <a:pt x="55" y="123"/>
                  </a:lnTo>
                  <a:lnTo>
                    <a:pt x="57" y="124"/>
                  </a:lnTo>
                  <a:lnTo>
                    <a:pt x="57" y="126"/>
                  </a:lnTo>
                  <a:lnTo>
                    <a:pt x="58" y="128"/>
                  </a:lnTo>
                  <a:lnTo>
                    <a:pt x="59" y="129"/>
                  </a:lnTo>
                  <a:lnTo>
                    <a:pt x="61" y="130"/>
                  </a:lnTo>
                  <a:lnTo>
                    <a:pt x="61" y="131"/>
                  </a:lnTo>
                  <a:lnTo>
                    <a:pt x="62" y="131"/>
                  </a:lnTo>
                  <a:lnTo>
                    <a:pt x="62" y="13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63" name="Freeform 339"/>
            <p:cNvSpPr>
              <a:spLocks/>
            </p:cNvSpPr>
            <p:nvPr/>
          </p:nvSpPr>
          <p:spPr bwMode="auto">
            <a:xfrm>
              <a:off x="6705599" y="6643679"/>
              <a:ext cx="57150" cy="69850"/>
            </a:xfrm>
            <a:custGeom>
              <a:avLst/>
              <a:gdLst/>
              <a:ahLst/>
              <a:cxnLst>
                <a:cxn ang="0">
                  <a:pos x="6" y="36"/>
                </a:cxn>
                <a:cxn ang="0">
                  <a:pos x="6" y="37"/>
                </a:cxn>
                <a:cxn ang="0">
                  <a:pos x="5" y="40"/>
                </a:cxn>
                <a:cxn ang="0">
                  <a:pos x="4" y="43"/>
                </a:cxn>
                <a:cxn ang="0">
                  <a:pos x="6" y="44"/>
                </a:cxn>
                <a:cxn ang="0">
                  <a:pos x="9" y="44"/>
                </a:cxn>
                <a:cxn ang="0">
                  <a:pos x="11" y="44"/>
                </a:cxn>
                <a:cxn ang="0">
                  <a:pos x="12" y="44"/>
                </a:cxn>
                <a:cxn ang="0">
                  <a:pos x="14" y="44"/>
                </a:cxn>
                <a:cxn ang="0">
                  <a:pos x="16" y="43"/>
                </a:cxn>
                <a:cxn ang="0">
                  <a:pos x="18" y="41"/>
                </a:cxn>
                <a:cxn ang="0">
                  <a:pos x="20" y="37"/>
                </a:cxn>
                <a:cxn ang="0">
                  <a:pos x="21" y="34"/>
                </a:cxn>
                <a:cxn ang="0">
                  <a:pos x="27" y="30"/>
                </a:cxn>
                <a:cxn ang="0">
                  <a:pos x="32" y="25"/>
                </a:cxn>
                <a:cxn ang="0">
                  <a:pos x="35" y="22"/>
                </a:cxn>
                <a:cxn ang="0">
                  <a:pos x="36" y="18"/>
                </a:cxn>
                <a:cxn ang="0">
                  <a:pos x="35" y="15"/>
                </a:cxn>
                <a:cxn ang="0">
                  <a:pos x="33" y="12"/>
                </a:cxn>
                <a:cxn ang="0">
                  <a:pos x="28" y="8"/>
                </a:cxn>
                <a:cxn ang="0">
                  <a:pos x="22" y="7"/>
                </a:cxn>
                <a:cxn ang="0">
                  <a:pos x="21" y="6"/>
                </a:cxn>
                <a:cxn ang="0">
                  <a:pos x="19" y="3"/>
                </a:cxn>
                <a:cxn ang="0">
                  <a:pos x="15" y="1"/>
                </a:cxn>
                <a:cxn ang="0">
                  <a:pos x="13" y="2"/>
                </a:cxn>
                <a:cxn ang="0">
                  <a:pos x="9" y="4"/>
                </a:cxn>
                <a:cxn ang="0">
                  <a:pos x="6" y="6"/>
                </a:cxn>
                <a:cxn ang="0">
                  <a:pos x="4" y="10"/>
                </a:cxn>
                <a:cxn ang="0">
                  <a:pos x="3" y="15"/>
                </a:cxn>
                <a:cxn ang="0">
                  <a:pos x="0" y="19"/>
                </a:cxn>
                <a:cxn ang="0">
                  <a:pos x="0" y="23"/>
                </a:cxn>
                <a:cxn ang="0">
                  <a:pos x="2" y="25"/>
                </a:cxn>
                <a:cxn ang="0">
                  <a:pos x="5" y="27"/>
                </a:cxn>
                <a:cxn ang="0">
                  <a:pos x="8" y="28"/>
                </a:cxn>
                <a:cxn ang="0">
                  <a:pos x="6" y="31"/>
                </a:cxn>
                <a:cxn ang="0">
                  <a:pos x="7" y="32"/>
                </a:cxn>
                <a:cxn ang="0">
                  <a:pos x="8" y="34"/>
                </a:cxn>
                <a:cxn ang="0">
                  <a:pos x="6" y="34"/>
                </a:cxn>
                <a:cxn ang="0">
                  <a:pos x="6" y="36"/>
                </a:cxn>
              </a:cxnLst>
              <a:rect l="0" t="0" r="r" b="b"/>
              <a:pathLst>
                <a:path w="36" h="44">
                  <a:moveTo>
                    <a:pt x="6" y="36"/>
                  </a:moveTo>
                  <a:lnTo>
                    <a:pt x="6" y="36"/>
                  </a:lnTo>
                  <a:lnTo>
                    <a:pt x="6" y="37"/>
                  </a:lnTo>
                  <a:lnTo>
                    <a:pt x="6" y="37"/>
                  </a:lnTo>
                  <a:lnTo>
                    <a:pt x="6" y="39"/>
                  </a:lnTo>
                  <a:lnTo>
                    <a:pt x="5" y="40"/>
                  </a:lnTo>
                  <a:lnTo>
                    <a:pt x="4" y="42"/>
                  </a:lnTo>
                  <a:lnTo>
                    <a:pt x="4" y="43"/>
                  </a:lnTo>
                  <a:lnTo>
                    <a:pt x="5" y="44"/>
                  </a:lnTo>
                  <a:lnTo>
                    <a:pt x="6" y="44"/>
                  </a:lnTo>
                  <a:lnTo>
                    <a:pt x="7" y="44"/>
                  </a:lnTo>
                  <a:lnTo>
                    <a:pt x="9" y="44"/>
                  </a:lnTo>
                  <a:lnTo>
                    <a:pt x="10" y="43"/>
                  </a:lnTo>
                  <a:lnTo>
                    <a:pt x="11" y="44"/>
                  </a:lnTo>
                  <a:lnTo>
                    <a:pt x="12" y="44"/>
                  </a:lnTo>
                  <a:lnTo>
                    <a:pt x="12" y="44"/>
                  </a:lnTo>
                  <a:lnTo>
                    <a:pt x="13" y="44"/>
                  </a:lnTo>
                  <a:lnTo>
                    <a:pt x="14" y="44"/>
                  </a:lnTo>
                  <a:lnTo>
                    <a:pt x="15" y="43"/>
                  </a:lnTo>
                  <a:lnTo>
                    <a:pt x="16" y="43"/>
                  </a:lnTo>
                  <a:lnTo>
                    <a:pt x="17" y="42"/>
                  </a:lnTo>
                  <a:lnTo>
                    <a:pt x="18" y="41"/>
                  </a:lnTo>
                  <a:lnTo>
                    <a:pt x="19" y="39"/>
                  </a:lnTo>
                  <a:lnTo>
                    <a:pt x="20" y="37"/>
                  </a:lnTo>
                  <a:lnTo>
                    <a:pt x="20" y="36"/>
                  </a:lnTo>
                  <a:lnTo>
                    <a:pt x="21" y="34"/>
                  </a:lnTo>
                  <a:lnTo>
                    <a:pt x="24" y="31"/>
                  </a:lnTo>
                  <a:lnTo>
                    <a:pt x="27" y="30"/>
                  </a:lnTo>
                  <a:lnTo>
                    <a:pt x="29" y="27"/>
                  </a:lnTo>
                  <a:lnTo>
                    <a:pt x="32" y="25"/>
                  </a:lnTo>
                  <a:lnTo>
                    <a:pt x="34" y="23"/>
                  </a:lnTo>
                  <a:lnTo>
                    <a:pt x="35" y="22"/>
                  </a:lnTo>
                  <a:lnTo>
                    <a:pt x="35" y="19"/>
                  </a:lnTo>
                  <a:lnTo>
                    <a:pt x="36" y="18"/>
                  </a:lnTo>
                  <a:lnTo>
                    <a:pt x="35" y="17"/>
                  </a:lnTo>
                  <a:lnTo>
                    <a:pt x="35" y="15"/>
                  </a:lnTo>
                  <a:lnTo>
                    <a:pt x="34" y="13"/>
                  </a:lnTo>
                  <a:lnTo>
                    <a:pt x="33" y="12"/>
                  </a:lnTo>
                  <a:lnTo>
                    <a:pt x="32" y="9"/>
                  </a:lnTo>
                  <a:lnTo>
                    <a:pt x="28" y="8"/>
                  </a:lnTo>
                  <a:lnTo>
                    <a:pt x="24" y="7"/>
                  </a:lnTo>
                  <a:lnTo>
                    <a:pt x="22" y="7"/>
                  </a:lnTo>
                  <a:lnTo>
                    <a:pt x="22" y="6"/>
                  </a:lnTo>
                  <a:lnTo>
                    <a:pt x="21" y="6"/>
                  </a:lnTo>
                  <a:lnTo>
                    <a:pt x="20" y="4"/>
                  </a:lnTo>
                  <a:lnTo>
                    <a:pt x="19" y="3"/>
                  </a:lnTo>
                  <a:lnTo>
                    <a:pt x="17" y="2"/>
                  </a:lnTo>
                  <a:lnTo>
                    <a:pt x="15" y="1"/>
                  </a:lnTo>
                  <a:lnTo>
                    <a:pt x="13" y="0"/>
                  </a:lnTo>
                  <a:lnTo>
                    <a:pt x="13" y="2"/>
                  </a:lnTo>
                  <a:lnTo>
                    <a:pt x="11" y="3"/>
                  </a:lnTo>
                  <a:lnTo>
                    <a:pt x="9" y="4"/>
                  </a:lnTo>
                  <a:lnTo>
                    <a:pt x="7" y="6"/>
                  </a:lnTo>
                  <a:lnTo>
                    <a:pt x="6" y="6"/>
                  </a:lnTo>
                  <a:lnTo>
                    <a:pt x="5" y="7"/>
                  </a:lnTo>
                  <a:lnTo>
                    <a:pt x="4" y="10"/>
                  </a:lnTo>
                  <a:lnTo>
                    <a:pt x="3" y="12"/>
                  </a:lnTo>
                  <a:lnTo>
                    <a:pt x="3" y="15"/>
                  </a:lnTo>
                  <a:lnTo>
                    <a:pt x="1" y="18"/>
                  </a:lnTo>
                  <a:lnTo>
                    <a:pt x="0" y="19"/>
                  </a:lnTo>
                  <a:lnTo>
                    <a:pt x="0" y="21"/>
                  </a:lnTo>
                  <a:lnTo>
                    <a:pt x="0" y="23"/>
                  </a:lnTo>
                  <a:lnTo>
                    <a:pt x="1" y="24"/>
                  </a:lnTo>
                  <a:lnTo>
                    <a:pt x="2" y="25"/>
                  </a:lnTo>
                  <a:lnTo>
                    <a:pt x="3" y="26"/>
                  </a:lnTo>
                  <a:lnTo>
                    <a:pt x="5" y="27"/>
                  </a:lnTo>
                  <a:lnTo>
                    <a:pt x="7" y="28"/>
                  </a:lnTo>
                  <a:lnTo>
                    <a:pt x="8" y="28"/>
                  </a:lnTo>
                  <a:lnTo>
                    <a:pt x="6" y="30"/>
                  </a:lnTo>
                  <a:lnTo>
                    <a:pt x="6" y="31"/>
                  </a:lnTo>
                  <a:lnTo>
                    <a:pt x="6" y="31"/>
                  </a:lnTo>
                  <a:lnTo>
                    <a:pt x="7" y="32"/>
                  </a:lnTo>
                  <a:lnTo>
                    <a:pt x="8" y="33"/>
                  </a:lnTo>
                  <a:lnTo>
                    <a:pt x="8" y="34"/>
                  </a:lnTo>
                  <a:lnTo>
                    <a:pt x="7" y="34"/>
                  </a:lnTo>
                  <a:lnTo>
                    <a:pt x="6" y="34"/>
                  </a:lnTo>
                  <a:lnTo>
                    <a:pt x="6" y="35"/>
                  </a:lnTo>
                  <a:lnTo>
                    <a:pt x="6" y="36"/>
                  </a:lnTo>
                  <a:lnTo>
                    <a:pt x="6" y="3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64" name="Freeform 340"/>
            <p:cNvSpPr>
              <a:spLocks/>
            </p:cNvSpPr>
            <p:nvPr/>
          </p:nvSpPr>
          <p:spPr bwMode="auto">
            <a:xfrm>
              <a:off x="6815137" y="6524616"/>
              <a:ext cx="3175" cy="4762"/>
            </a:xfrm>
            <a:custGeom>
              <a:avLst/>
              <a:gdLst/>
              <a:ahLst/>
              <a:cxnLst>
                <a:cxn ang="0">
                  <a:pos x="2" y="2"/>
                </a:cxn>
                <a:cxn ang="0">
                  <a:pos x="2" y="2"/>
                </a:cxn>
                <a:cxn ang="0">
                  <a:pos x="2" y="3"/>
                </a:cxn>
                <a:cxn ang="0">
                  <a:pos x="2" y="3"/>
                </a:cxn>
                <a:cxn ang="0">
                  <a:pos x="0" y="3"/>
                </a:cxn>
                <a:cxn ang="0">
                  <a:pos x="0" y="2"/>
                </a:cxn>
                <a:cxn ang="0">
                  <a:pos x="0" y="1"/>
                </a:cxn>
                <a:cxn ang="0">
                  <a:pos x="0" y="0"/>
                </a:cxn>
                <a:cxn ang="0">
                  <a:pos x="1" y="0"/>
                </a:cxn>
                <a:cxn ang="0">
                  <a:pos x="1" y="0"/>
                </a:cxn>
                <a:cxn ang="0">
                  <a:pos x="2" y="2"/>
                </a:cxn>
                <a:cxn ang="0">
                  <a:pos x="2" y="2"/>
                </a:cxn>
              </a:cxnLst>
              <a:rect l="0" t="0" r="r" b="b"/>
              <a:pathLst>
                <a:path w="2" h="3">
                  <a:moveTo>
                    <a:pt x="2" y="2"/>
                  </a:moveTo>
                  <a:lnTo>
                    <a:pt x="2" y="2"/>
                  </a:lnTo>
                  <a:lnTo>
                    <a:pt x="2" y="3"/>
                  </a:lnTo>
                  <a:lnTo>
                    <a:pt x="2" y="3"/>
                  </a:lnTo>
                  <a:lnTo>
                    <a:pt x="0" y="3"/>
                  </a:lnTo>
                  <a:lnTo>
                    <a:pt x="0" y="2"/>
                  </a:lnTo>
                  <a:lnTo>
                    <a:pt x="0" y="1"/>
                  </a:lnTo>
                  <a:lnTo>
                    <a:pt x="0" y="0"/>
                  </a:lnTo>
                  <a:lnTo>
                    <a:pt x="1" y="0"/>
                  </a:lnTo>
                  <a:lnTo>
                    <a:pt x="1" y="0"/>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65" name="Freeform 341"/>
            <p:cNvSpPr>
              <a:spLocks/>
            </p:cNvSpPr>
            <p:nvPr/>
          </p:nvSpPr>
          <p:spPr bwMode="auto">
            <a:xfrm>
              <a:off x="6819900" y="6524616"/>
              <a:ext cx="3175" cy="1588"/>
            </a:xfrm>
            <a:custGeom>
              <a:avLst/>
              <a:gdLst/>
              <a:ahLst/>
              <a:cxnLst>
                <a:cxn ang="0">
                  <a:pos x="1" y="1"/>
                </a:cxn>
                <a:cxn ang="0">
                  <a:pos x="1" y="1"/>
                </a:cxn>
                <a:cxn ang="0">
                  <a:pos x="0" y="1"/>
                </a:cxn>
                <a:cxn ang="0">
                  <a:pos x="0" y="0"/>
                </a:cxn>
                <a:cxn ang="0">
                  <a:pos x="0" y="0"/>
                </a:cxn>
                <a:cxn ang="0">
                  <a:pos x="1" y="0"/>
                </a:cxn>
                <a:cxn ang="0">
                  <a:pos x="2" y="1"/>
                </a:cxn>
                <a:cxn ang="0">
                  <a:pos x="2" y="1"/>
                </a:cxn>
                <a:cxn ang="0">
                  <a:pos x="1" y="1"/>
                </a:cxn>
                <a:cxn ang="0">
                  <a:pos x="1" y="1"/>
                </a:cxn>
                <a:cxn ang="0">
                  <a:pos x="1" y="1"/>
                </a:cxn>
              </a:cxnLst>
              <a:rect l="0" t="0" r="r" b="b"/>
              <a:pathLst>
                <a:path w="2" h="1">
                  <a:moveTo>
                    <a:pt x="1" y="1"/>
                  </a:moveTo>
                  <a:lnTo>
                    <a:pt x="1" y="1"/>
                  </a:lnTo>
                  <a:lnTo>
                    <a:pt x="0" y="1"/>
                  </a:lnTo>
                  <a:lnTo>
                    <a:pt x="0" y="0"/>
                  </a:lnTo>
                  <a:lnTo>
                    <a:pt x="0" y="0"/>
                  </a:lnTo>
                  <a:lnTo>
                    <a:pt x="1" y="0"/>
                  </a:lnTo>
                  <a:lnTo>
                    <a:pt x="2" y="1"/>
                  </a:lnTo>
                  <a:lnTo>
                    <a:pt x="2" y="1"/>
                  </a:lnTo>
                  <a:lnTo>
                    <a:pt x="1" y="1"/>
                  </a:lnTo>
                  <a:lnTo>
                    <a:pt x="1" y="1"/>
                  </a:lnTo>
                  <a:lnTo>
                    <a:pt x="1"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66" name="Freeform 342"/>
            <p:cNvSpPr>
              <a:spLocks/>
            </p:cNvSpPr>
            <p:nvPr/>
          </p:nvSpPr>
          <p:spPr bwMode="auto">
            <a:xfrm>
              <a:off x="6777036" y="6524616"/>
              <a:ext cx="122237" cy="128587"/>
            </a:xfrm>
            <a:custGeom>
              <a:avLst/>
              <a:gdLst/>
              <a:ahLst/>
              <a:cxnLst>
                <a:cxn ang="0">
                  <a:pos x="3" y="7"/>
                </a:cxn>
                <a:cxn ang="0">
                  <a:pos x="0" y="21"/>
                </a:cxn>
                <a:cxn ang="0">
                  <a:pos x="3" y="24"/>
                </a:cxn>
                <a:cxn ang="0">
                  <a:pos x="5" y="28"/>
                </a:cxn>
                <a:cxn ang="0">
                  <a:pos x="10" y="36"/>
                </a:cxn>
                <a:cxn ang="0">
                  <a:pos x="19" y="38"/>
                </a:cxn>
                <a:cxn ang="0">
                  <a:pos x="21" y="42"/>
                </a:cxn>
                <a:cxn ang="0">
                  <a:pos x="28" y="43"/>
                </a:cxn>
                <a:cxn ang="0">
                  <a:pos x="32" y="45"/>
                </a:cxn>
                <a:cxn ang="0">
                  <a:pos x="34" y="61"/>
                </a:cxn>
                <a:cxn ang="0">
                  <a:pos x="32" y="64"/>
                </a:cxn>
                <a:cxn ang="0">
                  <a:pos x="38" y="69"/>
                </a:cxn>
                <a:cxn ang="0">
                  <a:pos x="38" y="76"/>
                </a:cxn>
                <a:cxn ang="0">
                  <a:pos x="40" y="81"/>
                </a:cxn>
                <a:cxn ang="0">
                  <a:pos x="46" y="79"/>
                </a:cxn>
                <a:cxn ang="0">
                  <a:pos x="52" y="77"/>
                </a:cxn>
                <a:cxn ang="0">
                  <a:pos x="55" y="71"/>
                </a:cxn>
                <a:cxn ang="0">
                  <a:pos x="57" y="68"/>
                </a:cxn>
                <a:cxn ang="0">
                  <a:pos x="52" y="68"/>
                </a:cxn>
                <a:cxn ang="0">
                  <a:pos x="49" y="59"/>
                </a:cxn>
                <a:cxn ang="0">
                  <a:pos x="48" y="55"/>
                </a:cxn>
                <a:cxn ang="0">
                  <a:pos x="59" y="59"/>
                </a:cxn>
                <a:cxn ang="0">
                  <a:pos x="62" y="57"/>
                </a:cxn>
                <a:cxn ang="0">
                  <a:pos x="70" y="54"/>
                </a:cxn>
                <a:cxn ang="0">
                  <a:pos x="73" y="49"/>
                </a:cxn>
                <a:cxn ang="0">
                  <a:pos x="70" y="48"/>
                </a:cxn>
                <a:cxn ang="0">
                  <a:pos x="67" y="40"/>
                </a:cxn>
                <a:cxn ang="0">
                  <a:pos x="74" y="36"/>
                </a:cxn>
                <a:cxn ang="0">
                  <a:pos x="73" y="34"/>
                </a:cxn>
                <a:cxn ang="0">
                  <a:pos x="73" y="30"/>
                </a:cxn>
                <a:cxn ang="0">
                  <a:pos x="74" y="26"/>
                </a:cxn>
                <a:cxn ang="0">
                  <a:pos x="70" y="25"/>
                </a:cxn>
                <a:cxn ang="0">
                  <a:pos x="69" y="20"/>
                </a:cxn>
                <a:cxn ang="0">
                  <a:pos x="63" y="18"/>
                </a:cxn>
                <a:cxn ang="0">
                  <a:pos x="59" y="18"/>
                </a:cxn>
                <a:cxn ang="0">
                  <a:pos x="59" y="16"/>
                </a:cxn>
                <a:cxn ang="0">
                  <a:pos x="65" y="12"/>
                </a:cxn>
                <a:cxn ang="0">
                  <a:pos x="63" y="11"/>
                </a:cxn>
                <a:cxn ang="0">
                  <a:pos x="58" y="13"/>
                </a:cxn>
                <a:cxn ang="0">
                  <a:pos x="52" y="11"/>
                </a:cxn>
                <a:cxn ang="0">
                  <a:pos x="51" y="15"/>
                </a:cxn>
                <a:cxn ang="0">
                  <a:pos x="47" y="16"/>
                </a:cxn>
                <a:cxn ang="0">
                  <a:pos x="40" y="17"/>
                </a:cxn>
                <a:cxn ang="0">
                  <a:pos x="40" y="14"/>
                </a:cxn>
                <a:cxn ang="0">
                  <a:pos x="38" y="11"/>
                </a:cxn>
                <a:cxn ang="0">
                  <a:pos x="33" y="13"/>
                </a:cxn>
                <a:cxn ang="0">
                  <a:pos x="28" y="12"/>
                </a:cxn>
                <a:cxn ang="0">
                  <a:pos x="27" y="9"/>
                </a:cxn>
                <a:cxn ang="0">
                  <a:pos x="24" y="6"/>
                </a:cxn>
                <a:cxn ang="0">
                  <a:pos x="19" y="7"/>
                </a:cxn>
                <a:cxn ang="0">
                  <a:pos x="19" y="4"/>
                </a:cxn>
                <a:cxn ang="0">
                  <a:pos x="18" y="0"/>
                </a:cxn>
                <a:cxn ang="0">
                  <a:pos x="17" y="5"/>
                </a:cxn>
                <a:cxn ang="0">
                  <a:pos x="15" y="9"/>
                </a:cxn>
                <a:cxn ang="0">
                  <a:pos x="12" y="15"/>
                </a:cxn>
                <a:cxn ang="0">
                  <a:pos x="15" y="23"/>
                </a:cxn>
                <a:cxn ang="0">
                  <a:pos x="12" y="22"/>
                </a:cxn>
                <a:cxn ang="0">
                  <a:pos x="6" y="20"/>
                </a:cxn>
                <a:cxn ang="0">
                  <a:pos x="8" y="14"/>
                </a:cxn>
                <a:cxn ang="0">
                  <a:pos x="8" y="5"/>
                </a:cxn>
              </a:cxnLst>
              <a:rect l="0" t="0" r="r" b="b"/>
              <a:pathLst>
                <a:path w="77" h="81">
                  <a:moveTo>
                    <a:pt x="8" y="5"/>
                  </a:moveTo>
                  <a:lnTo>
                    <a:pt x="8" y="5"/>
                  </a:lnTo>
                  <a:lnTo>
                    <a:pt x="5" y="6"/>
                  </a:lnTo>
                  <a:lnTo>
                    <a:pt x="3" y="7"/>
                  </a:lnTo>
                  <a:lnTo>
                    <a:pt x="2" y="9"/>
                  </a:lnTo>
                  <a:lnTo>
                    <a:pt x="2" y="11"/>
                  </a:lnTo>
                  <a:lnTo>
                    <a:pt x="1" y="16"/>
                  </a:lnTo>
                  <a:lnTo>
                    <a:pt x="0" y="21"/>
                  </a:lnTo>
                  <a:lnTo>
                    <a:pt x="0" y="22"/>
                  </a:lnTo>
                  <a:lnTo>
                    <a:pt x="0" y="23"/>
                  </a:lnTo>
                  <a:lnTo>
                    <a:pt x="2" y="24"/>
                  </a:lnTo>
                  <a:lnTo>
                    <a:pt x="3" y="24"/>
                  </a:lnTo>
                  <a:lnTo>
                    <a:pt x="5" y="25"/>
                  </a:lnTo>
                  <a:lnTo>
                    <a:pt x="6" y="26"/>
                  </a:lnTo>
                  <a:lnTo>
                    <a:pt x="6" y="27"/>
                  </a:lnTo>
                  <a:lnTo>
                    <a:pt x="5" y="28"/>
                  </a:lnTo>
                  <a:lnTo>
                    <a:pt x="5" y="30"/>
                  </a:lnTo>
                  <a:lnTo>
                    <a:pt x="7" y="32"/>
                  </a:lnTo>
                  <a:lnTo>
                    <a:pt x="8" y="34"/>
                  </a:lnTo>
                  <a:lnTo>
                    <a:pt x="10" y="36"/>
                  </a:lnTo>
                  <a:lnTo>
                    <a:pt x="12" y="36"/>
                  </a:lnTo>
                  <a:lnTo>
                    <a:pt x="15" y="37"/>
                  </a:lnTo>
                  <a:lnTo>
                    <a:pt x="16" y="37"/>
                  </a:lnTo>
                  <a:lnTo>
                    <a:pt x="19" y="38"/>
                  </a:lnTo>
                  <a:lnTo>
                    <a:pt x="19" y="38"/>
                  </a:lnTo>
                  <a:lnTo>
                    <a:pt x="20" y="39"/>
                  </a:lnTo>
                  <a:lnTo>
                    <a:pt x="21" y="40"/>
                  </a:lnTo>
                  <a:lnTo>
                    <a:pt x="21" y="42"/>
                  </a:lnTo>
                  <a:lnTo>
                    <a:pt x="23" y="43"/>
                  </a:lnTo>
                  <a:lnTo>
                    <a:pt x="25" y="43"/>
                  </a:lnTo>
                  <a:lnTo>
                    <a:pt x="27" y="43"/>
                  </a:lnTo>
                  <a:lnTo>
                    <a:pt x="28" y="43"/>
                  </a:lnTo>
                  <a:lnTo>
                    <a:pt x="30" y="42"/>
                  </a:lnTo>
                  <a:lnTo>
                    <a:pt x="32" y="41"/>
                  </a:lnTo>
                  <a:lnTo>
                    <a:pt x="32" y="43"/>
                  </a:lnTo>
                  <a:lnTo>
                    <a:pt x="32" y="45"/>
                  </a:lnTo>
                  <a:lnTo>
                    <a:pt x="33" y="50"/>
                  </a:lnTo>
                  <a:lnTo>
                    <a:pt x="34" y="55"/>
                  </a:lnTo>
                  <a:lnTo>
                    <a:pt x="34" y="60"/>
                  </a:lnTo>
                  <a:lnTo>
                    <a:pt x="34" y="61"/>
                  </a:lnTo>
                  <a:lnTo>
                    <a:pt x="34" y="61"/>
                  </a:lnTo>
                  <a:lnTo>
                    <a:pt x="33" y="62"/>
                  </a:lnTo>
                  <a:lnTo>
                    <a:pt x="32" y="64"/>
                  </a:lnTo>
                  <a:lnTo>
                    <a:pt x="32" y="64"/>
                  </a:lnTo>
                  <a:lnTo>
                    <a:pt x="32" y="65"/>
                  </a:lnTo>
                  <a:lnTo>
                    <a:pt x="35" y="66"/>
                  </a:lnTo>
                  <a:lnTo>
                    <a:pt x="37" y="68"/>
                  </a:lnTo>
                  <a:lnTo>
                    <a:pt x="38" y="69"/>
                  </a:lnTo>
                  <a:lnTo>
                    <a:pt x="39" y="70"/>
                  </a:lnTo>
                  <a:lnTo>
                    <a:pt x="39" y="73"/>
                  </a:lnTo>
                  <a:lnTo>
                    <a:pt x="39" y="74"/>
                  </a:lnTo>
                  <a:lnTo>
                    <a:pt x="38" y="76"/>
                  </a:lnTo>
                  <a:lnTo>
                    <a:pt x="39" y="77"/>
                  </a:lnTo>
                  <a:lnTo>
                    <a:pt x="39" y="77"/>
                  </a:lnTo>
                  <a:lnTo>
                    <a:pt x="40" y="80"/>
                  </a:lnTo>
                  <a:lnTo>
                    <a:pt x="40" y="81"/>
                  </a:lnTo>
                  <a:lnTo>
                    <a:pt x="41" y="81"/>
                  </a:lnTo>
                  <a:lnTo>
                    <a:pt x="42" y="81"/>
                  </a:lnTo>
                  <a:lnTo>
                    <a:pt x="44" y="80"/>
                  </a:lnTo>
                  <a:lnTo>
                    <a:pt x="46" y="79"/>
                  </a:lnTo>
                  <a:lnTo>
                    <a:pt x="48" y="78"/>
                  </a:lnTo>
                  <a:lnTo>
                    <a:pt x="51" y="77"/>
                  </a:lnTo>
                  <a:lnTo>
                    <a:pt x="52" y="77"/>
                  </a:lnTo>
                  <a:lnTo>
                    <a:pt x="52" y="77"/>
                  </a:lnTo>
                  <a:lnTo>
                    <a:pt x="52" y="75"/>
                  </a:lnTo>
                  <a:lnTo>
                    <a:pt x="52" y="73"/>
                  </a:lnTo>
                  <a:lnTo>
                    <a:pt x="53" y="72"/>
                  </a:lnTo>
                  <a:lnTo>
                    <a:pt x="55" y="71"/>
                  </a:lnTo>
                  <a:lnTo>
                    <a:pt x="56" y="70"/>
                  </a:lnTo>
                  <a:lnTo>
                    <a:pt x="57" y="69"/>
                  </a:lnTo>
                  <a:lnTo>
                    <a:pt x="57" y="69"/>
                  </a:lnTo>
                  <a:lnTo>
                    <a:pt x="57" y="68"/>
                  </a:lnTo>
                  <a:lnTo>
                    <a:pt x="56" y="68"/>
                  </a:lnTo>
                  <a:lnTo>
                    <a:pt x="55" y="68"/>
                  </a:lnTo>
                  <a:lnTo>
                    <a:pt x="53" y="68"/>
                  </a:lnTo>
                  <a:lnTo>
                    <a:pt x="52" y="68"/>
                  </a:lnTo>
                  <a:lnTo>
                    <a:pt x="52" y="66"/>
                  </a:lnTo>
                  <a:lnTo>
                    <a:pt x="52" y="64"/>
                  </a:lnTo>
                  <a:lnTo>
                    <a:pt x="51" y="62"/>
                  </a:lnTo>
                  <a:lnTo>
                    <a:pt x="49" y="59"/>
                  </a:lnTo>
                  <a:lnTo>
                    <a:pt x="47" y="57"/>
                  </a:lnTo>
                  <a:lnTo>
                    <a:pt x="47" y="56"/>
                  </a:lnTo>
                  <a:lnTo>
                    <a:pt x="47" y="55"/>
                  </a:lnTo>
                  <a:lnTo>
                    <a:pt x="48" y="55"/>
                  </a:lnTo>
                  <a:lnTo>
                    <a:pt x="51" y="56"/>
                  </a:lnTo>
                  <a:lnTo>
                    <a:pt x="53" y="57"/>
                  </a:lnTo>
                  <a:lnTo>
                    <a:pt x="58" y="58"/>
                  </a:lnTo>
                  <a:lnTo>
                    <a:pt x="59" y="59"/>
                  </a:lnTo>
                  <a:lnTo>
                    <a:pt x="59" y="60"/>
                  </a:lnTo>
                  <a:lnTo>
                    <a:pt x="59" y="59"/>
                  </a:lnTo>
                  <a:lnTo>
                    <a:pt x="60" y="58"/>
                  </a:lnTo>
                  <a:lnTo>
                    <a:pt x="62" y="57"/>
                  </a:lnTo>
                  <a:lnTo>
                    <a:pt x="65" y="56"/>
                  </a:lnTo>
                  <a:lnTo>
                    <a:pt x="66" y="55"/>
                  </a:lnTo>
                  <a:lnTo>
                    <a:pt x="68" y="55"/>
                  </a:lnTo>
                  <a:lnTo>
                    <a:pt x="70" y="54"/>
                  </a:lnTo>
                  <a:lnTo>
                    <a:pt x="72" y="53"/>
                  </a:lnTo>
                  <a:lnTo>
                    <a:pt x="72" y="52"/>
                  </a:lnTo>
                  <a:lnTo>
                    <a:pt x="73" y="51"/>
                  </a:lnTo>
                  <a:lnTo>
                    <a:pt x="73" y="49"/>
                  </a:lnTo>
                  <a:lnTo>
                    <a:pt x="73" y="49"/>
                  </a:lnTo>
                  <a:lnTo>
                    <a:pt x="72" y="49"/>
                  </a:lnTo>
                  <a:lnTo>
                    <a:pt x="71" y="48"/>
                  </a:lnTo>
                  <a:lnTo>
                    <a:pt x="70" y="48"/>
                  </a:lnTo>
                  <a:lnTo>
                    <a:pt x="69" y="44"/>
                  </a:lnTo>
                  <a:lnTo>
                    <a:pt x="66" y="42"/>
                  </a:lnTo>
                  <a:lnTo>
                    <a:pt x="66" y="41"/>
                  </a:lnTo>
                  <a:lnTo>
                    <a:pt x="67" y="40"/>
                  </a:lnTo>
                  <a:lnTo>
                    <a:pt x="69" y="40"/>
                  </a:lnTo>
                  <a:lnTo>
                    <a:pt x="72" y="39"/>
                  </a:lnTo>
                  <a:lnTo>
                    <a:pt x="73" y="37"/>
                  </a:lnTo>
                  <a:lnTo>
                    <a:pt x="74" y="36"/>
                  </a:lnTo>
                  <a:lnTo>
                    <a:pt x="75" y="36"/>
                  </a:lnTo>
                  <a:lnTo>
                    <a:pt x="75" y="36"/>
                  </a:lnTo>
                  <a:lnTo>
                    <a:pt x="75" y="36"/>
                  </a:lnTo>
                  <a:lnTo>
                    <a:pt x="73" y="34"/>
                  </a:lnTo>
                  <a:lnTo>
                    <a:pt x="73" y="32"/>
                  </a:lnTo>
                  <a:lnTo>
                    <a:pt x="73" y="32"/>
                  </a:lnTo>
                  <a:lnTo>
                    <a:pt x="73" y="32"/>
                  </a:lnTo>
                  <a:lnTo>
                    <a:pt x="73" y="30"/>
                  </a:lnTo>
                  <a:lnTo>
                    <a:pt x="75" y="30"/>
                  </a:lnTo>
                  <a:lnTo>
                    <a:pt x="77" y="28"/>
                  </a:lnTo>
                  <a:lnTo>
                    <a:pt x="75" y="27"/>
                  </a:lnTo>
                  <a:lnTo>
                    <a:pt x="74" y="26"/>
                  </a:lnTo>
                  <a:lnTo>
                    <a:pt x="72" y="26"/>
                  </a:lnTo>
                  <a:lnTo>
                    <a:pt x="71" y="26"/>
                  </a:lnTo>
                  <a:lnTo>
                    <a:pt x="70" y="25"/>
                  </a:lnTo>
                  <a:lnTo>
                    <a:pt x="70" y="25"/>
                  </a:lnTo>
                  <a:lnTo>
                    <a:pt x="70" y="24"/>
                  </a:lnTo>
                  <a:lnTo>
                    <a:pt x="70" y="23"/>
                  </a:lnTo>
                  <a:lnTo>
                    <a:pt x="70" y="21"/>
                  </a:lnTo>
                  <a:lnTo>
                    <a:pt x="69" y="20"/>
                  </a:lnTo>
                  <a:lnTo>
                    <a:pt x="68" y="19"/>
                  </a:lnTo>
                  <a:lnTo>
                    <a:pt x="66" y="18"/>
                  </a:lnTo>
                  <a:lnTo>
                    <a:pt x="65" y="18"/>
                  </a:lnTo>
                  <a:lnTo>
                    <a:pt x="63" y="18"/>
                  </a:lnTo>
                  <a:lnTo>
                    <a:pt x="60" y="19"/>
                  </a:lnTo>
                  <a:lnTo>
                    <a:pt x="59" y="19"/>
                  </a:lnTo>
                  <a:lnTo>
                    <a:pt x="59" y="19"/>
                  </a:lnTo>
                  <a:lnTo>
                    <a:pt x="59" y="18"/>
                  </a:lnTo>
                  <a:lnTo>
                    <a:pt x="59" y="17"/>
                  </a:lnTo>
                  <a:lnTo>
                    <a:pt x="59" y="17"/>
                  </a:lnTo>
                  <a:lnTo>
                    <a:pt x="59" y="16"/>
                  </a:lnTo>
                  <a:lnTo>
                    <a:pt x="59" y="16"/>
                  </a:lnTo>
                  <a:lnTo>
                    <a:pt x="61" y="15"/>
                  </a:lnTo>
                  <a:lnTo>
                    <a:pt x="63" y="14"/>
                  </a:lnTo>
                  <a:lnTo>
                    <a:pt x="65" y="13"/>
                  </a:lnTo>
                  <a:lnTo>
                    <a:pt x="65" y="12"/>
                  </a:lnTo>
                  <a:lnTo>
                    <a:pt x="65" y="12"/>
                  </a:lnTo>
                  <a:lnTo>
                    <a:pt x="65" y="11"/>
                  </a:lnTo>
                  <a:lnTo>
                    <a:pt x="64" y="11"/>
                  </a:lnTo>
                  <a:lnTo>
                    <a:pt x="63" y="11"/>
                  </a:lnTo>
                  <a:lnTo>
                    <a:pt x="60" y="12"/>
                  </a:lnTo>
                  <a:lnTo>
                    <a:pt x="59" y="12"/>
                  </a:lnTo>
                  <a:lnTo>
                    <a:pt x="59" y="12"/>
                  </a:lnTo>
                  <a:lnTo>
                    <a:pt x="58" y="13"/>
                  </a:lnTo>
                  <a:lnTo>
                    <a:pt x="57" y="12"/>
                  </a:lnTo>
                  <a:lnTo>
                    <a:pt x="55" y="12"/>
                  </a:lnTo>
                  <a:lnTo>
                    <a:pt x="53" y="11"/>
                  </a:lnTo>
                  <a:lnTo>
                    <a:pt x="52" y="11"/>
                  </a:lnTo>
                  <a:lnTo>
                    <a:pt x="52" y="12"/>
                  </a:lnTo>
                  <a:lnTo>
                    <a:pt x="51" y="13"/>
                  </a:lnTo>
                  <a:lnTo>
                    <a:pt x="51" y="14"/>
                  </a:lnTo>
                  <a:lnTo>
                    <a:pt x="51" y="15"/>
                  </a:lnTo>
                  <a:lnTo>
                    <a:pt x="51" y="16"/>
                  </a:lnTo>
                  <a:lnTo>
                    <a:pt x="50" y="16"/>
                  </a:lnTo>
                  <a:lnTo>
                    <a:pt x="48" y="16"/>
                  </a:lnTo>
                  <a:lnTo>
                    <a:pt x="47" y="16"/>
                  </a:lnTo>
                  <a:lnTo>
                    <a:pt x="46" y="15"/>
                  </a:lnTo>
                  <a:lnTo>
                    <a:pt x="45" y="15"/>
                  </a:lnTo>
                  <a:lnTo>
                    <a:pt x="42" y="17"/>
                  </a:lnTo>
                  <a:lnTo>
                    <a:pt x="40" y="17"/>
                  </a:lnTo>
                  <a:lnTo>
                    <a:pt x="40" y="17"/>
                  </a:lnTo>
                  <a:lnTo>
                    <a:pt x="40" y="16"/>
                  </a:lnTo>
                  <a:lnTo>
                    <a:pt x="40" y="15"/>
                  </a:lnTo>
                  <a:lnTo>
                    <a:pt x="40" y="14"/>
                  </a:lnTo>
                  <a:lnTo>
                    <a:pt x="40" y="12"/>
                  </a:lnTo>
                  <a:lnTo>
                    <a:pt x="40" y="11"/>
                  </a:lnTo>
                  <a:lnTo>
                    <a:pt x="39" y="11"/>
                  </a:lnTo>
                  <a:lnTo>
                    <a:pt x="38" y="11"/>
                  </a:lnTo>
                  <a:lnTo>
                    <a:pt x="36" y="11"/>
                  </a:lnTo>
                  <a:lnTo>
                    <a:pt x="35" y="12"/>
                  </a:lnTo>
                  <a:lnTo>
                    <a:pt x="34" y="13"/>
                  </a:lnTo>
                  <a:lnTo>
                    <a:pt x="33" y="13"/>
                  </a:lnTo>
                  <a:lnTo>
                    <a:pt x="32" y="12"/>
                  </a:lnTo>
                  <a:lnTo>
                    <a:pt x="30" y="12"/>
                  </a:lnTo>
                  <a:lnTo>
                    <a:pt x="29" y="11"/>
                  </a:lnTo>
                  <a:lnTo>
                    <a:pt x="28" y="12"/>
                  </a:lnTo>
                  <a:lnTo>
                    <a:pt x="28" y="12"/>
                  </a:lnTo>
                  <a:lnTo>
                    <a:pt x="27" y="11"/>
                  </a:lnTo>
                  <a:lnTo>
                    <a:pt x="27" y="11"/>
                  </a:lnTo>
                  <a:lnTo>
                    <a:pt x="27" y="9"/>
                  </a:lnTo>
                  <a:lnTo>
                    <a:pt x="27" y="7"/>
                  </a:lnTo>
                  <a:lnTo>
                    <a:pt x="25" y="6"/>
                  </a:lnTo>
                  <a:lnTo>
                    <a:pt x="25" y="6"/>
                  </a:lnTo>
                  <a:lnTo>
                    <a:pt x="24" y="6"/>
                  </a:lnTo>
                  <a:lnTo>
                    <a:pt x="22" y="6"/>
                  </a:lnTo>
                  <a:lnTo>
                    <a:pt x="21" y="7"/>
                  </a:lnTo>
                  <a:lnTo>
                    <a:pt x="20" y="7"/>
                  </a:lnTo>
                  <a:lnTo>
                    <a:pt x="19" y="7"/>
                  </a:lnTo>
                  <a:lnTo>
                    <a:pt x="19" y="7"/>
                  </a:lnTo>
                  <a:lnTo>
                    <a:pt x="18" y="6"/>
                  </a:lnTo>
                  <a:lnTo>
                    <a:pt x="18" y="5"/>
                  </a:lnTo>
                  <a:lnTo>
                    <a:pt x="19" y="4"/>
                  </a:lnTo>
                  <a:lnTo>
                    <a:pt x="20" y="1"/>
                  </a:lnTo>
                  <a:lnTo>
                    <a:pt x="20" y="1"/>
                  </a:lnTo>
                  <a:lnTo>
                    <a:pt x="19" y="0"/>
                  </a:lnTo>
                  <a:lnTo>
                    <a:pt x="18" y="0"/>
                  </a:lnTo>
                  <a:lnTo>
                    <a:pt x="17" y="1"/>
                  </a:lnTo>
                  <a:lnTo>
                    <a:pt x="17" y="3"/>
                  </a:lnTo>
                  <a:lnTo>
                    <a:pt x="17" y="3"/>
                  </a:lnTo>
                  <a:lnTo>
                    <a:pt x="17" y="5"/>
                  </a:lnTo>
                  <a:lnTo>
                    <a:pt x="17" y="5"/>
                  </a:lnTo>
                  <a:lnTo>
                    <a:pt x="16" y="7"/>
                  </a:lnTo>
                  <a:lnTo>
                    <a:pt x="15" y="8"/>
                  </a:lnTo>
                  <a:lnTo>
                    <a:pt x="15" y="9"/>
                  </a:lnTo>
                  <a:lnTo>
                    <a:pt x="13" y="11"/>
                  </a:lnTo>
                  <a:lnTo>
                    <a:pt x="12" y="11"/>
                  </a:lnTo>
                  <a:lnTo>
                    <a:pt x="12" y="12"/>
                  </a:lnTo>
                  <a:lnTo>
                    <a:pt x="12" y="15"/>
                  </a:lnTo>
                  <a:lnTo>
                    <a:pt x="14" y="17"/>
                  </a:lnTo>
                  <a:lnTo>
                    <a:pt x="15" y="21"/>
                  </a:lnTo>
                  <a:lnTo>
                    <a:pt x="15" y="22"/>
                  </a:lnTo>
                  <a:lnTo>
                    <a:pt x="15" y="23"/>
                  </a:lnTo>
                  <a:lnTo>
                    <a:pt x="13" y="23"/>
                  </a:lnTo>
                  <a:lnTo>
                    <a:pt x="12" y="23"/>
                  </a:lnTo>
                  <a:lnTo>
                    <a:pt x="12" y="23"/>
                  </a:lnTo>
                  <a:lnTo>
                    <a:pt x="12" y="22"/>
                  </a:lnTo>
                  <a:lnTo>
                    <a:pt x="10" y="22"/>
                  </a:lnTo>
                  <a:lnTo>
                    <a:pt x="8" y="22"/>
                  </a:lnTo>
                  <a:lnTo>
                    <a:pt x="7" y="21"/>
                  </a:lnTo>
                  <a:lnTo>
                    <a:pt x="6" y="20"/>
                  </a:lnTo>
                  <a:lnTo>
                    <a:pt x="6" y="19"/>
                  </a:lnTo>
                  <a:lnTo>
                    <a:pt x="7" y="18"/>
                  </a:lnTo>
                  <a:lnTo>
                    <a:pt x="7" y="17"/>
                  </a:lnTo>
                  <a:lnTo>
                    <a:pt x="8" y="14"/>
                  </a:lnTo>
                  <a:lnTo>
                    <a:pt x="9" y="12"/>
                  </a:lnTo>
                  <a:lnTo>
                    <a:pt x="9" y="11"/>
                  </a:lnTo>
                  <a:lnTo>
                    <a:pt x="8" y="8"/>
                  </a:lnTo>
                  <a:lnTo>
                    <a:pt x="8" y="5"/>
                  </a:lnTo>
                  <a:lnTo>
                    <a:pt x="8"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67" name="Freeform 343"/>
            <p:cNvSpPr>
              <a:spLocks/>
            </p:cNvSpPr>
            <p:nvPr/>
          </p:nvSpPr>
          <p:spPr bwMode="auto">
            <a:xfrm>
              <a:off x="6881812" y="6569066"/>
              <a:ext cx="44450" cy="79375"/>
            </a:xfrm>
            <a:custGeom>
              <a:avLst/>
              <a:gdLst/>
              <a:ahLst/>
              <a:cxnLst>
                <a:cxn ang="0">
                  <a:pos x="28" y="45"/>
                </a:cxn>
                <a:cxn ang="0">
                  <a:pos x="25" y="46"/>
                </a:cxn>
                <a:cxn ang="0">
                  <a:pos x="23" y="47"/>
                </a:cxn>
                <a:cxn ang="0">
                  <a:pos x="19" y="48"/>
                </a:cxn>
                <a:cxn ang="0">
                  <a:pos x="17" y="50"/>
                </a:cxn>
                <a:cxn ang="0">
                  <a:pos x="15" y="49"/>
                </a:cxn>
                <a:cxn ang="0">
                  <a:pos x="13" y="45"/>
                </a:cxn>
                <a:cxn ang="0">
                  <a:pos x="12" y="40"/>
                </a:cxn>
                <a:cxn ang="0">
                  <a:pos x="12" y="35"/>
                </a:cxn>
                <a:cxn ang="0">
                  <a:pos x="13" y="33"/>
                </a:cxn>
                <a:cxn ang="0">
                  <a:pos x="14" y="32"/>
                </a:cxn>
                <a:cxn ang="0">
                  <a:pos x="15" y="29"/>
                </a:cxn>
                <a:cxn ang="0">
                  <a:pos x="13" y="27"/>
                </a:cxn>
                <a:cxn ang="0">
                  <a:pos x="11" y="25"/>
                </a:cxn>
                <a:cxn ang="0">
                  <a:pos x="10" y="23"/>
                </a:cxn>
                <a:cxn ang="0">
                  <a:pos x="10" y="21"/>
                </a:cxn>
                <a:cxn ang="0">
                  <a:pos x="6" y="21"/>
                </a:cxn>
                <a:cxn ang="0">
                  <a:pos x="5" y="21"/>
                </a:cxn>
                <a:cxn ang="0">
                  <a:pos x="2" y="17"/>
                </a:cxn>
                <a:cxn ang="0">
                  <a:pos x="0" y="13"/>
                </a:cxn>
                <a:cxn ang="0">
                  <a:pos x="3" y="12"/>
                </a:cxn>
                <a:cxn ang="0">
                  <a:pos x="7" y="9"/>
                </a:cxn>
                <a:cxn ang="0">
                  <a:pos x="9" y="8"/>
                </a:cxn>
                <a:cxn ang="0">
                  <a:pos x="9" y="8"/>
                </a:cxn>
                <a:cxn ang="0">
                  <a:pos x="6" y="5"/>
                </a:cxn>
                <a:cxn ang="0">
                  <a:pos x="6" y="4"/>
                </a:cxn>
                <a:cxn ang="0">
                  <a:pos x="9" y="2"/>
                </a:cxn>
                <a:cxn ang="0">
                  <a:pos x="11" y="0"/>
                </a:cxn>
                <a:cxn ang="0">
                  <a:pos x="13" y="0"/>
                </a:cxn>
                <a:cxn ang="0">
                  <a:pos x="15" y="2"/>
                </a:cxn>
                <a:cxn ang="0">
                  <a:pos x="18" y="8"/>
                </a:cxn>
                <a:cxn ang="0">
                  <a:pos x="18" y="9"/>
                </a:cxn>
                <a:cxn ang="0">
                  <a:pos x="19" y="10"/>
                </a:cxn>
                <a:cxn ang="0">
                  <a:pos x="20" y="9"/>
                </a:cxn>
                <a:cxn ang="0">
                  <a:pos x="22" y="10"/>
                </a:cxn>
                <a:cxn ang="0">
                  <a:pos x="25" y="13"/>
                </a:cxn>
                <a:cxn ang="0">
                  <a:pos x="26" y="13"/>
                </a:cxn>
                <a:cxn ang="0">
                  <a:pos x="28" y="14"/>
                </a:cxn>
                <a:cxn ang="0">
                  <a:pos x="28" y="17"/>
                </a:cxn>
                <a:cxn ang="0">
                  <a:pos x="27" y="21"/>
                </a:cxn>
                <a:cxn ang="0">
                  <a:pos x="25" y="25"/>
                </a:cxn>
                <a:cxn ang="0">
                  <a:pos x="24" y="29"/>
                </a:cxn>
                <a:cxn ang="0">
                  <a:pos x="25" y="34"/>
                </a:cxn>
                <a:cxn ang="0">
                  <a:pos x="26" y="41"/>
                </a:cxn>
                <a:cxn ang="0">
                  <a:pos x="28" y="45"/>
                </a:cxn>
              </a:cxnLst>
              <a:rect l="0" t="0" r="r" b="b"/>
              <a:pathLst>
                <a:path w="28" h="50">
                  <a:moveTo>
                    <a:pt x="28" y="45"/>
                  </a:moveTo>
                  <a:lnTo>
                    <a:pt x="28" y="45"/>
                  </a:lnTo>
                  <a:lnTo>
                    <a:pt x="26" y="46"/>
                  </a:lnTo>
                  <a:lnTo>
                    <a:pt x="25" y="46"/>
                  </a:lnTo>
                  <a:lnTo>
                    <a:pt x="24" y="46"/>
                  </a:lnTo>
                  <a:lnTo>
                    <a:pt x="23" y="47"/>
                  </a:lnTo>
                  <a:lnTo>
                    <a:pt x="21" y="47"/>
                  </a:lnTo>
                  <a:lnTo>
                    <a:pt x="19" y="48"/>
                  </a:lnTo>
                  <a:lnTo>
                    <a:pt x="18" y="49"/>
                  </a:lnTo>
                  <a:lnTo>
                    <a:pt x="17" y="50"/>
                  </a:lnTo>
                  <a:lnTo>
                    <a:pt x="16" y="50"/>
                  </a:lnTo>
                  <a:lnTo>
                    <a:pt x="15" y="49"/>
                  </a:lnTo>
                  <a:lnTo>
                    <a:pt x="13" y="46"/>
                  </a:lnTo>
                  <a:lnTo>
                    <a:pt x="13" y="45"/>
                  </a:lnTo>
                  <a:lnTo>
                    <a:pt x="12" y="42"/>
                  </a:lnTo>
                  <a:lnTo>
                    <a:pt x="12" y="40"/>
                  </a:lnTo>
                  <a:lnTo>
                    <a:pt x="12" y="37"/>
                  </a:lnTo>
                  <a:lnTo>
                    <a:pt x="12" y="35"/>
                  </a:lnTo>
                  <a:lnTo>
                    <a:pt x="12" y="34"/>
                  </a:lnTo>
                  <a:lnTo>
                    <a:pt x="13" y="33"/>
                  </a:lnTo>
                  <a:lnTo>
                    <a:pt x="14" y="32"/>
                  </a:lnTo>
                  <a:lnTo>
                    <a:pt x="14" y="32"/>
                  </a:lnTo>
                  <a:lnTo>
                    <a:pt x="15" y="30"/>
                  </a:lnTo>
                  <a:lnTo>
                    <a:pt x="15" y="29"/>
                  </a:lnTo>
                  <a:lnTo>
                    <a:pt x="14" y="28"/>
                  </a:lnTo>
                  <a:lnTo>
                    <a:pt x="13" y="27"/>
                  </a:lnTo>
                  <a:lnTo>
                    <a:pt x="12" y="26"/>
                  </a:lnTo>
                  <a:lnTo>
                    <a:pt x="11" y="25"/>
                  </a:lnTo>
                  <a:lnTo>
                    <a:pt x="11" y="25"/>
                  </a:lnTo>
                  <a:lnTo>
                    <a:pt x="10" y="23"/>
                  </a:lnTo>
                  <a:lnTo>
                    <a:pt x="10" y="21"/>
                  </a:lnTo>
                  <a:lnTo>
                    <a:pt x="10" y="21"/>
                  </a:lnTo>
                  <a:lnTo>
                    <a:pt x="9" y="21"/>
                  </a:lnTo>
                  <a:lnTo>
                    <a:pt x="6" y="21"/>
                  </a:lnTo>
                  <a:lnTo>
                    <a:pt x="6" y="21"/>
                  </a:lnTo>
                  <a:lnTo>
                    <a:pt x="5" y="21"/>
                  </a:lnTo>
                  <a:lnTo>
                    <a:pt x="4" y="20"/>
                  </a:lnTo>
                  <a:lnTo>
                    <a:pt x="2" y="17"/>
                  </a:lnTo>
                  <a:lnTo>
                    <a:pt x="0" y="14"/>
                  </a:lnTo>
                  <a:lnTo>
                    <a:pt x="0" y="13"/>
                  </a:lnTo>
                  <a:lnTo>
                    <a:pt x="1" y="13"/>
                  </a:lnTo>
                  <a:lnTo>
                    <a:pt x="3" y="12"/>
                  </a:lnTo>
                  <a:lnTo>
                    <a:pt x="5" y="11"/>
                  </a:lnTo>
                  <a:lnTo>
                    <a:pt x="7" y="9"/>
                  </a:lnTo>
                  <a:lnTo>
                    <a:pt x="8" y="9"/>
                  </a:lnTo>
                  <a:lnTo>
                    <a:pt x="9" y="8"/>
                  </a:lnTo>
                  <a:lnTo>
                    <a:pt x="9" y="8"/>
                  </a:lnTo>
                  <a:lnTo>
                    <a:pt x="9" y="8"/>
                  </a:lnTo>
                  <a:lnTo>
                    <a:pt x="7" y="6"/>
                  </a:lnTo>
                  <a:lnTo>
                    <a:pt x="6" y="5"/>
                  </a:lnTo>
                  <a:lnTo>
                    <a:pt x="6" y="4"/>
                  </a:lnTo>
                  <a:lnTo>
                    <a:pt x="6" y="4"/>
                  </a:lnTo>
                  <a:lnTo>
                    <a:pt x="7" y="3"/>
                  </a:lnTo>
                  <a:lnTo>
                    <a:pt x="9" y="2"/>
                  </a:lnTo>
                  <a:lnTo>
                    <a:pt x="10" y="0"/>
                  </a:lnTo>
                  <a:lnTo>
                    <a:pt x="11" y="0"/>
                  </a:lnTo>
                  <a:lnTo>
                    <a:pt x="12" y="0"/>
                  </a:lnTo>
                  <a:lnTo>
                    <a:pt x="13" y="0"/>
                  </a:lnTo>
                  <a:lnTo>
                    <a:pt x="14" y="1"/>
                  </a:lnTo>
                  <a:lnTo>
                    <a:pt x="15" y="2"/>
                  </a:lnTo>
                  <a:lnTo>
                    <a:pt x="17" y="4"/>
                  </a:lnTo>
                  <a:lnTo>
                    <a:pt x="18" y="8"/>
                  </a:lnTo>
                  <a:lnTo>
                    <a:pt x="18" y="9"/>
                  </a:lnTo>
                  <a:lnTo>
                    <a:pt x="18" y="9"/>
                  </a:lnTo>
                  <a:lnTo>
                    <a:pt x="18" y="10"/>
                  </a:lnTo>
                  <a:lnTo>
                    <a:pt x="19" y="10"/>
                  </a:lnTo>
                  <a:lnTo>
                    <a:pt x="19" y="10"/>
                  </a:lnTo>
                  <a:lnTo>
                    <a:pt x="20" y="9"/>
                  </a:lnTo>
                  <a:lnTo>
                    <a:pt x="21" y="9"/>
                  </a:lnTo>
                  <a:lnTo>
                    <a:pt x="22" y="10"/>
                  </a:lnTo>
                  <a:lnTo>
                    <a:pt x="24" y="12"/>
                  </a:lnTo>
                  <a:lnTo>
                    <a:pt x="25" y="13"/>
                  </a:lnTo>
                  <a:lnTo>
                    <a:pt x="25" y="13"/>
                  </a:lnTo>
                  <a:lnTo>
                    <a:pt x="26" y="13"/>
                  </a:lnTo>
                  <a:lnTo>
                    <a:pt x="27" y="14"/>
                  </a:lnTo>
                  <a:lnTo>
                    <a:pt x="28" y="14"/>
                  </a:lnTo>
                  <a:lnTo>
                    <a:pt x="28" y="15"/>
                  </a:lnTo>
                  <a:lnTo>
                    <a:pt x="28" y="17"/>
                  </a:lnTo>
                  <a:lnTo>
                    <a:pt x="28" y="19"/>
                  </a:lnTo>
                  <a:lnTo>
                    <a:pt x="27" y="21"/>
                  </a:lnTo>
                  <a:lnTo>
                    <a:pt x="25" y="23"/>
                  </a:lnTo>
                  <a:lnTo>
                    <a:pt x="25" y="25"/>
                  </a:lnTo>
                  <a:lnTo>
                    <a:pt x="24" y="27"/>
                  </a:lnTo>
                  <a:lnTo>
                    <a:pt x="24" y="29"/>
                  </a:lnTo>
                  <a:lnTo>
                    <a:pt x="24" y="32"/>
                  </a:lnTo>
                  <a:lnTo>
                    <a:pt x="25" y="34"/>
                  </a:lnTo>
                  <a:lnTo>
                    <a:pt x="25" y="36"/>
                  </a:lnTo>
                  <a:lnTo>
                    <a:pt x="26" y="41"/>
                  </a:lnTo>
                  <a:lnTo>
                    <a:pt x="28" y="45"/>
                  </a:lnTo>
                  <a:lnTo>
                    <a:pt x="28" y="4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68" name="Freeform 344"/>
            <p:cNvSpPr>
              <a:spLocks/>
            </p:cNvSpPr>
            <p:nvPr/>
          </p:nvSpPr>
          <p:spPr bwMode="auto">
            <a:xfrm>
              <a:off x="6767511" y="6438891"/>
              <a:ext cx="25400" cy="22225"/>
            </a:xfrm>
            <a:custGeom>
              <a:avLst/>
              <a:gdLst/>
              <a:ahLst/>
              <a:cxnLst>
                <a:cxn ang="0">
                  <a:pos x="14" y="14"/>
                </a:cxn>
                <a:cxn ang="0">
                  <a:pos x="14" y="14"/>
                </a:cxn>
                <a:cxn ang="0">
                  <a:pos x="15" y="14"/>
                </a:cxn>
                <a:cxn ang="0">
                  <a:pos x="16" y="13"/>
                </a:cxn>
                <a:cxn ang="0">
                  <a:pos x="16" y="13"/>
                </a:cxn>
                <a:cxn ang="0">
                  <a:pos x="16" y="11"/>
                </a:cxn>
                <a:cxn ang="0">
                  <a:pos x="14" y="9"/>
                </a:cxn>
                <a:cxn ang="0">
                  <a:pos x="14" y="9"/>
                </a:cxn>
                <a:cxn ang="0">
                  <a:pos x="14" y="8"/>
                </a:cxn>
                <a:cxn ang="0">
                  <a:pos x="16" y="7"/>
                </a:cxn>
                <a:cxn ang="0">
                  <a:pos x="16" y="5"/>
                </a:cxn>
                <a:cxn ang="0">
                  <a:pos x="16" y="2"/>
                </a:cxn>
                <a:cxn ang="0">
                  <a:pos x="16" y="1"/>
                </a:cxn>
                <a:cxn ang="0">
                  <a:pos x="14" y="1"/>
                </a:cxn>
                <a:cxn ang="0">
                  <a:pos x="13" y="1"/>
                </a:cxn>
                <a:cxn ang="0">
                  <a:pos x="10" y="0"/>
                </a:cxn>
                <a:cxn ang="0">
                  <a:pos x="8" y="0"/>
                </a:cxn>
                <a:cxn ang="0">
                  <a:pos x="7" y="0"/>
                </a:cxn>
                <a:cxn ang="0">
                  <a:pos x="6" y="1"/>
                </a:cxn>
                <a:cxn ang="0">
                  <a:pos x="5" y="2"/>
                </a:cxn>
                <a:cxn ang="0">
                  <a:pos x="6" y="2"/>
                </a:cxn>
                <a:cxn ang="0">
                  <a:pos x="6" y="3"/>
                </a:cxn>
                <a:cxn ang="0">
                  <a:pos x="7" y="4"/>
                </a:cxn>
                <a:cxn ang="0">
                  <a:pos x="8" y="5"/>
                </a:cxn>
                <a:cxn ang="0">
                  <a:pos x="9" y="5"/>
                </a:cxn>
                <a:cxn ang="0">
                  <a:pos x="10" y="6"/>
                </a:cxn>
                <a:cxn ang="0">
                  <a:pos x="10" y="7"/>
                </a:cxn>
                <a:cxn ang="0">
                  <a:pos x="9" y="8"/>
                </a:cxn>
                <a:cxn ang="0">
                  <a:pos x="8" y="8"/>
                </a:cxn>
                <a:cxn ang="0">
                  <a:pos x="8" y="8"/>
                </a:cxn>
                <a:cxn ang="0">
                  <a:pos x="5" y="8"/>
                </a:cxn>
                <a:cxn ang="0">
                  <a:pos x="2" y="8"/>
                </a:cxn>
                <a:cxn ang="0">
                  <a:pos x="2" y="8"/>
                </a:cxn>
                <a:cxn ang="0">
                  <a:pos x="0" y="9"/>
                </a:cxn>
                <a:cxn ang="0">
                  <a:pos x="0" y="9"/>
                </a:cxn>
                <a:cxn ang="0">
                  <a:pos x="0" y="10"/>
                </a:cxn>
                <a:cxn ang="0">
                  <a:pos x="1" y="11"/>
                </a:cxn>
                <a:cxn ang="0">
                  <a:pos x="2" y="12"/>
                </a:cxn>
                <a:cxn ang="0">
                  <a:pos x="2" y="13"/>
                </a:cxn>
                <a:cxn ang="0">
                  <a:pos x="6" y="13"/>
                </a:cxn>
                <a:cxn ang="0">
                  <a:pos x="8" y="13"/>
                </a:cxn>
                <a:cxn ang="0">
                  <a:pos x="12" y="13"/>
                </a:cxn>
                <a:cxn ang="0">
                  <a:pos x="14" y="14"/>
                </a:cxn>
                <a:cxn ang="0">
                  <a:pos x="14" y="14"/>
                </a:cxn>
              </a:cxnLst>
              <a:rect l="0" t="0" r="r" b="b"/>
              <a:pathLst>
                <a:path w="16" h="14">
                  <a:moveTo>
                    <a:pt x="14" y="14"/>
                  </a:moveTo>
                  <a:lnTo>
                    <a:pt x="14" y="14"/>
                  </a:lnTo>
                  <a:lnTo>
                    <a:pt x="15" y="14"/>
                  </a:lnTo>
                  <a:lnTo>
                    <a:pt x="16" y="13"/>
                  </a:lnTo>
                  <a:lnTo>
                    <a:pt x="16" y="13"/>
                  </a:lnTo>
                  <a:lnTo>
                    <a:pt x="16" y="11"/>
                  </a:lnTo>
                  <a:lnTo>
                    <a:pt x="14" y="9"/>
                  </a:lnTo>
                  <a:lnTo>
                    <a:pt x="14" y="9"/>
                  </a:lnTo>
                  <a:lnTo>
                    <a:pt x="14" y="8"/>
                  </a:lnTo>
                  <a:lnTo>
                    <a:pt x="16" y="7"/>
                  </a:lnTo>
                  <a:lnTo>
                    <a:pt x="16" y="5"/>
                  </a:lnTo>
                  <a:lnTo>
                    <a:pt x="16" y="2"/>
                  </a:lnTo>
                  <a:lnTo>
                    <a:pt x="16" y="1"/>
                  </a:lnTo>
                  <a:lnTo>
                    <a:pt x="14" y="1"/>
                  </a:lnTo>
                  <a:lnTo>
                    <a:pt x="13" y="1"/>
                  </a:lnTo>
                  <a:lnTo>
                    <a:pt x="10" y="0"/>
                  </a:lnTo>
                  <a:lnTo>
                    <a:pt x="8" y="0"/>
                  </a:lnTo>
                  <a:lnTo>
                    <a:pt x="7" y="0"/>
                  </a:lnTo>
                  <a:lnTo>
                    <a:pt x="6" y="1"/>
                  </a:lnTo>
                  <a:lnTo>
                    <a:pt x="5" y="2"/>
                  </a:lnTo>
                  <a:lnTo>
                    <a:pt x="6" y="2"/>
                  </a:lnTo>
                  <a:lnTo>
                    <a:pt x="6" y="3"/>
                  </a:lnTo>
                  <a:lnTo>
                    <a:pt x="7" y="4"/>
                  </a:lnTo>
                  <a:lnTo>
                    <a:pt x="8" y="5"/>
                  </a:lnTo>
                  <a:lnTo>
                    <a:pt x="9" y="5"/>
                  </a:lnTo>
                  <a:lnTo>
                    <a:pt x="10" y="6"/>
                  </a:lnTo>
                  <a:lnTo>
                    <a:pt x="10" y="7"/>
                  </a:lnTo>
                  <a:lnTo>
                    <a:pt x="9" y="8"/>
                  </a:lnTo>
                  <a:lnTo>
                    <a:pt x="8" y="8"/>
                  </a:lnTo>
                  <a:lnTo>
                    <a:pt x="8" y="8"/>
                  </a:lnTo>
                  <a:lnTo>
                    <a:pt x="5" y="8"/>
                  </a:lnTo>
                  <a:lnTo>
                    <a:pt x="2" y="8"/>
                  </a:lnTo>
                  <a:lnTo>
                    <a:pt x="2" y="8"/>
                  </a:lnTo>
                  <a:lnTo>
                    <a:pt x="0" y="9"/>
                  </a:lnTo>
                  <a:lnTo>
                    <a:pt x="0" y="9"/>
                  </a:lnTo>
                  <a:lnTo>
                    <a:pt x="0" y="10"/>
                  </a:lnTo>
                  <a:lnTo>
                    <a:pt x="1" y="11"/>
                  </a:lnTo>
                  <a:lnTo>
                    <a:pt x="2" y="12"/>
                  </a:lnTo>
                  <a:lnTo>
                    <a:pt x="2" y="13"/>
                  </a:lnTo>
                  <a:lnTo>
                    <a:pt x="6" y="13"/>
                  </a:lnTo>
                  <a:lnTo>
                    <a:pt x="8" y="13"/>
                  </a:lnTo>
                  <a:lnTo>
                    <a:pt x="12" y="13"/>
                  </a:lnTo>
                  <a:lnTo>
                    <a:pt x="14" y="14"/>
                  </a:lnTo>
                  <a:lnTo>
                    <a:pt x="14" y="1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69" name="Freeform 345"/>
            <p:cNvSpPr>
              <a:spLocks/>
            </p:cNvSpPr>
            <p:nvPr/>
          </p:nvSpPr>
          <p:spPr bwMode="auto">
            <a:xfrm>
              <a:off x="6659562" y="6537316"/>
              <a:ext cx="30163" cy="30163"/>
            </a:xfrm>
            <a:custGeom>
              <a:avLst/>
              <a:gdLst/>
              <a:ahLst/>
              <a:cxnLst>
                <a:cxn ang="0">
                  <a:pos x="13" y="1"/>
                </a:cxn>
                <a:cxn ang="0">
                  <a:pos x="13" y="1"/>
                </a:cxn>
                <a:cxn ang="0">
                  <a:pos x="13" y="3"/>
                </a:cxn>
                <a:cxn ang="0">
                  <a:pos x="14" y="3"/>
                </a:cxn>
                <a:cxn ang="0">
                  <a:pos x="15" y="4"/>
                </a:cxn>
                <a:cxn ang="0">
                  <a:pos x="15" y="7"/>
                </a:cxn>
                <a:cxn ang="0">
                  <a:pos x="16" y="8"/>
                </a:cxn>
                <a:cxn ang="0">
                  <a:pos x="17" y="8"/>
                </a:cxn>
                <a:cxn ang="0">
                  <a:pos x="18" y="8"/>
                </a:cxn>
                <a:cxn ang="0">
                  <a:pos x="19" y="9"/>
                </a:cxn>
                <a:cxn ang="0">
                  <a:pos x="18" y="11"/>
                </a:cxn>
                <a:cxn ang="0">
                  <a:pos x="18" y="12"/>
                </a:cxn>
                <a:cxn ang="0">
                  <a:pos x="18" y="13"/>
                </a:cxn>
                <a:cxn ang="0">
                  <a:pos x="19" y="16"/>
                </a:cxn>
                <a:cxn ang="0">
                  <a:pos x="19" y="17"/>
                </a:cxn>
                <a:cxn ang="0">
                  <a:pos x="19" y="18"/>
                </a:cxn>
                <a:cxn ang="0">
                  <a:pos x="17" y="18"/>
                </a:cxn>
                <a:cxn ang="0">
                  <a:pos x="15" y="19"/>
                </a:cxn>
                <a:cxn ang="0">
                  <a:pos x="15" y="19"/>
                </a:cxn>
                <a:cxn ang="0">
                  <a:pos x="14" y="18"/>
                </a:cxn>
                <a:cxn ang="0">
                  <a:pos x="13" y="17"/>
                </a:cxn>
                <a:cxn ang="0">
                  <a:pos x="13" y="16"/>
                </a:cxn>
                <a:cxn ang="0">
                  <a:pos x="13" y="14"/>
                </a:cxn>
                <a:cxn ang="0">
                  <a:pos x="13" y="13"/>
                </a:cxn>
                <a:cxn ang="0">
                  <a:pos x="12" y="13"/>
                </a:cxn>
                <a:cxn ang="0">
                  <a:pos x="11" y="12"/>
                </a:cxn>
                <a:cxn ang="0">
                  <a:pos x="10" y="11"/>
                </a:cxn>
                <a:cxn ang="0">
                  <a:pos x="9" y="10"/>
                </a:cxn>
                <a:cxn ang="0">
                  <a:pos x="8" y="10"/>
                </a:cxn>
                <a:cxn ang="0">
                  <a:pos x="8" y="10"/>
                </a:cxn>
                <a:cxn ang="0">
                  <a:pos x="7" y="10"/>
                </a:cxn>
                <a:cxn ang="0">
                  <a:pos x="7" y="11"/>
                </a:cxn>
                <a:cxn ang="0">
                  <a:pos x="7" y="11"/>
                </a:cxn>
                <a:cxn ang="0">
                  <a:pos x="5" y="12"/>
                </a:cxn>
                <a:cxn ang="0">
                  <a:pos x="4" y="11"/>
                </a:cxn>
                <a:cxn ang="0">
                  <a:pos x="3" y="10"/>
                </a:cxn>
                <a:cxn ang="0">
                  <a:pos x="1" y="9"/>
                </a:cxn>
                <a:cxn ang="0">
                  <a:pos x="1" y="5"/>
                </a:cxn>
                <a:cxn ang="0">
                  <a:pos x="0" y="3"/>
                </a:cxn>
                <a:cxn ang="0">
                  <a:pos x="1" y="1"/>
                </a:cxn>
                <a:cxn ang="0">
                  <a:pos x="1" y="0"/>
                </a:cxn>
                <a:cxn ang="0">
                  <a:pos x="5" y="1"/>
                </a:cxn>
                <a:cxn ang="0">
                  <a:pos x="7" y="1"/>
                </a:cxn>
                <a:cxn ang="0">
                  <a:pos x="10" y="2"/>
                </a:cxn>
                <a:cxn ang="0">
                  <a:pos x="12" y="2"/>
                </a:cxn>
                <a:cxn ang="0">
                  <a:pos x="13" y="1"/>
                </a:cxn>
                <a:cxn ang="0">
                  <a:pos x="13" y="1"/>
                </a:cxn>
              </a:cxnLst>
              <a:rect l="0" t="0" r="r" b="b"/>
              <a:pathLst>
                <a:path w="19" h="19">
                  <a:moveTo>
                    <a:pt x="13" y="1"/>
                  </a:moveTo>
                  <a:lnTo>
                    <a:pt x="13" y="1"/>
                  </a:lnTo>
                  <a:lnTo>
                    <a:pt x="13" y="3"/>
                  </a:lnTo>
                  <a:lnTo>
                    <a:pt x="14" y="3"/>
                  </a:lnTo>
                  <a:lnTo>
                    <a:pt x="15" y="4"/>
                  </a:lnTo>
                  <a:lnTo>
                    <a:pt x="15" y="7"/>
                  </a:lnTo>
                  <a:lnTo>
                    <a:pt x="16" y="8"/>
                  </a:lnTo>
                  <a:lnTo>
                    <a:pt x="17" y="8"/>
                  </a:lnTo>
                  <a:lnTo>
                    <a:pt x="18" y="8"/>
                  </a:lnTo>
                  <a:lnTo>
                    <a:pt x="19" y="9"/>
                  </a:lnTo>
                  <a:lnTo>
                    <a:pt x="18" y="11"/>
                  </a:lnTo>
                  <a:lnTo>
                    <a:pt x="18" y="12"/>
                  </a:lnTo>
                  <a:lnTo>
                    <a:pt x="18" y="13"/>
                  </a:lnTo>
                  <a:lnTo>
                    <a:pt x="19" y="16"/>
                  </a:lnTo>
                  <a:lnTo>
                    <a:pt x="19" y="17"/>
                  </a:lnTo>
                  <a:lnTo>
                    <a:pt x="19" y="18"/>
                  </a:lnTo>
                  <a:lnTo>
                    <a:pt x="17" y="18"/>
                  </a:lnTo>
                  <a:lnTo>
                    <a:pt x="15" y="19"/>
                  </a:lnTo>
                  <a:lnTo>
                    <a:pt x="15" y="19"/>
                  </a:lnTo>
                  <a:lnTo>
                    <a:pt x="14" y="18"/>
                  </a:lnTo>
                  <a:lnTo>
                    <a:pt x="13" y="17"/>
                  </a:lnTo>
                  <a:lnTo>
                    <a:pt x="13" y="16"/>
                  </a:lnTo>
                  <a:lnTo>
                    <a:pt x="13" y="14"/>
                  </a:lnTo>
                  <a:lnTo>
                    <a:pt x="13" y="13"/>
                  </a:lnTo>
                  <a:lnTo>
                    <a:pt x="12" y="13"/>
                  </a:lnTo>
                  <a:lnTo>
                    <a:pt x="11" y="12"/>
                  </a:lnTo>
                  <a:lnTo>
                    <a:pt x="10" y="11"/>
                  </a:lnTo>
                  <a:lnTo>
                    <a:pt x="9" y="10"/>
                  </a:lnTo>
                  <a:lnTo>
                    <a:pt x="8" y="10"/>
                  </a:lnTo>
                  <a:lnTo>
                    <a:pt x="8" y="10"/>
                  </a:lnTo>
                  <a:lnTo>
                    <a:pt x="7" y="10"/>
                  </a:lnTo>
                  <a:lnTo>
                    <a:pt x="7" y="11"/>
                  </a:lnTo>
                  <a:lnTo>
                    <a:pt x="7" y="11"/>
                  </a:lnTo>
                  <a:lnTo>
                    <a:pt x="5" y="12"/>
                  </a:lnTo>
                  <a:lnTo>
                    <a:pt x="4" y="11"/>
                  </a:lnTo>
                  <a:lnTo>
                    <a:pt x="3" y="10"/>
                  </a:lnTo>
                  <a:lnTo>
                    <a:pt x="1" y="9"/>
                  </a:lnTo>
                  <a:lnTo>
                    <a:pt x="1" y="5"/>
                  </a:lnTo>
                  <a:lnTo>
                    <a:pt x="0" y="3"/>
                  </a:lnTo>
                  <a:lnTo>
                    <a:pt x="1" y="1"/>
                  </a:lnTo>
                  <a:lnTo>
                    <a:pt x="1" y="0"/>
                  </a:lnTo>
                  <a:lnTo>
                    <a:pt x="5" y="1"/>
                  </a:lnTo>
                  <a:lnTo>
                    <a:pt x="7" y="1"/>
                  </a:lnTo>
                  <a:lnTo>
                    <a:pt x="10" y="2"/>
                  </a:lnTo>
                  <a:lnTo>
                    <a:pt x="12" y="2"/>
                  </a:lnTo>
                  <a:lnTo>
                    <a:pt x="13" y="1"/>
                  </a:lnTo>
                  <a:lnTo>
                    <a:pt x="13"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70" name="Freeform 346"/>
            <p:cNvSpPr>
              <a:spLocks/>
            </p:cNvSpPr>
            <p:nvPr/>
          </p:nvSpPr>
          <p:spPr bwMode="auto">
            <a:xfrm>
              <a:off x="6645275" y="6491279"/>
              <a:ext cx="39688" cy="50800"/>
            </a:xfrm>
            <a:custGeom>
              <a:avLst/>
              <a:gdLst/>
              <a:ahLst/>
              <a:cxnLst>
                <a:cxn ang="0">
                  <a:pos x="9" y="32"/>
                </a:cxn>
                <a:cxn ang="0">
                  <a:pos x="9" y="32"/>
                </a:cxn>
                <a:cxn ang="0">
                  <a:pos x="10" y="31"/>
                </a:cxn>
                <a:cxn ang="0">
                  <a:pos x="11" y="30"/>
                </a:cxn>
                <a:cxn ang="0">
                  <a:pos x="14" y="30"/>
                </a:cxn>
                <a:cxn ang="0">
                  <a:pos x="16" y="31"/>
                </a:cxn>
                <a:cxn ang="0">
                  <a:pos x="19" y="31"/>
                </a:cxn>
                <a:cxn ang="0">
                  <a:pos x="21" y="31"/>
                </a:cxn>
                <a:cxn ang="0">
                  <a:pos x="22" y="31"/>
                </a:cxn>
                <a:cxn ang="0">
                  <a:pos x="22" y="30"/>
                </a:cxn>
                <a:cxn ang="0">
                  <a:pos x="22" y="28"/>
                </a:cxn>
                <a:cxn ang="0">
                  <a:pos x="22" y="26"/>
                </a:cxn>
                <a:cxn ang="0">
                  <a:pos x="22" y="25"/>
                </a:cxn>
                <a:cxn ang="0">
                  <a:pos x="22" y="22"/>
                </a:cxn>
                <a:cxn ang="0">
                  <a:pos x="22" y="19"/>
                </a:cxn>
                <a:cxn ang="0">
                  <a:pos x="22" y="18"/>
                </a:cxn>
                <a:cxn ang="0">
                  <a:pos x="23" y="17"/>
                </a:cxn>
                <a:cxn ang="0">
                  <a:pos x="24" y="13"/>
                </a:cxn>
                <a:cxn ang="0">
                  <a:pos x="24" y="10"/>
                </a:cxn>
                <a:cxn ang="0">
                  <a:pos x="23" y="7"/>
                </a:cxn>
                <a:cxn ang="0">
                  <a:pos x="24" y="4"/>
                </a:cxn>
                <a:cxn ang="0">
                  <a:pos x="25" y="0"/>
                </a:cxn>
                <a:cxn ang="0">
                  <a:pos x="23" y="0"/>
                </a:cxn>
                <a:cxn ang="0">
                  <a:pos x="22" y="0"/>
                </a:cxn>
                <a:cxn ang="0">
                  <a:pos x="19" y="3"/>
                </a:cxn>
                <a:cxn ang="0">
                  <a:pos x="18" y="3"/>
                </a:cxn>
                <a:cxn ang="0">
                  <a:pos x="16" y="3"/>
                </a:cxn>
                <a:cxn ang="0">
                  <a:pos x="15" y="3"/>
                </a:cxn>
                <a:cxn ang="0">
                  <a:pos x="15" y="4"/>
                </a:cxn>
                <a:cxn ang="0">
                  <a:pos x="11" y="7"/>
                </a:cxn>
                <a:cxn ang="0">
                  <a:pos x="9" y="8"/>
                </a:cxn>
                <a:cxn ang="0">
                  <a:pos x="9" y="9"/>
                </a:cxn>
                <a:cxn ang="0">
                  <a:pos x="7" y="9"/>
                </a:cxn>
                <a:cxn ang="0">
                  <a:pos x="5" y="10"/>
                </a:cxn>
                <a:cxn ang="0">
                  <a:pos x="3" y="10"/>
                </a:cxn>
                <a:cxn ang="0">
                  <a:pos x="2" y="10"/>
                </a:cxn>
                <a:cxn ang="0">
                  <a:pos x="2" y="12"/>
                </a:cxn>
                <a:cxn ang="0">
                  <a:pos x="2" y="13"/>
                </a:cxn>
                <a:cxn ang="0">
                  <a:pos x="1" y="13"/>
                </a:cxn>
                <a:cxn ang="0">
                  <a:pos x="0" y="15"/>
                </a:cxn>
                <a:cxn ang="0">
                  <a:pos x="1" y="17"/>
                </a:cxn>
                <a:cxn ang="0">
                  <a:pos x="2" y="19"/>
                </a:cxn>
                <a:cxn ang="0">
                  <a:pos x="3" y="22"/>
                </a:cxn>
                <a:cxn ang="0">
                  <a:pos x="4" y="24"/>
                </a:cxn>
                <a:cxn ang="0">
                  <a:pos x="9" y="29"/>
                </a:cxn>
                <a:cxn ang="0">
                  <a:pos x="9" y="30"/>
                </a:cxn>
                <a:cxn ang="0">
                  <a:pos x="9" y="32"/>
                </a:cxn>
                <a:cxn ang="0">
                  <a:pos x="9" y="32"/>
                </a:cxn>
              </a:cxnLst>
              <a:rect l="0" t="0" r="r" b="b"/>
              <a:pathLst>
                <a:path w="25" h="32">
                  <a:moveTo>
                    <a:pt x="9" y="32"/>
                  </a:moveTo>
                  <a:lnTo>
                    <a:pt x="9" y="32"/>
                  </a:lnTo>
                  <a:lnTo>
                    <a:pt x="10" y="31"/>
                  </a:lnTo>
                  <a:lnTo>
                    <a:pt x="11" y="30"/>
                  </a:lnTo>
                  <a:lnTo>
                    <a:pt x="14" y="30"/>
                  </a:lnTo>
                  <a:lnTo>
                    <a:pt x="16" y="31"/>
                  </a:lnTo>
                  <a:lnTo>
                    <a:pt x="19" y="31"/>
                  </a:lnTo>
                  <a:lnTo>
                    <a:pt x="21" y="31"/>
                  </a:lnTo>
                  <a:lnTo>
                    <a:pt x="22" y="31"/>
                  </a:lnTo>
                  <a:lnTo>
                    <a:pt x="22" y="30"/>
                  </a:lnTo>
                  <a:lnTo>
                    <a:pt x="22" y="28"/>
                  </a:lnTo>
                  <a:lnTo>
                    <a:pt x="22" y="26"/>
                  </a:lnTo>
                  <a:lnTo>
                    <a:pt x="22" y="25"/>
                  </a:lnTo>
                  <a:lnTo>
                    <a:pt x="22" y="22"/>
                  </a:lnTo>
                  <a:lnTo>
                    <a:pt x="22" y="19"/>
                  </a:lnTo>
                  <a:lnTo>
                    <a:pt x="22" y="18"/>
                  </a:lnTo>
                  <a:lnTo>
                    <a:pt x="23" y="17"/>
                  </a:lnTo>
                  <a:lnTo>
                    <a:pt x="24" y="13"/>
                  </a:lnTo>
                  <a:lnTo>
                    <a:pt x="24" y="10"/>
                  </a:lnTo>
                  <a:lnTo>
                    <a:pt x="23" y="7"/>
                  </a:lnTo>
                  <a:lnTo>
                    <a:pt x="24" y="4"/>
                  </a:lnTo>
                  <a:lnTo>
                    <a:pt x="25" y="0"/>
                  </a:lnTo>
                  <a:lnTo>
                    <a:pt x="23" y="0"/>
                  </a:lnTo>
                  <a:lnTo>
                    <a:pt x="22" y="0"/>
                  </a:lnTo>
                  <a:lnTo>
                    <a:pt x="19" y="3"/>
                  </a:lnTo>
                  <a:lnTo>
                    <a:pt x="18" y="3"/>
                  </a:lnTo>
                  <a:lnTo>
                    <a:pt x="16" y="3"/>
                  </a:lnTo>
                  <a:lnTo>
                    <a:pt x="15" y="3"/>
                  </a:lnTo>
                  <a:lnTo>
                    <a:pt x="15" y="4"/>
                  </a:lnTo>
                  <a:lnTo>
                    <a:pt x="11" y="7"/>
                  </a:lnTo>
                  <a:lnTo>
                    <a:pt x="9" y="8"/>
                  </a:lnTo>
                  <a:lnTo>
                    <a:pt x="9" y="9"/>
                  </a:lnTo>
                  <a:lnTo>
                    <a:pt x="7" y="9"/>
                  </a:lnTo>
                  <a:lnTo>
                    <a:pt x="5" y="10"/>
                  </a:lnTo>
                  <a:lnTo>
                    <a:pt x="3" y="10"/>
                  </a:lnTo>
                  <a:lnTo>
                    <a:pt x="2" y="10"/>
                  </a:lnTo>
                  <a:lnTo>
                    <a:pt x="2" y="12"/>
                  </a:lnTo>
                  <a:lnTo>
                    <a:pt x="2" y="13"/>
                  </a:lnTo>
                  <a:lnTo>
                    <a:pt x="1" y="13"/>
                  </a:lnTo>
                  <a:lnTo>
                    <a:pt x="0" y="15"/>
                  </a:lnTo>
                  <a:lnTo>
                    <a:pt x="1" y="17"/>
                  </a:lnTo>
                  <a:lnTo>
                    <a:pt x="2" y="19"/>
                  </a:lnTo>
                  <a:lnTo>
                    <a:pt x="3" y="22"/>
                  </a:lnTo>
                  <a:lnTo>
                    <a:pt x="4" y="24"/>
                  </a:lnTo>
                  <a:lnTo>
                    <a:pt x="9" y="29"/>
                  </a:lnTo>
                  <a:lnTo>
                    <a:pt x="9" y="30"/>
                  </a:lnTo>
                  <a:lnTo>
                    <a:pt x="9" y="32"/>
                  </a:lnTo>
                  <a:lnTo>
                    <a:pt x="9" y="3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71" name="Freeform 347"/>
            <p:cNvSpPr>
              <a:spLocks/>
            </p:cNvSpPr>
            <p:nvPr/>
          </p:nvSpPr>
          <p:spPr bwMode="auto">
            <a:xfrm>
              <a:off x="6629400" y="6483341"/>
              <a:ext cx="55562" cy="31750"/>
            </a:xfrm>
            <a:custGeom>
              <a:avLst/>
              <a:gdLst/>
              <a:ahLst/>
              <a:cxnLst>
                <a:cxn ang="0">
                  <a:pos x="9" y="20"/>
                </a:cxn>
                <a:cxn ang="0">
                  <a:pos x="9" y="20"/>
                </a:cxn>
                <a:cxn ang="0">
                  <a:pos x="11" y="18"/>
                </a:cxn>
                <a:cxn ang="0">
                  <a:pos x="12" y="18"/>
                </a:cxn>
                <a:cxn ang="0">
                  <a:pos x="12" y="17"/>
                </a:cxn>
                <a:cxn ang="0">
                  <a:pos x="12" y="16"/>
                </a:cxn>
                <a:cxn ang="0">
                  <a:pos x="13" y="15"/>
                </a:cxn>
                <a:cxn ang="0">
                  <a:pos x="15" y="15"/>
                </a:cxn>
                <a:cxn ang="0">
                  <a:pos x="16" y="14"/>
                </a:cxn>
                <a:cxn ang="0">
                  <a:pos x="19" y="14"/>
                </a:cxn>
                <a:cxn ang="0">
                  <a:pos x="19" y="13"/>
                </a:cxn>
                <a:cxn ang="0">
                  <a:pos x="20" y="12"/>
                </a:cxn>
                <a:cxn ang="0">
                  <a:pos x="25" y="9"/>
                </a:cxn>
                <a:cxn ang="0">
                  <a:pos x="25" y="9"/>
                </a:cxn>
                <a:cxn ang="0">
                  <a:pos x="26" y="9"/>
                </a:cxn>
                <a:cxn ang="0">
                  <a:pos x="28" y="9"/>
                </a:cxn>
                <a:cxn ang="0">
                  <a:pos x="29" y="8"/>
                </a:cxn>
                <a:cxn ang="0">
                  <a:pos x="32" y="5"/>
                </a:cxn>
                <a:cxn ang="0">
                  <a:pos x="33" y="5"/>
                </a:cxn>
                <a:cxn ang="0">
                  <a:pos x="35" y="5"/>
                </a:cxn>
                <a:cxn ang="0">
                  <a:pos x="35" y="3"/>
                </a:cxn>
                <a:cxn ang="0">
                  <a:pos x="35" y="2"/>
                </a:cxn>
                <a:cxn ang="0">
                  <a:pos x="34" y="1"/>
                </a:cxn>
                <a:cxn ang="0">
                  <a:pos x="32" y="1"/>
                </a:cxn>
                <a:cxn ang="0">
                  <a:pos x="27" y="0"/>
                </a:cxn>
                <a:cxn ang="0">
                  <a:pos x="22" y="1"/>
                </a:cxn>
                <a:cxn ang="0">
                  <a:pos x="17" y="1"/>
                </a:cxn>
                <a:cxn ang="0">
                  <a:pos x="12" y="0"/>
                </a:cxn>
                <a:cxn ang="0">
                  <a:pos x="11" y="0"/>
                </a:cxn>
                <a:cxn ang="0">
                  <a:pos x="9" y="1"/>
                </a:cxn>
                <a:cxn ang="0">
                  <a:pos x="8" y="1"/>
                </a:cxn>
                <a:cxn ang="0">
                  <a:pos x="6" y="1"/>
                </a:cxn>
                <a:cxn ang="0">
                  <a:pos x="5" y="1"/>
                </a:cxn>
                <a:cxn ang="0">
                  <a:pos x="3" y="1"/>
                </a:cxn>
                <a:cxn ang="0">
                  <a:pos x="3" y="2"/>
                </a:cxn>
                <a:cxn ang="0">
                  <a:pos x="2" y="3"/>
                </a:cxn>
                <a:cxn ang="0">
                  <a:pos x="0" y="5"/>
                </a:cxn>
                <a:cxn ang="0">
                  <a:pos x="0" y="5"/>
                </a:cxn>
                <a:cxn ang="0">
                  <a:pos x="0" y="5"/>
                </a:cxn>
                <a:cxn ang="0">
                  <a:pos x="0" y="6"/>
                </a:cxn>
                <a:cxn ang="0">
                  <a:pos x="0" y="9"/>
                </a:cxn>
                <a:cxn ang="0">
                  <a:pos x="0" y="10"/>
                </a:cxn>
                <a:cxn ang="0">
                  <a:pos x="1" y="11"/>
                </a:cxn>
                <a:cxn ang="0">
                  <a:pos x="2" y="11"/>
                </a:cxn>
                <a:cxn ang="0">
                  <a:pos x="4" y="12"/>
                </a:cxn>
                <a:cxn ang="0">
                  <a:pos x="6" y="12"/>
                </a:cxn>
                <a:cxn ang="0">
                  <a:pos x="8" y="12"/>
                </a:cxn>
                <a:cxn ang="0">
                  <a:pos x="8" y="13"/>
                </a:cxn>
                <a:cxn ang="0">
                  <a:pos x="9" y="13"/>
                </a:cxn>
                <a:cxn ang="0">
                  <a:pos x="8" y="15"/>
                </a:cxn>
                <a:cxn ang="0">
                  <a:pos x="8" y="17"/>
                </a:cxn>
                <a:cxn ang="0">
                  <a:pos x="6" y="18"/>
                </a:cxn>
                <a:cxn ang="0">
                  <a:pos x="9" y="20"/>
                </a:cxn>
                <a:cxn ang="0">
                  <a:pos x="9" y="20"/>
                </a:cxn>
              </a:cxnLst>
              <a:rect l="0" t="0" r="r" b="b"/>
              <a:pathLst>
                <a:path w="35" h="20">
                  <a:moveTo>
                    <a:pt x="9" y="20"/>
                  </a:moveTo>
                  <a:lnTo>
                    <a:pt x="9" y="20"/>
                  </a:lnTo>
                  <a:lnTo>
                    <a:pt x="11" y="18"/>
                  </a:lnTo>
                  <a:lnTo>
                    <a:pt x="12" y="18"/>
                  </a:lnTo>
                  <a:lnTo>
                    <a:pt x="12" y="17"/>
                  </a:lnTo>
                  <a:lnTo>
                    <a:pt x="12" y="16"/>
                  </a:lnTo>
                  <a:lnTo>
                    <a:pt x="13" y="15"/>
                  </a:lnTo>
                  <a:lnTo>
                    <a:pt x="15" y="15"/>
                  </a:lnTo>
                  <a:lnTo>
                    <a:pt x="16" y="14"/>
                  </a:lnTo>
                  <a:lnTo>
                    <a:pt x="19" y="14"/>
                  </a:lnTo>
                  <a:lnTo>
                    <a:pt x="19" y="13"/>
                  </a:lnTo>
                  <a:lnTo>
                    <a:pt x="20" y="12"/>
                  </a:lnTo>
                  <a:lnTo>
                    <a:pt x="25" y="9"/>
                  </a:lnTo>
                  <a:lnTo>
                    <a:pt x="25" y="9"/>
                  </a:lnTo>
                  <a:lnTo>
                    <a:pt x="26" y="9"/>
                  </a:lnTo>
                  <a:lnTo>
                    <a:pt x="28" y="9"/>
                  </a:lnTo>
                  <a:lnTo>
                    <a:pt x="29" y="8"/>
                  </a:lnTo>
                  <a:lnTo>
                    <a:pt x="32" y="5"/>
                  </a:lnTo>
                  <a:lnTo>
                    <a:pt x="33" y="5"/>
                  </a:lnTo>
                  <a:lnTo>
                    <a:pt x="35" y="5"/>
                  </a:lnTo>
                  <a:lnTo>
                    <a:pt x="35" y="3"/>
                  </a:lnTo>
                  <a:lnTo>
                    <a:pt x="35" y="2"/>
                  </a:lnTo>
                  <a:lnTo>
                    <a:pt x="34" y="1"/>
                  </a:lnTo>
                  <a:lnTo>
                    <a:pt x="32" y="1"/>
                  </a:lnTo>
                  <a:lnTo>
                    <a:pt x="27" y="0"/>
                  </a:lnTo>
                  <a:lnTo>
                    <a:pt x="22" y="1"/>
                  </a:lnTo>
                  <a:lnTo>
                    <a:pt x="17" y="1"/>
                  </a:lnTo>
                  <a:lnTo>
                    <a:pt x="12" y="0"/>
                  </a:lnTo>
                  <a:lnTo>
                    <a:pt x="11" y="0"/>
                  </a:lnTo>
                  <a:lnTo>
                    <a:pt x="9" y="1"/>
                  </a:lnTo>
                  <a:lnTo>
                    <a:pt x="8" y="1"/>
                  </a:lnTo>
                  <a:lnTo>
                    <a:pt x="6" y="1"/>
                  </a:lnTo>
                  <a:lnTo>
                    <a:pt x="5" y="1"/>
                  </a:lnTo>
                  <a:lnTo>
                    <a:pt x="3" y="1"/>
                  </a:lnTo>
                  <a:lnTo>
                    <a:pt x="3" y="2"/>
                  </a:lnTo>
                  <a:lnTo>
                    <a:pt x="2" y="3"/>
                  </a:lnTo>
                  <a:lnTo>
                    <a:pt x="0" y="5"/>
                  </a:lnTo>
                  <a:lnTo>
                    <a:pt x="0" y="5"/>
                  </a:lnTo>
                  <a:lnTo>
                    <a:pt x="0" y="5"/>
                  </a:lnTo>
                  <a:lnTo>
                    <a:pt x="0" y="6"/>
                  </a:lnTo>
                  <a:lnTo>
                    <a:pt x="0" y="9"/>
                  </a:lnTo>
                  <a:lnTo>
                    <a:pt x="0" y="10"/>
                  </a:lnTo>
                  <a:lnTo>
                    <a:pt x="1" y="11"/>
                  </a:lnTo>
                  <a:lnTo>
                    <a:pt x="2" y="11"/>
                  </a:lnTo>
                  <a:lnTo>
                    <a:pt x="4" y="12"/>
                  </a:lnTo>
                  <a:lnTo>
                    <a:pt x="6" y="12"/>
                  </a:lnTo>
                  <a:lnTo>
                    <a:pt x="8" y="12"/>
                  </a:lnTo>
                  <a:lnTo>
                    <a:pt x="8" y="13"/>
                  </a:lnTo>
                  <a:lnTo>
                    <a:pt x="9" y="13"/>
                  </a:lnTo>
                  <a:lnTo>
                    <a:pt x="8" y="15"/>
                  </a:lnTo>
                  <a:lnTo>
                    <a:pt x="8" y="17"/>
                  </a:lnTo>
                  <a:lnTo>
                    <a:pt x="6" y="18"/>
                  </a:lnTo>
                  <a:lnTo>
                    <a:pt x="9" y="20"/>
                  </a:lnTo>
                  <a:lnTo>
                    <a:pt x="9" y="2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72" name="Freeform 348"/>
            <p:cNvSpPr>
              <a:spLocks/>
            </p:cNvSpPr>
            <p:nvPr/>
          </p:nvSpPr>
          <p:spPr bwMode="auto">
            <a:xfrm>
              <a:off x="6621461" y="6497629"/>
              <a:ext cx="23813" cy="14287"/>
            </a:xfrm>
            <a:custGeom>
              <a:avLst/>
              <a:gdLst/>
              <a:ahLst/>
              <a:cxnLst>
                <a:cxn ang="0">
                  <a:pos x="11" y="9"/>
                </a:cxn>
                <a:cxn ang="0">
                  <a:pos x="11" y="9"/>
                </a:cxn>
                <a:cxn ang="0">
                  <a:pos x="13" y="8"/>
                </a:cxn>
                <a:cxn ang="0">
                  <a:pos x="14" y="6"/>
                </a:cxn>
                <a:cxn ang="0">
                  <a:pos x="15" y="4"/>
                </a:cxn>
                <a:cxn ang="0">
                  <a:pos x="14" y="4"/>
                </a:cxn>
                <a:cxn ang="0">
                  <a:pos x="13" y="3"/>
                </a:cxn>
                <a:cxn ang="0">
                  <a:pos x="11" y="3"/>
                </a:cxn>
                <a:cxn ang="0">
                  <a:pos x="10" y="3"/>
                </a:cxn>
                <a:cxn ang="0">
                  <a:pos x="7" y="2"/>
                </a:cxn>
                <a:cxn ang="0">
                  <a:pos x="6" y="2"/>
                </a:cxn>
                <a:cxn ang="0">
                  <a:pos x="5" y="1"/>
                </a:cxn>
                <a:cxn ang="0">
                  <a:pos x="5" y="1"/>
                </a:cxn>
                <a:cxn ang="0">
                  <a:pos x="4" y="1"/>
                </a:cxn>
                <a:cxn ang="0">
                  <a:pos x="3" y="0"/>
                </a:cxn>
                <a:cxn ang="0">
                  <a:pos x="2" y="1"/>
                </a:cxn>
                <a:cxn ang="0">
                  <a:pos x="1" y="1"/>
                </a:cxn>
                <a:cxn ang="0">
                  <a:pos x="1" y="2"/>
                </a:cxn>
                <a:cxn ang="0">
                  <a:pos x="0" y="3"/>
                </a:cxn>
                <a:cxn ang="0">
                  <a:pos x="0" y="5"/>
                </a:cxn>
                <a:cxn ang="0">
                  <a:pos x="0" y="7"/>
                </a:cxn>
                <a:cxn ang="0">
                  <a:pos x="1" y="8"/>
                </a:cxn>
                <a:cxn ang="0">
                  <a:pos x="6" y="8"/>
                </a:cxn>
                <a:cxn ang="0">
                  <a:pos x="9" y="9"/>
                </a:cxn>
                <a:cxn ang="0">
                  <a:pos x="11" y="9"/>
                </a:cxn>
                <a:cxn ang="0">
                  <a:pos x="11" y="9"/>
                </a:cxn>
              </a:cxnLst>
              <a:rect l="0" t="0" r="r" b="b"/>
              <a:pathLst>
                <a:path w="15" h="9">
                  <a:moveTo>
                    <a:pt x="11" y="9"/>
                  </a:moveTo>
                  <a:lnTo>
                    <a:pt x="11" y="9"/>
                  </a:lnTo>
                  <a:lnTo>
                    <a:pt x="13" y="8"/>
                  </a:lnTo>
                  <a:lnTo>
                    <a:pt x="14" y="6"/>
                  </a:lnTo>
                  <a:lnTo>
                    <a:pt x="15" y="4"/>
                  </a:lnTo>
                  <a:lnTo>
                    <a:pt x="14" y="4"/>
                  </a:lnTo>
                  <a:lnTo>
                    <a:pt x="13" y="3"/>
                  </a:lnTo>
                  <a:lnTo>
                    <a:pt x="11" y="3"/>
                  </a:lnTo>
                  <a:lnTo>
                    <a:pt x="10" y="3"/>
                  </a:lnTo>
                  <a:lnTo>
                    <a:pt x="7" y="2"/>
                  </a:lnTo>
                  <a:lnTo>
                    <a:pt x="6" y="2"/>
                  </a:lnTo>
                  <a:lnTo>
                    <a:pt x="5" y="1"/>
                  </a:lnTo>
                  <a:lnTo>
                    <a:pt x="5" y="1"/>
                  </a:lnTo>
                  <a:lnTo>
                    <a:pt x="4" y="1"/>
                  </a:lnTo>
                  <a:lnTo>
                    <a:pt x="3" y="0"/>
                  </a:lnTo>
                  <a:lnTo>
                    <a:pt x="2" y="1"/>
                  </a:lnTo>
                  <a:lnTo>
                    <a:pt x="1" y="1"/>
                  </a:lnTo>
                  <a:lnTo>
                    <a:pt x="1" y="2"/>
                  </a:lnTo>
                  <a:lnTo>
                    <a:pt x="0" y="3"/>
                  </a:lnTo>
                  <a:lnTo>
                    <a:pt x="0" y="5"/>
                  </a:lnTo>
                  <a:lnTo>
                    <a:pt x="0" y="7"/>
                  </a:lnTo>
                  <a:lnTo>
                    <a:pt x="1" y="8"/>
                  </a:lnTo>
                  <a:lnTo>
                    <a:pt x="6" y="8"/>
                  </a:lnTo>
                  <a:lnTo>
                    <a:pt x="9" y="9"/>
                  </a:lnTo>
                  <a:lnTo>
                    <a:pt x="11" y="9"/>
                  </a:lnTo>
                  <a:lnTo>
                    <a:pt x="11" y="9"/>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73" name="Freeform 349"/>
            <p:cNvSpPr>
              <a:spLocks/>
            </p:cNvSpPr>
            <p:nvPr/>
          </p:nvSpPr>
          <p:spPr bwMode="auto">
            <a:xfrm>
              <a:off x="6597650" y="6461117"/>
              <a:ext cx="36513" cy="46038"/>
            </a:xfrm>
            <a:custGeom>
              <a:avLst/>
              <a:gdLst/>
              <a:ahLst/>
              <a:cxnLst>
                <a:cxn ang="0">
                  <a:pos x="15" y="29"/>
                </a:cxn>
                <a:cxn ang="0">
                  <a:pos x="15" y="29"/>
                </a:cxn>
                <a:cxn ang="0">
                  <a:pos x="15" y="28"/>
                </a:cxn>
                <a:cxn ang="0">
                  <a:pos x="15" y="26"/>
                </a:cxn>
                <a:cxn ang="0">
                  <a:pos x="16" y="25"/>
                </a:cxn>
                <a:cxn ang="0">
                  <a:pos x="16" y="24"/>
                </a:cxn>
                <a:cxn ang="0">
                  <a:pos x="17" y="24"/>
                </a:cxn>
                <a:cxn ang="0">
                  <a:pos x="18" y="23"/>
                </a:cxn>
                <a:cxn ang="0">
                  <a:pos x="19" y="24"/>
                </a:cxn>
                <a:cxn ang="0">
                  <a:pos x="20" y="24"/>
                </a:cxn>
                <a:cxn ang="0">
                  <a:pos x="20" y="24"/>
                </a:cxn>
                <a:cxn ang="0">
                  <a:pos x="20" y="22"/>
                </a:cxn>
                <a:cxn ang="0">
                  <a:pos x="20" y="20"/>
                </a:cxn>
                <a:cxn ang="0">
                  <a:pos x="20" y="19"/>
                </a:cxn>
                <a:cxn ang="0">
                  <a:pos x="20" y="19"/>
                </a:cxn>
                <a:cxn ang="0">
                  <a:pos x="20" y="19"/>
                </a:cxn>
                <a:cxn ang="0">
                  <a:pos x="22" y="17"/>
                </a:cxn>
                <a:cxn ang="0">
                  <a:pos x="23" y="15"/>
                </a:cxn>
                <a:cxn ang="0">
                  <a:pos x="23" y="15"/>
                </a:cxn>
                <a:cxn ang="0">
                  <a:pos x="22" y="15"/>
                </a:cxn>
                <a:cxn ang="0">
                  <a:pos x="21" y="15"/>
                </a:cxn>
                <a:cxn ang="0">
                  <a:pos x="20" y="14"/>
                </a:cxn>
                <a:cxn ang="0">
                  <a:pos x="20" y="14"/>
                </a:cxn>
                <a:cxn ang="0">
                  <a:pos x="20" y="13"/>
                </a:cxn>
                <a:cxn ang="0">
                  <a:pos x="19" y="13"/>
                </a:cxn>
                <a:cxn ang="0">
                  <a:pos x="18" y="13"/>
                </a:cxn>
                <a:cxn ang="0">
                  <a:pos x="18" y="0"/>
                </a:cxn>
                <a:cxn ang="0">
                  <a:pos x="16" y="0"/>
                </a:cxn>
                <a:cxn ang="0">
                  <a:pos x="14" y="0"/>
                </a:cxn>
                <a:cxn ang="0">
                  <a:pos x="13" y="0"/>
                </a:cxn>
                <a:cxn ang="0">
                  <a:pos x="11" y="0"/>
                </a:cxn>
                <a:cxn ang="0">
                  <a:pos x="10" y="0"/>
                </a:cxn>
                <a:cxn ang="0">
                  <a:pos x="9" y="1"/>
                </a:cxn>
                <a:cxn ang="0">
                  <a:pos x="9" y="2"/>
                </a:cxn>
                <a:cxn ang="0">
                  <a:pos x="9" y="2"/>
                </a:cxn>
                <a:cxn ang="0">
                  <a:pos x="9" y="3"/>
                </a:cxn>
                <a:cxn ang="0">
                  <a:pos x="10" y="4"/>
                </a:cxn>
                <a:cxn ang="0">
                  <a:pos x="10" y="6"/>
                </a:cxn>
                <a:cxn ang="0">
                  <a:pos x="10" y="7"/>
                </a:cxn>
                <a:cxn ang="0">
                  <a:pos x="10" y="7"/>
                </a:cxn>
                <a:cxn ang="0">
                  <a:pos x="11" y="8"/>
                </a:cxn>
                <a:cxn ang="0">
                  <a:pos x="11" y="8"/>
                </a:cxn>
                <a:cxn ang="0">
                  <a:pos x="12" y="8"/>
                </a:cxn>
                <a:cxn ang="0">
                  <a:pos x="12" y="9"/>
                </a:cxn>
                <a:cxn ang="0">
                  <a:pos x="12" y="10"/>
                </a:cxn>
                <a:cxn ang="0">
                  <a:pos x="11" y="11"/>
                </a:cxn>
                <a:cxn ang="0">
                  <a:pos x="7" y="12"/>
                </a:cxn>
                <a:cxn ang="0">
                  <a:pos x="7" y="12"/>
                </a:cxn>
                <a:cxn ang="0">
                  <a:pos x="5" y="13"/>
                </a:cxn>
                <a:cxn ang="0">
                  <a:pos x="2" y="16"/>
                </a:cxn>
                <a:cxn ang="0">
                  <a:pos x="1" y="17"/>
                </a:cxn>
                <a:cxn ang="0">
                  <a:pos x="0" y="19"/>
                </a:cxn>
                <a:cxn ang="0">
                  <a:pos x="1" y="21"/>
                </a:cxn>
                <a:cxn ang="0">
                  <a:pos x="3" y="24"/>
                </a:cxn>
                <a:cxn ang="0">
                  <a:pos x="3" y="25"/>
                </a:cxn>
                <a:cxn ang="0">
                  <a:pos x="5" y="25"/>
                </a:cxn>
                <a:cxn ang="0">
                  <a:pos x="7" y="25"/>
                </a:cxn>
                <a:cxn ang="0">
                  <a:pos x="8" y="25"/>
                </a:cxn>
                <a:cxn ang="0">
                  <a:pos x="10" y="26"/>
                </a:cxn>
                <a:cxn ang="0">
                  <a:pos x="12" y="27"/>
                </a:cxn>
                <a:cxn ang="0">
                  <a:pos x="13" y="28"/>
                </a:cxn>
                <a:cxn ang="0">
                  <a:pos x="15" y="29"/>
                </a:cxn>
                <a:cxn ang="0">
                  <a:pos x="15" y="29"/>
                </a:cxn>
              </a:cxnLst>
              <a:rect l="0" t="0" r="r" b="b"/>
              <a:pathLst>
                <a:path w="23" h="29">
                  <a:moveTo>
                    <a:pt x="15" y="29"/>
                  </a:moveTo>
                  <a:lnTo>
                    <a:pt x="15" y="29"/>
                  </a:lnTo>
                  <a:lnTo>
                    <a:pt x="15" y="28"/>
                  </a:lnTo>
                  <a:lnTo>
                    <a:pt x="15" y="26"/>
                  </a:lnTo>
                  <a:lnTo>
                    <a:pt x="16" y="25"/>
                  </a:lnTo>
                  <a:lnTo>
                    <a:pt x="16" y="24"/>
                  </a:lnTo>
                  <a:lnTo>
                    <a:pt x="17" y="24"/>
                  </a:lnTo>
                  <a:lnTo>
                    <a:pt x="18" y="23"/>
                  </a:lnTo>
                  <a:lnTo>
                    <a:pt x="19" y="24"/>
                  </a:lnTo>
                  <a:lnTo>
                    <a:pt x="20" y="24"/>
                  </a:lnTo>
                  <a:lnTo>
                    <a:pt x="20" y="24"/>
                  </a:lnTo>
                  <a:lnTo>
                    <a:pt x="20" y="22"/>
                  </a:lnTo>
                  <a:lnTo>
                    <a:pt x="20" y="20"/>
                  </a:lnTo>
                  <a:lnTo>
                    <a:pt x="20" y="19"/>
                  </a:lnTo>
                  <a:lnTo>
                    <a:pt x="20" y="19"/>
                  </a:lnTo>
                  <a:lnTo>
                    <a:pt x="20" y="19"/>
                  </a:lnTo>
                  <a:lnTo>
                    <a:pt x="22" y="17"/>
                  </a:lnTo>
                  <a:lnTo>
                    <a:pt x="23" y="15"/>
                  </a:lnTo>
                  <a:lnTo>
                    <a:pt x="23" y="15"/>
                  </a:lnTo>
                  <a:lnTo>
                    <a:pt x="22" y="15"/>
                  </a:lnTo>
                  <a:lnTo>
                    <a:pt x="21" y="15"/>
                  </a:lnTo>
                  <a:lnTo>
                    <a:pt x="20" y="14"/>
                  </a:lnTo>
                  <a:lnTo>
                    <a:pt x="20" y="14"/>
                  </a:lnTo>
                  <a:lnTo>
                    <a:pt x="20" y="13"/>
                  </a:lnTo>
                  <a:lnTo>
                    <a:pt x="19" y="13"/>
                  </a:lnTo>
                  <a:lnTo>
                    <a:pt x="18" y="13"/>
                  </a:lnTo>
                  <a:lnTo>
                    <a:pt x="18" y="0"/>
                  </a:lnTo>
                  <a:lnTo>
                    <a:pt x="16" y="0"/>
                  </a:lnTo>
                  <a:lnTo>
                    <a:pt x="14" y="0"/>
                  </a:lnTo>
                  <a:lnTo>
                    <a:pt x="13" y="0"/>
                  </a:lnTo>
                  <a:lnTo>
                    <a:pt x="11" y="0"/>
                  </a:lnTo>
                  <a:lnTo>
                    <a:pt x="10" y="0"/>
                  </a:lnTo>
                  <a:lnTo>
                    <a:pt x="9" y="1"/>
                  </a:lnTo>
                  <a:lnTo>
                    <a:pt x="9" y="2"/>
                  </a:lnTo>
                  <a:lnTo>
                    <a:pt x="9" y="2"/>
                  </a:lnTo>
                  <a:lnTo>
                    <a:pt x="9" y="3"/>
                  </a:lnTo>
                  <a:lnTo>
                    <a:pt x="10" y="4"/>
                  </a:lnTo>
                  <a:lnTo>
                    <a:pt x="10" y="6"/>
                  </a:lnTo>
                  <a:lnTo>
                    <a:pt x="10" y="7"/>
                  </a:lnTo>
                  <a:lnTo>
                    <a:pt x="10" y="7"/>
                  </a:lnTo>
                  <a:lnTo>
                    <a:pt x="11" y="8"/>
                  </a:lnTo>
                  <a:lnTo>
                    <a:pt x="11" y="8"/>
                  </a:lnTo>
                  <a:lnTo>
                    <a:pt x="12" y="8"/>
                  </a:lnTo>
                  <a:lnTo>
                    <a:pt x="12" y="9"/>
                  </a:lnTo>
                  <a:lnTo>
                    <a:pt x="12" y="10"/>
                  </a:lnTo>
                  <a:lnTo>
                    <a:pt x="11" y="11"/>
                  </a:lnTo>
                  <a:lnTo>
                    <a:pt x="7" y="12"/>
                  </a:lnTo>
                  <a:lnTo>
                    <a:pt x="7" y="12"/>
                  </a:lnTo>
                  <a:lnTo>
                    <a:pt x="5" y="13"/>
                  </a:lnTo>
                  <a:lnTo>
                    <a:pt x="2" y="16"/>
                  </a:lnTo>
                  <a:lnTo>
                    <a:pt x="1" y="17"/>
                  </a:lnTo>
                  <a:lnTo>
                    <a:pt x="0" y="19"/>
                  </a:lnTo>
                  <a:lnTo>
                    <a:pt x="1" y="21"/>
                  </a:lnTo>
                  <a:lnTo>
                    <a:pt x="3" y="24"/>
                  </a:lnTo>
                  <a:lnTo>
                    <a:pt x="3" y="25"/>
                  </a:lnTo>
                  <a:lnTo>
                    <a:pt x="5" y="25"/>
                  </a:lnTo>
                  <a:lnTo>
                    <a:pt x="7" y="25"/>
                  </a:lnTo>
                  <a:lnTo>
                    <a:pt x="8" y="25"/>
                  </a:lnTo>
                  <a:lnTo>
                    <a:pt x="10" y="26"/>
                  </a:lnTo>
                  <a:lnTo>
                    <a:pt x="12" y="27"/>
                  </a:lnTo>
                  <a:lnTo>
                    <a:pt x="13" y="28"/>
                  </a:lnTo>
                  <a:lnTo>
                    <a:pt x="15" y="29"/>
                  </a:lnTo>
                  <a:lnTo>
                    <a:pt x="15" y="29"/>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74" name="Freeform 350"/>
            <p:cNvSpPr>
              <a:spLocks/>
            </p:cNvSpPr>
            <p:nvPr/>
          </p:nvSpPr>
          <p:spPr bwMode="auto">
            <a:xfrm>
              <a:off x="6626224" y="6454766"/>
              <a:ext cx="15875" cy="26988"/>
            </a:xfrm>
            <a:custGeom>
              <a:avLst/>
              <a:gdLst/>
              <a:ahLst/>
              <a:cxnLst>
                <a:cxn ang="0">
                  <a:pos x="2" y="17"/>
                </a:cxn>
                <a:cxn ang="0">
                  <a:pos x="2" y="17"/>
                </a:cxn>
                <a:cxn ang="0">
                  <a:pos x="1" y="17"/>
                </a:cxn>
                <a:cxn ang="0">
                  <a:pos x="0" y="17"/>
                </a:cxn>
                <a:cxn ang="0">
                  <a:pos x="1" y="4"/>
                </a:cxn>
                <a:cxn ang="0">
                  <a:pos x="2" y="4"/>
                </a:cxn>
                <a:cxn ang="0">
                  <a:pos x="4" y="4"/>
                </a:cxn>
                <a:cxn ang="0">
                  <a:pos x="5" y="3"/>
                </a:cxn>
                <a:cxn ang="0">
                  <a:pos x="6" y="2"/>
                </a:cxn>
                <a:cxn ang="0">
                  <a:pos x="7" y="1"/>
                </a:cxn>
                <a:cxn ang="0">
                  <a:pos x="8" y="0"/>
                </a:cxn>
                <a:cxn ang="0">
                  <a:pos x="8" y="0"/>
                </a:cxn>
                <a:cxn ang="0">
                  <a:pos x="10" y="0"/>
                </a:cxn>
                <a:cxn ang="0">
                  <a:pos x="8" y="2"/>
                </a:cxn>
                <a:cxn ang="0">
                  <a:pos x="8" y="3"/>
                </a:cxn>
                <a:cxn ang="0">
                  <a:pos x="8" y="4"/>
                </a:cxn>
                <a:cxn ang="0">
                  <a:pos x="8" y="6"/>
                </a:cxn>
                <a:cxn ang="0">
                  <a:pos x="8" y="9"/>
                </a:cxn>
                <a:cxn ang="0">
                  <a:pos x="7" y="12"/>
                </a:cxn>
                <a:cxn ang="0">
                  <a:pos x="6" y="14"/>
                </a:cxn>
                <a:cxn ang="0">
                  <a:pos x="5" y="16"/>
                </a:cxn>
                <a:cxn ang="0">
                  <a:pos x="4" y="16"/>
                </a:cxn>
                <a:cxn ang="0">
                  <a:pos x="4" y="16"/>
                </a:cxn>
                <a:cxn ang="0">
                  <a:pos x="3" y="16"/>
                </a:cxn>
                <a:cxn ang="0">
                  <a:pos x="2" y="17"/>
                </a:cxn>
                <a:cxn ang="0">
                  <a:pos x="2" y="17"/>
                </a:cxn>
              </a:cxnLst>
              <a:rect l="0" t="0" r="r" b="b"/>
              <a:pathLst>
                <a:path w="10" h="17">
                  <a:moveTo>
                    <a:pt x="2" y="17"/>
                  </a:moveTo>
                  <a:lnTo>
                    <a:pt x="2" y="17"/>
                  </a:lnTo>
                  <a:lnTo>
                    <a:pt x="1" y="17"/>
                  </a:lnTo>
                  <a:lnTo>
                    <a:pt x="0" y="17"/>
                  </a:lnTo>
                  <a:lnTo>
                    <a:pt x="1" y="4"/>
                  </a:lnTo>
                  <a:lnTo>
                    <a:pt x="2" y="4"/>
                  </a:lnTo>
                  <a:lnTo>
                    <a:pt x="4" y="4"/>
                  </a:lnTo>
                  <a:lnTo>
                    <a:pt x="5" y="3"/>
                  </a:lnTo>
                  <a:lnTo>
                    <a:pt x="6" y="2"/>
                  </a:lnTo>
                  <a:lnTo>
                    <a:pt x="7" y="1"/>
                  </a:lnTo>
                  <a:lnTo>
                    <a:pt x="8" y="0"/>
                  </a:lnTo>
                  <a:lnTo>
                    <a:pt x="8" y="0"/>
                  </a:lnTo>
                  <a:lnTo>
                    <a:pt x="10" y="0"/>
                  </a:lnTo>
                  <a:lnTo>
                    <a:pt x="8" y="2"/>
                  </a:lnTo>
                  <a:lnTo>
                    <a:pt x="8" y="3"/>
                  </a:lnTo>
                  <a:lnTo>
                    <a:pt x="8" y="4"/>
                  </a:lnTo>
                  <a:lnTo>
                    <a:pt x="8" y="6"/>
                  </a:lnTo>
                  <a:lnTo>
                    <a:pt x="8" y="9"/>
                  </a:lnTo>
                  <a:lnTo>
                    <a:pt x="7" y="12"/>
                  </a:lnTo>
                  <a:lnTo>
                    <a:pt x="6" y="14"/>
                  </a:lnTo>
                  <a:lnTo>
                    <a:pt x="5" y="16"/>
                  </a:lnTo>
                  <a:lnTo>
                    <a:pt x="4" y="16"/>
                  </a:lnTo>
                  <a:lnTo>
                    <a:pt x="4" y="16"/>
                  </a:lnTo>
                  <a:lnTo>
                    <a:pt x="3" y="16"/>
                  </a:lnTo>
                  <a:lnTo>
                    <a:pt x="2" y="17"/>
                  </a:lnTo>
                  <a:lnTo>
                    <a:pt x="2" y="17"/>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75" name="Freeform 351"/>
            <p:cNvSpPr>
              <a:spLocks/>
            </p:cNvSpPr>
            <p:nvPr/>
          </p:nvSpPr>
          <p:spPr bwMode="auto">
            <a:xfrm>
              <a:off x="6372224" y="6283316"/>
              <a:ext cx="277812" cy="207963"/>
            </a:xfrm>
            <a:custGeom>
              <a:avLst/>
              <a:gdLst/>
              <a:ahLst/>
              <a:cxnLst>
                <a:cxn ang="0">
                  <a:pos x="165" y="111"/>
                </a:cxn>
                <a:cxn ang="0">
                  <a:pos x="153" y="112"/>
                </a:cxn>
                <a:cxn ang="0">
                  <a:pos x="151" y="118"/>
                </a:cxn>
                <a:cxn ang="0">
                  <a:pos x="154" y="122"/>
                </a:cxn>
                <a:cxn ang="0">
                  <a:pos x="141" y="131"/>
                </a:cxn>
                <a:cxn ang="0">
                  <a:pos x="130" y="123"/>
                </a:cxn>
                <a:cxn ang="0">
                  <a:pos x="117" y="125"/>
                </a:cxn>
                <a:cxn ang="0">
                  <a:pos x="104" y="122"/>
                </a:cxn>
                <a:cxn ang="0">
                  <a:pos x="94" y="118"/>
                </a:cxn>
                <a:cxn ang="0">
                  <a:pos x="81" y="111"/>
                </a:cxn>
                <a:cxn ang="0">
                  <a:pos x="70" y="102"/>
                </a:cxn>
                <a:cxn ang="0">
                  <a:pos x="67" y="87"/>
                </a:cxn>
                <a:cxn ang="0">
                  <a:pos x="55" y="67"/>
                </a:cxn>
                <a:cxn ang="0">
                  <a:pos x="45" y="52"/>
                </a:cxn>
                <a:cxn ang="0">
                  <a:pos x="36" y="40"/>
                </a:cxn>
                <a:cxn ang="0">
                  <a:pos x="29" y="30"/>
                </a:cxn>
                <a:cxn ang="0">
                  <a:pos x="23" y="19"/>
                </a:cxn>
                <a:cxn ang="0">
                  <a:pos x="22" y="13"/>
                </a:cxn>
                <a:cxn ang="0">
                  <a:pos x="18" y="11"/>
                </a:cxn>
                <a:cxn ang="0">
                  <a:pos x="13" y="10"/>
                </a:cxn>
                <a:cxn ang="0">
                  <a:pos x="15" y="25"/>
                </a:cxn>
                <a:cxn ang="0">
                  <a:pos x="21" y="34"/>
                </a:cxn>
                <a:cxn ang="0">
                  <a:pos x="26" y="42"/>
                </a:cxn>
                <a:cxn ang="0">
                  <a:pos x="31" y="49"/>
                </a:cxn>
                <a:cxn ang="0">
                  <a:pos x="35" y="60"/>
                </a:cxn>
                <a:cxn ang="0">
                  <a:pos x="42" y="69"/>
                </a:cxn>
                <a:cxn ang="0">
                  <a:pos x="39" y="74"/>
                </a:cxn>
                <a:cxn ang="0">
                  <a:pos x="34" y="67"/>
                </a:cxn>
                <a:cxn ang="0">
                  <a:pos x="27" y="59"/>
                </a:cxn>
                <a:cxn ang="0">
                  <a:pos x="22" y="47"/>
                </a:cxn>
                <a:cxn ang="0">
                  <a:pos x="17" y="46"/>
                </a:cxn>
                <a:cxn ang="0">
                  <a:pos x="16" y="38"/>
                </a:cxn>
                <a:cxn ang="0">
                  <a:pos x="16" y="34"/>
                </a:cxn>
                <a:cxn ang="0">
                  <a:pos x="10" y="27"/>
                </a:cxn>
                <a:cxn ang="0">
                  <a:pos x="3" y="11"/>
                </a:cxn>
                <a:cxn ang="0">
                  <a:pos x="0" y="0"/>
                </a:cxn>
                <a:cxn ang="0">
                  <a:pos x="14" y="4"/>
                </a:cxn>
                <a:cxn ang="0">
                  <a:pos x="36" y="11"/>
                </a:cxn>
                <a:cxn ang="0">
                  <a:pos x="48" y="11"/>
                </a:cxn>
                <a:cxn ang="0">
                  <a:pos x="63" y="7"/>
                </a:cxn>
                <a:cxn ang="0">
                  <a:pos x="80" y="27"/>
                </a:cxn>
                <a:cxn ang="0">
                  <a:pos x="87" y="23"/>
                </a:cxn>
                <a:cxn ang="0">
                  <a:pos x="96" y="30"/>
                </a:cxn>
                <a:cxn ang="0">
                  <a:pos x="102" y="45"/>
                </a:cxn>
                <a:cxn ang="0">
                  <a:pos x="114" y="51"/>
                </a:cxn>
                <a:cxn ang="0">
                  <a:pos x="113" y="58"/>
                </a:cxn>
                <a:cxn ang="0">
                  <a:pos x="111" y="66"/>
                </a:cxn>
                <a:cxn ang="0">
                  <a:pos x="113" y="74"/>
                </a:cxn>
                <a:cxn ang="0">
                  <a:pos x="114" y="88"/>
                </a:cxn>
                <a:cxn ang="0">
                  <a:pos x="125" y="105"/>
                </a:cxn>
                <a:cxn ang="0">
                  <a:pos x="136" y="108"/>
                </a:cxn>
                <a:cxn ang="0">
                  <a:pos x="141" y="108"/>
                </a:cxn>
                <a:cxn ang="0">
                  <a:pos x="147" y="110"/>
                </a:cxn>
                <a:cxn ang="0">
                  <a:pos x="152" y="103"/>
                </a:cxn>
                <a:cxn ang="0">
                  <a:pos x="155" y="94"/>
                </a:cxn>
                <a:cxn ang="0">
                  <a:pos x="161" y="89"/>
                </a:cxn>
                <a:cxn ang="0">
                  <a:pos x="175" y="88"/>
                </a:cxn>
                <a:cxn ang="0">
                  <a:pos x="172" y="107"/>
                </a:cxn>
              </a:cxnLst>
              <a:rect l="0" t="0" r="r" b="b"/>
              <a:pathLst>
                <a:path w="175" h="131">
                  <a:moveTo>
                    <a:pt x="169" y="108"/>
                  </a:moveTo>
                  <a:lnTo>
                    <a:pt x="169" y="108"/>
                  </a:lnTo>
                  <a:lnTo>
                    <a:pt x="168" y="108"/>
                  </a:lnTo>
                  <a:lnTo>
                    <a:pt x="168" y="108"/>
                  </a:lnTo>
                  <a:lnTo>
                    <a:pt x="166" y="108"/>
                  </a:lnTo>
                  <a:lnTo>
                    <a:pt x="166" y="110"/>
                  </a:lnTo>
                  <a:lnTo>
                    <a:pt x="165" y="111"/>
                  </a:lnTo>
                  <a:lnTo>
                    <a:pt x="164" y="111"/>
                  </a:lnTo>
                  <a:lnTo>
                    <a:pt x="162" y="111"/>
                  </a:lnTo>
                  <a:lnTo>
                    <a:pt x="160" y="112"/>
                  </a:lnTo>
                  <a:lnTo>
                    <a:pt x="158" y="112"/>
                  </a:lnTo>
                  <a:lnTo>
                    <a:pt x="156" y="112"/>
                  </a:lnTo>
                  <a:lnTo>
                    <a:pt x="155" y="112"/>
                  </a:lnTo>
                  <a:lnTo>
                    <a:pt x="153" y="112"/>
                  </a:lnTo>
                  <a:lnTo>
                    <a:pt x="151" y="112"/>
                  </a:lnTo>
                  <a:lnTo>
                    <a:pt x="151" y="112"/>
                  </a:lnTo>
                  <a:lnTo>
                    <a:pt x="150" y="114"/>
                  </a:lnTo>
                  <a:lnTo>
                    <a:pt x="150" y="114"/>
                  </a:lnTo>
                  <a:lnTo>
                    <a:pt x="151" y="114"/>
                  </a:lnTo>
                  <a:lnTo>
                    <a:pt x="151" y="115"/>
                  </a:lnTo>
                  <a:lnTo>
                    <a:pt x="151" y="118"/>
                  </a:lnTo>
                  <a:lnTo>
                    <a:pt x="152" y="119"/>
                  </a:lnTo>
                  <a:lnTo>
                    <a:pt x="152" y="119"/>
                  </a:lnTo>
                  <a:lnTo>
                    <a:pt x="153" y="119"/>
                  </a:lnTo>
                  <a:lnTo>
                    <a:pt x="153" y="120"/>
                  </a:lnTo>
                  <a:lnTo>
                    <a:pt x="154" y="120"/>
                  </a:lnTo>
                  <a:lnTo>
                    <a:pt x="154" y="121"/>
                  </a:lnTo>
                  <a:lnTo>
                    <a:pt x="154" y="122"/>
                  </a:lnTo>
                  <a:lnTo>
                    <a:pt x="153" y="123"/>
                  </a:lnTo>
                  <a:lnTo>
                    <a:pt x="149" y="123"/>
                  </a:lnTo>
                  <a:lnTo>
                    <a:pt x="148" y="124"/>
                  </a:lnTo>
                  <a:lnTo>
                    <a:pt x="147" y="125"/>
                  </a:lnTo>
                  <a:lnTo>
                    <a:pt x="144" y="128"/>
                  </a:lnTo>
                  <a:lnTo>
                    <a:pt x="143" y="129"/>
                  </a:lnTo>
                  <a:lnTo>
                    <a:pt x="141" y="131"/>
                  </a:lnTo>
                  <a:lnTo>
                    <a:pt x="140" y="128"/>
                  </a:lnTo>
                  <a:lnTo>
                    <a:pt x="137" y="125"/>
                  </a:lnTo>
                  <a:lnTo>
                    <a:pt x="136" y="124"/>
                  </a:lnTo>
                  <a:lnTo>
                    <a:pt x="134" y="123"/>
                  </a:lnTo>
                  <a:lnTo>
                    <a:pt x="132" y="122"/>
                  </a:lnTo>
                  <a:lnTo>
                    <a:pt x="131" y="122"/>
                  </a:lnTo>
                  <a:lnTo>
                    <a:pt x="130" y="123"/>
                  </a:lnTo>
                  <a:lnTo>
                    <a:pt x="129" y="125"/>
                  </a:lnTo>
                  <a:lnTo>
                    <a:pt x="127" y="126"/>
                  </a:lnTo>
                  <a:lnTo>
                    <a:pt x="125" y="127"/>
                  </a:lnTo>
                  <a:lnTo>
                    <a:pt x="124" y="127"/>
                  </a:lnTo>
                  <a:lnTo>
                    <a:pt x="123" y="127"/>
                  </a:lnTo>
                  <a:lnTo>
                    <a:pt x="119" y="126"/>
                  </a:lnTo>
                  <a:lnTo>
                    <a:pt x="117" y="125"/>
                  </a:lnTo>
                  <a:lnTo>
                    <a:pt x="115" y="125"/>
                  </a:lnTo>
                  <a:lnTo>
                    <a:pt x="114" y="125"/>
                  </a:lnTo>
                  <a:lnTo>
                    <a:pt x="112" y="125"/>
                  </a:lnTo>
                  <a:lnTo>
                    <a:pt x="109" y="124"/>
                  </a:lnTo>
                  <a:lnTo>
                    <a:pt x="107" y="122"/>
                  </a:lnTo>
                  <a:lnTo>
                    <a:pt x="105" y="122"/>
                  </a:lnTo>
                  <a:lnTo>
                    <a:pt x="104" y="122"/>
                  </a:lnTo>
                  <a:lnTo>
                    <a:pt x="101" y="122"/>
                  </a:lnTo>
                  <a:lnTo>
                    <a:pt x="100" y="122"/>
                  </a:lnTo>
                  <a:lnTo>
                    <a:pt x="99" y="121"/>
                  </a:lnTo>
                  <a:lnTo>
                    <a:pt x="98" y="119"/>
                  </a:lnTo>
                  <a:lnTo>
                    <a:pt x="98" y="119"/>
                  </a:lnTo>
                  <a:lnTo>
                    <a:pt x="97" y="119"/>
                  </a:lnTo>
                  <a:lnTo>
                    <a:pt x="94" y="118"/>
                  </a:lnTo>
                  <a:lnTo>
                    <a:pt x="92" y="116"/>
                  </a:lnTo>
                  <a:lnTo>
                    <a:pt x="89" y="114"/>
                  </a:lnTo>
                  <a:lnTo>
                    <a:pt x="88" y="112"/>
                  </a:lnTo>
                  <a:lnTo>
                    <a:pt x="88" y="112"/>
                  </a:lnTo>
                  <a:lnTo>
                    <a:pt x="87" y="111"/>
                  </a:lnTo>
                  <a:lnTo>
                    <a:pt x="86" y="111"/>
                  </a:lnTo>
                  <a:lnTo>
                    <a:pt x="81" y="111"/>
                  </a:lnTo>
                  <a:lnTo>
                    <a:pt x="79" y="110"/>
                  </a:lnTo>
                  <a:lnTo>
                    <a:pt x="77" y="108"/>
                  </a:lnTo>
                  <a:lnTo>
                    <a:pt x="75" y="106"/>
                  </a:lnTo>
                  <a:lnTo>
                    <a:pt x="75" y="106"/>
                  </a:lnTo>
                  <a:lnTo>
                    <a:pt x="74" y="105"/>
                  </a:lnTo>
                  <a:lnTo>
                    <a:pt x="72" y="104"/>
                  </a:lnTo>
                  <a:lnTo>
                    <a:pt x="70" y="102"/>
                  </a:lnTo>
                  <a:lnTo>
                    <a:pt x="67" y="100"/>
                  </a:lnTo>
                  <a:lnTo>
                    <a:pt x="67" y="99"/>
                  </a:lnTo>
                  <a:lnTo>
                    <a:pt x="66" y="96"/>
                  </a:lnTo>
                  <a:lnTo>
                    <a:pt x="66" y="93"/>
                  </a:lnTo>
                  <a:lnTo>
                    <a:pt x="66" y="91"/>
                  </a:lnTo>
                  <a:lnTo>
                    <a:pt x="67" y="88"/>
                  </a:lnTo>
                  <a:lnTo>
                    <a:pt x="67" y="87"/>
                  </a:lnTo>
                  <a:lnTo>
                    <a:pt x="67" y="86"/>
                  </a:lnTo>
                  <a:lnTo>
                    <a:pt x="67" y="84"/>
                  </a:lnTo>
                  <a:lnTo>
                    <a:pt x="66" y="83"/>
                  </a:lnTo>
                  <a:lnTo>
                    <a:pt x="64" y="81"/>
                  </a:lnTo>
                  <a:lnTo>
                    <a:pt x="62" y="76"/>
                  </a:lnTo>
                  <a:lnTo>
                    <a:pt x="60" y="74"/>
                  </a:lnTo>
                  <a:lnTo>
                    <a:pt x="55" y="67"/>
                  </a:lnTo>
                  <a:lnTo>
                    <a:pt x="54" y="66"/>
                  </a:lnTo>
                  <a:lnTo>
                    <a:pt x="54" y="64"/>
                  </a:lnTo>
                  <a:lnTo>
                    <a:pt x="51" y="60"/>
                  </a:lnTo>
                  <a:lnTo>
                    <a:pt x="49" y="58"/>
                  </a:lnTo>
                  <a:lnTo>
                    <a:pt x="48" y="55"/>
                  </a:lnTo>
                  <a:lnTo>
                    <a:pt x="46" y="54"/>
                  </a:lnTo>
                  <a:lnTo>
                    <a:pt x="45" y="52"/>
                  </a:lnTo>
                  <a:lnTo>
                    <a:pt x="44" y="49"/>
                  </a:lnTo>
                  <a:lnTo>
                    <a:pt x="43" y="47"/>
                  </a:lnTo>
                  <a:lnTo>
                    <a:pt x="42" y="47"/>
                  </a:lnTo>
                  <a:lnTo>
                    <a:pt x="41" y="46"/>
                  </a:lnTo>
                  <a:lnTo>
                    <a:pt x="40" y="45"/>
                  </a:lnTo>
                  <a:lnTo>
                    <a:pt x="39" y="43"/>
                  </a:lnTo>
                  <a:lnTo>
                    <a:pt x="36" y="40"/>
                  </a:lnTo>
                  <a:lnTo>
                    <a:pt x="35" y="38"/>
                  </a:lnTo>
                  <a:lnTo>
                    <a:pt x="34" y="37"/>
                  </a:lnTo>
                  <a:lnTo>
                    <a:pt x="32" y="37"/>
                  </a:lnTo>
                  <a:lnTo>
                    <a:pt x="31" y="36"/>
                  </a:lnTo>
                  <a:lnTo>
                    <a:pt x="30" y="34"/>
                  </a:lnTo>
                  <a:lnTo>
                    <a:pt x="30" y="31"/>
                  </a:lnTo>
                  <a:lnTo>
                    <a:pt x="29" y="30"/>
                  </a:lnTo>
                  <a:lnTo>
                    <a:pt x="28" y="30"/>
                  </a:lnTo>
                  <a:lnTo>
                    <a:pt x="27" y="29"/>
                  </a:lnTo>
                  <a:lnTo>
                    <a:pt x="26" y="27"/>
                  </a:lnTo>
                  <a:lnTo>
                    <a:pt x="26" y="26"/>
                  </a:lnTo>
                  <a:lnTo>
                    <a:pt x="25" y="25"/>
                  </a:lnTo>
                  <a:lnTo>
                    <a:pt x="25" y="23"/>
                  </a:lnTo>
                  <a:lnTo>
                    <a:pt x="23" y="19"/>
                  </a:lnTo>
                  <a:lnTo>
                    <a:pt x="23" y="19"/>
                  </a:lnTo>
                  <a:lnTo>
                    <a:pt x="22" y="18"/>
                  </a:lnTo>
                  <a:lnTo>
                    <a:pt x="22" y="17"/>
                  </a:lnTo>
                  <a:lnTo>
                    <a:pt x="22" y="17"/>
                  </a:lnTo>
                  <a:lnTo>
                    <a:pt x="22" y="15"/>
                  </a:lnTo>
                  <a:lnTo>
                    <a:pt x="22" y="14"/>
                  </a:lnTo>
                  <a:lnTo>
                    <a:pt x="22" y="13"/>
                  </a:lnTo>
                  <a:lnTo>
                    <a:pt x="22" y="12"/>
                  </a:lnTo>
                  <a:lnTo>
                    <a:pt x="22" y="12"/>
                  </a:lnTo>
                  <a:lnTo>
                    <a:pt x="20" y="12"/>
                  </a:lnTo>
                  <a:lnTo>
                    <a:pt x="20" y="12"/>
                  </a:lnTo>
                  <a:lnTo>
                    <a:pt x="19" y="12"/>
                  </a:lnTo>
                  <a:lnTo>
                    <a:pt x="19" y="11"/>
                  </a:lnTo>
                  <a:lnTo>
                    <a:pt x="18" y="11"/>
                  </a:lnTo>
                  <a:lnTo>
                    <a:pt x="16" y="12"/>
                  </a:lnTo>
                  <a:lnTo>
                    <a:pt x="15" y="12"/>
                  </a:lnTo>
                  <a:lnTo>
                    <a:pt x="15" y="11"/>
                  </a:lnTo>
                  <a:lnTo>
                    <a:pt x="14" y="11"/>
                  </a:lnTo>
                  <a:lnTo>
                    <a:pt x="14" y="11"/>
                  </a:lnTo>
                  <a:lnTo>
                    <a:pt x="13" y="10"/>
                  </a:lnTo>
                  <a:lnTo>
                    <a:pt x="13" y="10"/>
                  </a:lnTo>
                  <a:lnTo>
                    <a:pt x="12" y="12"/>
                  </a:lnTo>
                  <a:lnTo>
                    <a:pt x="12" y="14"/>
                  </a:lnTo>
                  <a:lnTo>
                    <a:pt x="13" y="17"/>
                  </a:lnTo>
                  <a:lnTo>
                    <a:pt x="13" y="18"/>
                  </a:lnTo>
                  <a:lnTo>
                    <a:pt x="14" y="23"/>
                  </a:lnTo>
                  <a:lnTo>
                    <a:pt x="14" y="24"/>
                  </a:lnTo>
                  <a:lnTo>
                    <a:pt x="15" y="25"/>
                  </a:lnTo>
                  <a:lnTo>
                    <a:pt x="16" y="26"/>
                  </a:lnTo>
                  <a:lnTo>
                    <a:pt x="17" y="27"/>
                  </a:lnTo>
                  <a:lnTo>
                    <a:pt x="19" y="28"/>
                  </a:lnTo>
                  <a:lnTo>
                    <a:pt x="19" y="30"/>
                  </a:lnTo>
                  <a:lnTo>
                    <a:pt x="20" y="33"/>
                  </a:lnTo>
                  <a:lnTo>
                    <a:pt x="20" y="33"/>
                  </a:lnTo>
                  <a:lnTo>
                    <a:pt x="21" y="34"/>
                  </a:lnTo>
                  <a:lnTo>
                    <a:pt x="23" y="36"/>
                  </a:lnTo>
                  <a:lnTo>
                    <a:pt x="23" y="37"/>
                  </a:lnTo>
                  <a:lnTo>
                    <a:pt x="23" y="37"/>
                  </a:lnTo>
                  <a:lnTo>
                    <a:pt x="23" y="39"/>
                  </a:lnTo>
                  <a:lnTo>
                    <a:pt x="23" y="40"/>
                  </a:lnTo>
                  <a:lnTo>
                    <a:pt x="25" y="41"/>
                  </a:lnTo>
                  <a:lnTo>
                    <a:pt x="26" y="42"/>
                  </a:lnTo>
                  <a:lnTo>
                    <a:pt x="26" y="43"/>
                  </a:lnTo>
                  <a:lnTo>
                    <a:pt x="27" y="45"/>
                  </a:lnTo>
                  <a:lnTo>
                    <a:pt x="28" y="45"/>
                  </a:lnTo>
                  <a:lnTo>
                    <a:pt x="28" y="47"/>
                  </a:lnTo>
                  <a:lnTo>
                    <a:pt x="29" y="48"/>
                  </a:lnTo>
                  <a:lnTo>
                    <a:pt x="30" y="49"/>
                  </a:lnTo>
                  <a:lnTo>
                    <a:pt x="31" y="49"/>
                  </a:lnTo>
                  <a:lnTo>
                    <a:pt x="32" y="49"/>
                  </a:lnTo>
                  <a:lnTo>
                    <a:pt x="32" y="50"/>
                  </a:lnTo>
                  <a:lnTo>
                    <a:pt x="31" y="51"/>
                  </a:lnTo>
                  <a:lnTo>
                    <a:pt x="31" y="52"/>
                  </a:lnTo>
                  <a:lnTo>
                    <a:pt x="34" y="57"/>
                  </a:lnTo>
                  <a:lnTo>
                    <a:pt x="35" y="58"/>
                  </a:lnTo>
                  <a:lnTo>
                    <a:pt x="35" y="60"/>
                  </a:lnTo>
                  <a:lnTo>
                    <a:pt x="36" y="62"/>
                  </a:lnTo>
                  <a:lnTo>
                    <a:pt x="36" y="62"/>
                  </a:lnTo>
                  <a:lnTo>
                    <a:pt x="37" y="63"/>
                  </a:lnTo>
                  <a:lnTo>
                    <a:pt x="38" y="65"/>
                  </a:lnTo>
                  <a:lnTo>
                    <a:pt x="40" y="66"/>
                  </a:lnTo>
                  <a:lnTo>
                    <a:pt x="41" y="67"/>
                  </a:lnTo>
                  <a:lnTo>
                    <a:pt x="42" y="69"/>
                  </a:lnTo>
                  <a:lnTo>
                    <a:pt x="43" y="72"/>
                  </a:lnTo>
                  <a:lnTo>
                    <a:pt x="44" y="72"/>
                  </a:lnTo>
                  <a:lnTo>
                    <a:pt x="43" y="73"/>
                  </a:lnTo>
                  <a:lnTo>
                    <a:pt x="43" y="74"/>
                  </a:lnTo>
                  <a:lnTo>
                    <a:pt x="41" y="74"/>
                  </a:lnTo>
                  <a:lnTo>
                    <a:pt x="40" y="74"/>
                  </a:lnTo>
                  <a:lnTo>
                    <a:pt x="39" y="74"/>
                  </a:lnTo>
                  <a:lnTo>
                    <a:pt x="39" y="74"/>
                  </a:lnTo>
                  <a:lnTo>
                    <a:pt x="39" y="72"/>
                  </a:lnTo>
                  <a:lnTo>
                    <a:pt x="38" y="70"/>
                  </a:lnTo>
                  <a:lnTo>
                    <a:pt x="37" y="70"/>
                  </a:lnTo>
                  <a:lnTo>
                    <a:pt x="36" y="69"/>
                  </a:lnTo>
                  <a:lnTo>
                    <a:pt x="35" y="69"/>
                  </a:lnTo>
                  <a:lnTo>
                    <a:pt x="34" y="67"/>
                  </a:lnTo>
                  <a:lnTo>
                    <a:pt x="34" y="66"/>
                  </a:lnTo>
                  <a:lnTo>
                    <a:pt x="31" y="65"/>
                  </a:lnTo>
                  <a:lnTo>
                    <a:pt x="29" y="63"/>
                  </a:lnTo>
                  <a:lnTo>
                    <a:pt x="29" y="62"/>
                  </a:lnTo>
                  <a:lnTo>
                    <a:pt x="28" y="62"/>
                  </a:lnTo>
                  <a:lnTo>
                    <a:pt x="27" y="60"/>
                  </a:lnTo>
                  <a:lnTo>
                    <a:pt x="27" y="59"/>
                  </a:lnTo>
                  <a:lnTo>
                    <a:pt x="26" y="55"/>
                  </a:lnTo>
                  <a:lnTo>
                    <a:pt x="26" y="53"/>
                  </a:lnTo>
                  <a:lnTo>
                    <a:pt x="26" y="51"/>
                  </a:lnTo>
                  <a:lnTo>
                    <a:pt x="24" y="49"/>
                  </a:lnTo>
                  <a:lnTo>
                    <a:pt x="22" y="49"/>
                  </a:lnTo>
                  <a:lnTo>
                    <a:pt x="22" y="49"/>
                  </a:lnTo>
                  <a:lnTo>
                    <a:pt x="22" y="47"/>
                  </a:lnTo>
                  <a:lnTo>
                    <a:pt x="22" y="46"/>
                  </a:lnTo>
                  <a:lnTo>
                    <a:pt x="21" y="46"/>
                  </a:lnTo>
                  <a:lnTo>
                    <a:pt x="19" y="47"/>
                  </a:lnTo>
                  <a:lnTo>
                    <a:pt x="19" y="47"/>
                  </a:lnTo>
                  <a:lnTo>
                    <a:pt x="18" y="47"/>
                  </a:lnTo>
                  <a:lnTo>
                    <a:pt x="17" y="47"/>
                  </a:lnTo>
                  <a:lnTo>
                    <a:pt x="17" y="46"/>
                  </a:lnTo>
                  <a:lnTo>
                    <a:pt x="17" y="45"/>
                  </a:lnTo>
                  <a:lnTo>
                    <a:pt x="16" y="45"/>
                  </a:lnTo>
                  <a:lnTo>
                    <a:pt x="15" y="42"/>
                  </a:lnTo>
                  <a:lnTo>
                    <a:pt x="12" y="39"/>
                  </a:lnTo>
                  <a:lnTo>
                    <a:pt x="14" y="38"/>
                  </a:lnTo>
                  <a:lnTo>
                    <a:pt x="15" y="39"/>
                  </a:lnTo>
                  <a:lnTo>
                    <a:pt x="16" y="38"/>
                  </a:lnTo>
                  <a:lnTo>
                    <a:pt x="16" y="38"/>
                  </a:lnTo>
                  <a:lnTo>
                    <a:pt x="17" y="37"/>
                  </a:lnTo>
                  <a:lnTo>
                    <a:pt x="17" y="37"/>
                  </a:lnTo>
                  <a:lnTo>
                    <a:pt x="17" y="36"/>
                  </a:lnTo>
                  <a:lnTo>
                    <a:pt x="16" y="35"/>
                  </a:lnTo>
                  <a:lnTo>
                    <a:pt x="16" y="35"/>
                  </a:lnTo>
                  <a:lnTo>
                    <a:pt x="16" y="34"/>
                  </a:lnTo>
                  <a:lnTo>
                    <a:pt x="15" y="34"/>
                  </a:lnTo>
                  <a:lnTo>
                    <a:pt x="15" y="34"/>
                  </a:lnTo>
                  <a:lnTo>
                    <a:pt x="14" y="31"/>
                  </a:lnTo>
                  <a:lnTo>
                    <a:pt x="13" y="30"/>
                  </a:lnTo>
                  <a:lnTo>
                    <a:pt x="10" y="30"/>
                  </a:lnTo>
                  <a:lnTo>
                    <a:pt x="10" y="29"/>
                  </a:lnTo>
                  <a:lnTo>
                    <a:pt x="10" y="27"/>
                  </a:lnTo>
                  <a:lnTo>
                    <a:pt x="10" y="26"/>
                  </a:lnTo>
                  <a:lnTo>
                    <a:pt x="10" y="26"/>
                  </a:lnTo>
                  <a:lnTo>
                    <a:pt x="9" y="26"/>
                  </a:lnTo>
                  <a:lnTo>
                    <a:pt x="9" y="25"/>
                  </a:lnTo>
                  <a:lnTo>
                    <a:pt x="8" y="22"/>
                  </a:lnTo>
                  <a:lnTo>
                    <a:pt x="6" y="18"/>
                  </a:lnTo>
                  <a:lnTo>
                    <a:pt x="3" y="11"/>
                  </a:lnTo>
                  <a:lnTo>
                    <a:pt x="3" y="11"/>
                  </a:lnTo>
                  <a:lnTo>
                    <a:pt x="3" y="9"/>
                  </a:lnTo>
                  <a:lnTo>
                    <a:pt x="2" y="8"/>
                  </a:lnTo>
                  <a:lnTo>
                    <a:pt x="2" y="7"/>
                  </a:lnTo>
                  <a:lnTo>
                    <a:pt x="1" y="6"/>
                  </a:lnTo>
                  <a:lnTo>
                    <a:pt x="1" y="3"/>
                  </a:lnTo>
                  <a:lnTo>
                    <a:pt x="0" y="0"/>
                  </a:lnTo>
                  <a:lnTo>
                    <a:pt x="14" y="0"/>
                  </a:lnTo>
                  <a:lnTo>
                    <a:pt x="15" y="0"/>
                  </a:lnTo>
                  <a:lnTo>
                    <a:pt x="16" y="1"/>
                  </a:lnTo>
                  <a:lnTo>
                    <a:pt x="16" y="2"/>
                  </a:lnTo>
                  <a:lnTo>
                    <a:pt x="15" y="3"/>
                  </a:lnTo>
                  <a:lnTo>
                    <a:pt x="14" y="3"/>
                  </a:lnTo>
                  <a:lnTo>
                    <a:pt x="14" y="4"/>
                  </a:lnTo>
                  <a:lnTo>
                    <a:pt x="15" y="5"/>
                  </a:lnTo>
                  <a:lnTo>
                    <a:pt x="16" y="5"/>
                  </a:lnTo>
                  <a:lnTo>
                    <a:pt x="19" y="5"/>
                  </a:lnTo>
                  <a:lnTo>
                    <a:pt x="25" y="7"/>
                  </a:lnTo>
                  <a:lnTo>
                    <a:pt x="30" y="9"/>
                  </a:lnTo>
                  <a:lnTo>
                    <a:pt x="34" y="11"/>
                  </a:lnTo>
                  <a:lnTo>
                    <a:pt x="36" y="11"/>
                  </a:lnTo>
                  <a:lnTo>
                    <a:pt x="38" y="11"/>
                  </a:lnTo>
                  <a:lnTo>
                    <a:pt x="39" y="11"/>
                  </a:lnTo>
                  <a:lnTo>
                    <a:pt x="42" y="11"/>
                  </a:lnTo>
                  <a:lnTo>
                    <a:pt x="46" y="11"/>
                  </a:lnTo>
                  <a:lnTo>
                    <a:pt x="47" y="11"/>
                  </a:lnTo>
                  <a:lnTo>
                    <a:pt x="47" y="11"/>
                  </a:lnTo>
                  <a:lnTo>
                    <a:pt x="48" y="11"/>
                  </a:lnTo>
                  <a:lnTo>
                    <a:pt x="48" y="9"/>
                  </a:lnTo>
                  <a:lnTo>
                    <a:pt x="48" y="8"/>
                  </a:lnTo>
                  <a:lnTo>
                    <a:pt x="48" y="8"/>
                  </a:lnTo>
                  <a:lnTo>
                    <a:pt x="48" y="7"/>
                  </a:lnTo>
                  <a:lnTo>
                    <a:pt x="62" y="7"/>
                  </a:lnTo>
                  <a:lnTo>
                    <a:pt x="63" y="7"/>
                  </a:lnTo>
                  <a:lnTo>
                    <a:pt x="63" y="7"/>
                  </a:lnTo>
                  <a:lnTo>
                    <a:pt x="64" y="9"/>
                  </a:lnTo>
                  <a:lnTo>
                    <a:pt x="70" y="16"/>
                  </a:lnTo>
                  <a:lnTo>
                    <a:pt x="73" y="22"/>
                  </a:lnTo>
                  <a:lnTo>
                    <a:pt x="77" y="25"/>
                  </a:lnTo>
                  <a:lnTo>
                    <a:pt x="79" y="26"/>
                  </a:lnTo>
                  <a:lnTo>
                    <a:pt x="79" y="27"/>
                  </a:lnTo>
                  <a:lnTo>
                    <a:pt x="80" y="27"/>
                  </a:lnTo>
                  <a:lnTo>
                    <a:pt x="81" y="26"/>
                  </a:lnTo>
                  <a:lnTo>
                    <a:pt x="82" y="25"/>
                  </a:lnTo>
                  <a:lnTo>
                    <a:pt x="83" y="24"/>
                  </a:lnTo>
                  <a:lnTo>
                    <a:pt x="84" y="23"/>
                  </a:lnTo>
                  <a:lnTo>
                    <a:pt x="85" y="23"/>
                  </a:lnTo>
                  <a:lnTo>
                    <a:pt x="86" y="23"/>
                  </a:lnTo>
                  <a:lnTo>
                    <a:pt x="87" y="23"/>
                  </a:lnTo>
                  <a:lnTo>
                    <a:pt x="88" y="23"/>
                  </a:lnTo>
                  <a:lnTo>
                    <a:pt x="89" y="24"/>
                  </a:lnTo>
                  <a:lnTo>
                    <a:pt x="92" y="24"/>
                  </a:lnTo>
                  <a:lnTo>
                    <a:pt x="92" y="25"/>
                  </a:lnTo>
                  <a:lnTo>
                    <a:pt x="94" y="26"/>
                  </a:lnTo>
                  <a:lnTo>
                    <a:pt x="95" y="27"/>
                  </a:lnTo>
                  <a:lnTo>
                    <a:pt x="96" y="30"/>
                  </a:lnTo>
                  <a:lnTo>
                    <a:pt x="96" y="30"/>
                  </a:lnTo>
                  <a:lnTo>
                    <a:pt x="96" y="33"/>
                  </a:lnTo>
                  <a:lnTo>
                    <a:pt x="97" y="35"/>
                  </a:lnTo>
                  <a:lnTo>
                    <a:pt x="98" y="36"/>
                  </a:lnTo>
                  <a:lnTo>
                    <a:pt x="99" y="37"/>
                  </a:lnTo>
                  <a:lnTo>
                    <a:pt x="100" y="41"/>
                  </a:lnTo>
                  <a:lnTo>
                    <a:pt x="102" y="45"/>
                  </a:lnTo>
                  <a:lnTo>
                    <a:pt x="103" y="46"/>
                  </a:lnTo>
                  <a:lnTo>
                    <a:pt x="104" y="48"/>
                  </a:lnTo>
                  <a:lnTo>
                    <a:pt x="104" y="48"/>
                  </a:lnTo>
                  <a:lnTo>
                    <a:pt x="106" y="49"/>
                  </a:lnTo>
                  <a:lnTo>
                    <a:pt x="108" y="49"/>
                  </a:lnTo>
                  <a:lnTo>
                    <a:pt x="111" y="49"/>
                  </a:lnTo>
                  <a:lnTo>
                    <a:pt x="114" y="51"/>
                  </a:lnTo>
                  <a:lnTo>
                    <a:pt x="114" y="53"/>
                  </a:lnTo>
                  <a:lnTo>
                    <a:pt x="114" y="55"/>
                  </a:lnTo>
                  <a:lnTo>
                    <a:pt x="114" y="57"/>
                  </a:lnTo>
                  <a:lnTo>
                    <a:pt x="114" y="59"/>
                  </a:lnTo>
                  <a:lnTo>
                    <a:pt x="114" y="59"/>
                  </a:lnTo>
                  <a:lnTo>
                    <a:pt x="113" y="59"/>
                  </a:lnTo>
                  <a:lnTo>
                    <a:pt x="113" y="58"/>
                  </a:lnTo>
                  <a:lnTo>
                    <a:pt x="112" y="57"/>
                  </a:lnTo>
                  <a:lnTo>
                    <a:pt x="111" y="57"/>
                  </a:lnTo>
                  <a:lnTo>
                    <a:pt x="111" y="57"/>
                  </a:lnTo>
                  <a:lnTo>
                    <a:pt x="111" y="58"/>
                  </a:lnTo>
                  <a:lnTo>
                    <a:pt x="111" y="60"/>
                  </a:lnTo>
                  <a:lnTo>
                    <a:pt x="111" y="63"/>
                  </a:lnTo>
                  <a:lnTo>
                    <a:pt x="111" y="66"/>
                  </a:lnTo>
                  <a:lnTo>
                    <a:pt x="111" y="65"/>
                  </a:lnTo>
                  <a:lnTo>
                    <a:pt x="111" y="65"/>
                  </a:lnTo>
                  <a:lnTo>
                    <a:pt x="112" y="63"/>
                  </a:lnTo>
                  <a:lnTo>
                    <a:pt x="112" y="63"/>
                  </a:lnTo>
                  <a:lnTo>
                    <a:pt x="113" y="66"/>
                  </a:lnTo>
                  <a:lnTo>
                    <a:pt x="113" y="69"/>
                  </a:lnTo>
                  <a:lnTo>
                    <a:pt x="113" y="74"/>
                  </a:lnTo>
                  <a:lnTo>
                    <a:pt x="111" y="81"/>
                  </a:lnTo>
                  <a:lnTo>
                    <a:pt x="111" y="81"/>
                  </a:lnTo>
                  <a:lnTo>
                    <a:pt x="111" y="81"/>
                  </a:lnTo>
                  <a:lnTo>
                    <a:pt x="111" y="82"/>
                  </a:lnTo>
                  <a:lnTo>
                    <a:pt x="112" y="82"/>
                  </a:lnTo>
                  <a:lnTo>
                    <a:pt x="113" y="83"/>
                  </a:lnTo>
                  <a:lnTo>
                    <a:pt x="114" y="88"/>
                  </a:lnTo>
                  <a:lnTo>
                    <a:pt x="116" y="93"/>
                  </a:lnTo>
                  <a:lnTo>
                    <a:pt x="118" y="96"/>
                  </a:lnTo>
                  <a:lnTo>
                    <a:pt x="122" y="100"/>
                  </a:lnTo>
                  <a:lnTo>
                    <a:pt x="123" y="101"/>
                  </a:lnTo>
                  <a:lnTo>
                    <a:pt x="124" y="102"/>
                  </a:lnTo>
                  <a:lnTo>
                    <a:pt x="124" y="103"/>
                  </a:lnTo>
                  <a:lnTo>
                    <a:pt x="125" y="105"/>
                  </a:lnTo>
                  <a:lnTo>
                    <a:pt x="128" y="106"/>
                  </a:lnTo>
                  <a:lnTo>
                    <a:pt x="129" y="108"/>
                  </a:lnTo>
                  <a:lnTo>
                    <a:pt x="130" y="108"/>
                  </a:lnTo>
                  <a:lnTo>
                    <a:pt x="132" y="108"/>
                  </a:lnTo>
                  <a:lnTo>
                    <a:pt x="133" y="108"/>
                  </a:lnTo>
                  <a:lnTo>
                    <a:pt x="135" y="108"/>
                  </a:lnTo>
                  <a:lnTo>
                    <a:pt x="136" y="108"/>
                  </a:lnTo>
                  <a:lnTo>
                    <a:pt x="136" y="108"/>
                  </a:lnTo>
                  <a:lnTo>
                    <a:pt x="137" y="107"/>
                  </a:lnTo>
                  <a:lnTo>
                    <a:pt x="139" y="107"/>
                  </a:lnTo>
                  <a:lnTo>
                    <a:pt x="139" y="107"/>
                  </a:lnTo>
                  <a:lnTo>
                    <a:pt x="140" y="107"/>
                  </a:lnTo>
                  <a:lnTo>
                    <a:pt x="140" y="108"/>
                  </a:lnTo>
                  <a:lnTo>
                    <a:pt x="141" y="108"/>
                  </a:lnTo>
                  <a:lnTo>
                    <a:pt x="143" y="107"/>
                  </a:lnTo>
                  <a:lnTo>
                    <a:pt x="144" y="107"/>
                  </a:lnTo>
                  <a:lnTo>
                    <a:pt x="145" y="107"/>
                  </a:lnTo>
                  <a:lnTo>
                    <a:pt x="146" y="108"/>
                  </a:lnTo>
                  <a:lnTo>
                    <a:pt x="147" y="108"/>
                  </a:lnTo>
                  <a:lnTo>
                    <a:pt x="147" y="110"/>
                  </a:lnTo>
                  <a:lnTo>
                    <a:pt x="147" y="110"/>
                  </a:lnTo>
                  <a:lnTo>
                    <a:pt x="149" y="109"/>
                  </a:lnTo>
                  <a:lnTo>
                    <a:pt x="150" y="108"/>
                  </a:lnTo>
                  <a:lnTo>
                    <a:pt x="150" y="107"/>
                  </a:lnTo>
                  <a:lnTo>
                    <a:pt x="151" y="106"/>
                  </a:lnTo>
                  <a:lnTo>
                    <a:pt x="151" y="105"/>
                  </a:lnTo>
                  <a:lnTo>
                    <a:pt x="152" y="104"/>
                  </a:lnTo>
                  <a:lnTo>
                    <a:pt x="152" y="103"/>
                  </a:lnTo>
                  <a:lnTo>
                    <a:pt x="152" y="103"/>
                  </a:lnTo>
                  <a:lnTo>
                    <a:pt x="152" y="100"/>
                  </a:lnTo>
                  <a:lnTo>
                    <a:pt x="153" y="99"/>
                  </a:lnTo>
                  <a:lnTo>
                    <a:pt x="153" y="97"/>
                  </a:lnTo>
                  <a:lnTo>
                    <a:pt x="154" y="96"/>
                  </a:lnTo>
                  <a:lnTo>
                    <a:pt x="155" y="95"/>
                  </a:lnTo>
                  <a:lnTo>
                    <a:pt x="155" y="94"/>
                  </a:lnTo>
                  <a:lnTo>
                    <a:pt x="155" y="93"/>
                  </a:lnTo>
                  <a:lnTo>
                    <a:pt x="155" y="92"/>
                  </a:lnTo>
                  <a:lnTo>
                    <a:pt x="156" y="90"/>
                  </a:lnTo>
                  <a:lnTo>
                    <a:pt x="157" y="89"/>
                  </a:lnTo>
                  <a:lnTo>
                    <a:pt x="158" y="89"/>
                  </a:lnTo>
                  <a:lnTo>
                    <a:pt x="160" y="89"/>
                  </a:lnTo>
                  <a:lnTo>
                    <a:pt x="161" y="89"/>
                  </a:lnTo>
                  <a:lnTo>
                    <a:pt x="162" y="89"/>
                  </a:lnTo>
                  <a:lnTo>
                    <a:pt x="164" y="88"/>
                  </a:lnTo>
                  <a:lnTo>
                    <a:pt x="168" y="87"/>
                  </a:lnTo>
                  <a:lnTo>
                    <a:pt x="174" y="87"/>
                  </a:lnTo>
                  <a:lnTo>
                    <a:pt x="174" y="87"/>
                  </a:lnTo>
                  <a:lnTo>
                    <a:pt x="174" y="87"/>
                  </a:lnTo>
                  <a:lnTo>
                    <a:pt x="175" y="88"/>
                  </a:lnTo>
                  <a:lnTo>
                    <a:pt x="174" y="89"/>
                  </a:lnTo>
                  <a:lnTo>
                    <a:pt x="173" y="92"/>
                  </a:lnTo>
                  <a:lnTo>
                    <a:pt x="173" y="93"/>
                  </a:lnTo>
                  <a:lnTo>
                    <a:pt x="172" y="96"/>
                  </a:lnTo>
                  <a:lnTo>
                    <a:pt x="172" y="98"/>
                  </a:lnTo>
                  <a:lnTo>
                    <a:pt x="172" y="102"/>
                  </a:lnTo>
                  <a:lnTo>
                    <a:pt x="172" y="107"/>
                  </a:lnTo>
                  <a:lnTo>
                    <a:pt x="172" y="107"/>
                  </a:lnTo>
                  <a:lnTo>
                    <a:pt x="170" y="107"/>
                  </a:lnTo>
                  <a:lnTo>
                    <a:pt x="169" y="108"/>
                  </a:lnTo>
                  <a:lnTo>
                    <a:pt x="169" y="108"/>
                  </a:lnTo>
                  <a:close/>
                </a:path>
              </a:pathLst>
            </a:custGeom>
            <a:solidFill>
              <a:schemeClr val="accent3">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76" name="Freeform 352"/>
            <p:cNvSpPr>
              <a:spLocks/>
            </p:cNvSpPr>
            <p:nvPr/>
          </p:nvSpPr>
          <p:spPr bwMode="auto">
            <a:xfrm>
              <a:off x="7383462" y="5884855"/>
              <a:ext cx="1588" cy="4762"/>
            </a:xfrm>
            <a:custGeom>
              <a:avLst/>
              <a:gdLst/>
              <a:ahLst/>
              <a:cxnLst>
                <a:cxn ang="0">
                  <a:pos x="0" y="1"/>
                </a:cxn>
                <a:cxn ang="0">
                  <a:pos x="0" y="1"/>
                </a:cxn>
                <a:cxn ang="0">
                  <a:pos x="0" y="0"/>
                </a:cxn>
                <a:cxn ang="0">
                  <a:pos x="0" y="0"/>
                </a:cxn>
                <a:cxn ang="0">
                  <a:pos x="0" y="0"/>
                </a:cxn>
                <a:cxn ang="0">
                  <a:pos x="0" y="0"/>
                </a:cxn>
                <a:cxn ang="0">
                  <a:pos x="1" y="0"/>
                </a:cxn>
                <a:cxn ang="0">
                  <a:pos x="1" y="1"/>
                </a:cxn>
                <a:cxn ang="0">
                  <a:pos x="1" y="2"/>
                </a:cxn>
                <a:cxn ang="0">
                  <a:pos x="0" y="3"/>
                </a:cxn>
                <a:cxn ang="0">
                  <a:pos x="0" y="3"/>
                </a:cxn>
                <a:cxn ang="0">
                  <a:pos x="0" y="2"/>
                </a:cxn>
                <a:cxn ang="0">
                  <a:pos x="0" y="2"/>
                </a:cxn>
                <a:cxn ang="0">
                  <a:pos x="0" y="1"/>
                </a:cxn>
                <a:cxn ang="0">
                  <a:pos x="0" y="1"/>
                </a:cxn>
              </a:cxnLst>
              <a:rect l="0" t="0" r="r" b="b"/>
              <a:pathLst>
                <a:path w="1" h="3">
                  <a:moveTo>
                    <a:pt x="0" y="1"/>
                  </a:moveTo>
                  <a:lnTo>
                    <a:pt x="0" y="1"/>
                  </a:lnTo>
                  <a:lnTo>
                    <a:pt x="0" y="0"/>
                  </a:lnTo>
                  <a:lnTo>
                    <a:pt x="0" y="0"/>
                  </a:lnTo>
                  <a:lnTo>
                    <a:pt x="0" y="0"/>
                  </a:lnTo>
                  <a:lnTo>
                    <a:pt x="0" y="0"/>
                  </a:lnTo>
                  <a:lnTo>
                    <a:pt x="1" y="0"/>
                  </a:lnTo>
                  <a:lnTo>
                    <a:pt x="1" y="1"/>
                  </a:lnTo>
                  <a:lnTo>
                    <a:pt x="1" y="2"/>
                  </a:lnTo>
                  <a:lnTo>
                    <a:pt x="0" y="3"/>
                  </a:lnTo>
                  <a:lnTo>
                    <a:pt x="0" y="3"/>
                  </a:lnTo>
                  <a:lnTo>
                    <a:pt x="0" y="2"/>
                  </a:lnTo>
                  <a:lnTo>
                    <a:pt x="0" y="2"/>
                  </a:lnTo>
                  <a:lnTo>
                    <a:pt x="0" y="1"/>
                  </a:lnTo>
                  <a:lnTo>
                    <a:pt x="0"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77" name="Freeform 353"/>
            <p:cNvSpPr>
              <a:spLocks/>
            </p:cNvSpPr>
            <p:nvPr/>
          </p:nvSpPr>
          <p:spPr bwMode="auto">
            <a:xfrm>
              <a:off x="7383462" y="5892792"/>
              <a:ext cx="3175" cy="3175"/>
            </a:xfrm>
            <a:custGeom>
              <a:avLst/>
              <a:gdLst/>
              <a:ahLst/>
              <a:cxnLst>
                <a:cxn ang="0">
                  <a:pos x="2" y="1"/>
                </a:cxn>
                <a:cxn ang="0">
                  <a:pos x="2" y="1"/>
                </a:cxn>
                <a:cxn ang="0">
                  <a:pos x="0" y="2"/>
                </a:cxn>
                <a:cxn ang="0">
                  <a:pos x="0" y="1"/>
                </a:cxn>
                <a:cxn ang="0">
                  <a:pos x="0" y="0"/>
                </a:cxn>
                <a:cxn ang="0">
                  <a:pos x="1" y="0"/>
                </a:cxn>
                <a:cxn ang="0">
                  <a:pos x="2" y="1"/>
                </a:cxn>
                <a:cxn ang="0">
                  <a:pos x="2" y="1"/>
                </a:cxn>
                <a:cxn ang="0">
                  <a:pos x="2" y="1"/>
                </a:cxn>
              </a:cxnLst>
              <a:rect l="0" t="0" r="r" b="b"/>
              <a:pathLst>
                <a:path w="2" h="2">
                  <a:moveTo>
                    <a:pt x="2" y="1"/>
                  </a:moveTo>
                  <a:lnTo>
                    <a:pt x="2" y="1"/>
                  </a:lnTo>
                  <a:lnTo>
                    <a:pt x="0" y="2"/>
                  </a:lnTo>
                  <a:lnTo>
                    <a:pt x="0" y="1"/>
                  </a:lnTo>
                  <a:lnTo>
                    <a:pt x="0" y="0"/>
                  </a:lnTo>
                  <a:lnTo>
                    <a:pt x="1" y="0"/>
                  </a:lnTo>
                  <a:lnTo>
                    <a:pt x="2" y="1"/>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78" name="Freeform 354"/>
            <p:cNvSpPr>
              <a:spLocks/>
            </p:cNvSpPr>
            <p:nvPr/>
          </p:nvSpPr>
          <p:spPr bwMode="auto">
            <a:xfrm>
              <a:off x="7353300" y="5988042"/>
              <a:ext cx="41275" cy="53975"/>
            </a:xfrm>
            <a:custGeom>
              <a:avLst/>
              <a:gdLst/>
              <a:ahLst/>
              <a:cxnLst>
                <a:cxn ang="0">
                  <a:pos x="25" y="12"/>
                </a:cxn>
                <a:cxn ang="0">
                  <a:pos x="23" y="11"/>
                </a:cxn>
                <a:cxn ang="0">
                  <a:pos x="22" y="11"/>
                </a:cxn>
                <a:cxn ang="0">
                  <a:pos x="19" y="9"/>
                </a:cxn>
                <a:cxn ang="0">
                  <a:pos x="15" y="9"/>
                </a:cxn>
                <a:cxn ang="0">
                  <a:pos x="14" y="8"/>
                </a:cxn>
                <a:cxn ang="0">
                  <a:pos x="18" y="4"/>
                </a:cxn>
                <a:cxn ang="0">
                  <a:pos x="18" y="2"/>
                </a:cxn>
                <a:cxn ang="0">
                  <a:pos x="17" y="1"/>
                </a:cxn>
                <a:cxn ang="0">
                  <a:pos x="16" y="1"/>
                </a:cxn>
                <a:cxn ang="0">
                  <a:pos x="15" y="1"/>
                </a:cxn>
                <a:cxn ang="0">
                  <a:pos x="14" y="1"/>
                </a:cxn>
                <a:cxn ang="0">
                  <a:pos x="13" y="1"/>
                </a:cxn>
                <a:cxn ang="0">
                  <a:pos x="13" y="1"/>
                </a:cxn>
                <a:cxn ang="0">
                  <a:pos x="12" y="1"/>
                </a:cxn>
                <a:cxn ang="0">
                  <a:pos x="11" y="4"/>
                </a:cxn>
                <a:cxn ang="0">
                  <a:pos x="11" y="7"/>
                </a:cxn>
                <a:cxn ang="0">
                  <a:pos x="7" y="10"/>
                </a:cxn>
                <a:cxn ang="0">
                  <a:pos x="6" y="10"/>
                </a:cxn>
                <a:cxn ang="0">
                  <a:pos x="5" y="10"/>
                </a:cxn>
                <a:cxn ang="0">
                  <a:pos x="3" y="10"/>
                </a:cxn>
                <a:cxn ang="0">
                  <a:pos x="5" y="15"/>
                </a:cxn>
                <a:cxn ang="0">
                  <a:pos x="5" y="16"/>
                </a:cxn>
                <a:cxn ang="0">
                  <a:pos x="6" y="17"/>
                </a:cxn>
                <a:cxn ang="0">
                  <a:pos x="7" y="17"/>
                </a:cxn>
                <a:cxn ang="0">
                  <a:pos x="7" y="17"/>
                </a:cxn>
                <a:cxn ang="0">
                  <a:pos x="7" y="20"/>
                </a:cxn>
                <a:cxn ang="0">
                  <a:pos x="7" y="22"/>
                </a:cxn>
                <a:cxn ang="0">
                  <a:pos x="6" y="23"/>
                </a:cxn>
                <a:cxn ang="0">
                  <a:pos x="6" y="25"/>
                </a:cxn>
                <a:cxn ang="0">
                  <a:pos x="3" y="26"/>
                </a:cxn>
                <a:cxn ang="0">
                  <a:pos x="0" y="26"/>
                </a:cxn>
                <a:cxn ang="0">
                  <a:pos x="0" y="27"/>
                </a:cxn>
                <a:cxn ang="0">
                  <a:pos x="2" y="27"/>
                </a:cxn>
                <a:cxn ang="0">
                  <a:pos x="4" y="27"/>
                </a:cxn>
                <a:cxn ang="0">
                  <a:pos x="1" y="30"/>
                </a:cxn>
                <a:cxn ang="0">
                  <a:pos x="0" y="32"/>
                </a:cxn>
                <a:cxn ang="0">
                  <a:pos x="1" y="33"/>
                </a:cxn>
                <a:cxn ang="0">
                  <a:pos x="2" y="31"/>
                </a:cxn>
                <a:cxn ang="0">
                  <a:pos x="3" y="32"/>
                </a:cxn>
                <a:cxn ang="0">
                  <a:pos x="3" y="33"/>
                </a:cxn>
                <a:cxn ang="0">
                  <a:pos x="5" y="32"/>
                </a:cxn>
                <a:cxn ang="0">
                  <a:pos x="7" y="32"/>
                </a:cxn>
                <a:cxn ang="0">
                  <a:pos x="7" y="33"/>
                </a:cxn>
                <a:cxn ang="0">
                  <a:pos x="8" y="33"/>
                </a:cxn>
                <a:cxn ang="0">
                  <a:pos x="10" y="33"/>
                </a:cxn>
                <a:cxn ang="0">
                  <a:pos x="11" y="34"/>
                </a:cxn>
                <a:cxn ang="0">
                  <a:pos x="13" y="33"/>
                </a:cxn>
                <a:cxn ang="0">
                  <a:pos x="17" y="30"/>
                </a:cxn>
                <a:cxn ang="0">
                  <a:pos x="19" y="28"/>
                </a:cxn>
                <a:cxn ang="0">
                  <a:pos x="22" y="26"/>
                </a:cxn>
                <a:cxn ang="0">
                  <a:pos x="25" y="26"/>
                </a:cxn>
                <a:cxn ang="0">
                  <a:pos x="26" y="24"/>
                </a:cxn>
                <a:cxn ang="0">
                  <a:pos x="24" y="20"/>
                </a:cxn>
                <a:cxn ang="0">
                  <a:pos x="26" y="14"/>
                </a:cxn>
                <a:cxn ang="0">
                  <a:pos x="26" y="13"/>
                </a:cxn>
                <a:cxn ang="0">
                  <a:pos x="25" y="12"/>
                </a:cxn>
              </a:cxnLst>
              <a:rect l="0" t="0" r="r" b="b"/>
              <a:pathLst>
                <a:path w="26" h="34">
                  <a:moveTo>
                    <a:pt x="25" y="12"/>
                  </a:moveTo>
                  <a:lnTo>
                    <a:pt x="25" y="12"/>
                  </a:lnTo>
                  <a:lnTo>
                    <a:pt x="24" y="11"/>
                  </a:lnTo>
                  <a:lnTo>
                    <a:pt x="23" y="11"/>
                  </a:lnTo>
                  <a:lnTo>
                    <a:pt x="23" y="11"/>
                  </a:lnTo>
                  <a:lnTo>
                    <a:pt x="22" y="11"/>
                  </a:lnTo>
                  <a:lnTo>
                    <a:pt x="22" y="10"/>
                  </a:lnTo>
                  <a:lnTo>
                    <a:pt x="19" y="9"/>
                  </a:lnTo>
                  <a:lnTo>
                    <a:pt x="19" y="8"/>
                  </a:lnTo>
                  <a:lnTo>
                    <a:pt x="15" y="9"/>
                  </a:lnTo>
                  <a:lnTo>
                    <a:pt x="14" y="8"/>
                  </a:lnTo>
                  <a:lnTo>
                    <a:pt x="14" y="8"/>
                  </a:lnTo>
                  <a:lnTo>
                    <a:pt x="15" y="7"/>
                  </a:lnTo>
                  <a:lnTo>
                    <a:pt x="18" y="4"/>
                  </a:lnTo>
                  <a:lnTo>
                    <a:pt x="18" y="3"/>
                  </a:lnTo>
                  <a:lnTo>
                    <a:pt x="18" y="2"/>
                  </a:lnTo>
                  <a:lnTo>
                    <a:pt x="17" y="1"/>
                  </a:lnTo>
                  <a:lnTo>
                    <a:pt x="17" y="1"/>
                  </a:lnTo>
                  <a:lnTo>
                    <a:pt x="18" y="0"/>
                  </a:lnTo>
                  <a:lnTo>
                    <a:pt x="16" y="1"/>
                  </a:lnTo>
                  <a:lnTo>
                    <a:pt x="15" y="1"/>
                  </a:lnTo>
                  <a:lnTo>
                    <a:pt x="15" y="1"/>
                  </a:lnTo>
                  <a:lnTo>
                    <a:pt x="14" y="1"/>
                  </a:lnTo>
                  <a:lnTo>
                    <a:pt x="14" y="1"/>
                  </a:lnTo>
                  <a:lnTo>
                    <a:pt x="14" y="1"/>
                  </a:lnTo>
                  <a:lnTo>
                    <a:pt x="13" y="1"/>
                  </a:lnTo>
                  <a:lnTo>
                    <a:pt x="13" y="1"/>
                  </a:lnTo>
                  <a:lnTo>
                    <a:pt x="13" y="1"/>
                  </a:lnTo>
                  <a:lnTo>
                    <a:pt x="12" y="1"/>
                  </a:lnTo>
                  <a:lnTo>
                    <a:pt x="12" y="1"/>
                  </a:lnTo>
                  <a:lnTo>
                    <a:pt x="12" y="2"/>
                  </a:lnTo>
                  <a:lnTo>
                    <a:pt x="11" y="4"/>
                  </a:lnTo>
                  <a:lnTo>
                    <a:pt x="11" y="5"/>
                  </a:lnTo>
                  <a:lnTo>
                    <a:pt x="11" y="7"/>
                  </a:lnTo>
                  <a:lnTo>
                    <a:pt x="8" y="9"/>
                  </a:lnTo>
                  <a:lnTo>
                    <a:pt x="7" y="10"/>
                  </a:lnTo>
                  <a:lnTo>
                    <a:pt x="7" y="10"/>
                  </a:lnTo>
                  <a:lnTo>
                    <a:pt x="6" y="10"/>
                  </a:lnTo>
                  <a:lnTo>
                    <a:pt x="6" y="10"/>
                  </a:lnTo>
                  <a:lnTo>
                    <a:pt x="5" y="10"/>
                  </a:lnTo>
                  <a:lnTo>
                    <a:pt x="3" y="10"/>
                  </a:lnTo>
                  <a:lnTo>
                    <a:pt x="3" y="10"/>
                  </a:lnTo>
                  <a:lnTo>
                    <a:pt x="3" y="12"/>
                  </a:lnTo>
                  <a:lnTo>
                    <a:pt x="5" y="15"/>
                  </a:lnTo>
                  <a:lnTo>
                    <a:pt x="5" y="16"/>
                  </a:lnTo>
                  <a:lnTo>
                    <a:pt x="5" y="16"/>
                  </a:lnTo>
                  <a:lnTo>
                    <a:pt x="5" y="17"/>
                  </a:lnTo>
                  <a:lnTo>
                    <a:pt x="6" y="17"/>
                  </a:lnTo>
                  <a:lnTo>
                    <a:pt x="6" y="17"/>
                  </a:lnTo>
                  <a:lnTo>
                    <a:pt x="7" y="17"/>
                  </a:lnTo>
                  <a:lnTo>
                    <a:pt x="7" y="17"/>
                  </a:lnTo>
                  <a:lnTo>
                    <a:pt x="7" y="17"/>
                  </a:lnTo>
                  <a:lnTo>
                    <a:pt x="7" y="19"/>
                  </a:lnTo>
                  <a:lnTo>
                    <a:pt x="7" y="20"/>
                  </a:lnTo>
                  <a:lnTo>
                    <a:pt x="7" y="21"/>
                  </a:lnTo>
                  <a:lnTo>
                    <a:pt x="7" y="22"/>
                  </a:lnTo>
                  <a:lnTo>
                    <a:pt x="7" y="22"/>
                  </a:lnTo>
                  <a:lnTo>
                    <a:pt x="6" y="23"/>
                  </a:lnTo>
                  <a:lnTo>
                    <a:pt x="6" y="24"/>
                  </a:lnTo>
                  <a:lnTo>
                    <a:pt x="6" y="25"/>
                  </a:lnTo>
                  <a:lnTo>
                    <a:pt x="4" y="25"/>
                  </a:lnTo>
                  <a:lnTo>
                    <a:pt x="3" y="26"/>
                  </a:lnTo>
                  <a:lnTo>
                    <a:pt x="1" y="26"/>
                  </a:lnTo>
                  <a:lnTo>
                    <a:pt x="0" y="26"/>
                  </a:lnTo>
                  <a:lnTo>
                    <a:pt x="0" y="27"/>
                  </a:lnTo>
                  <a:lnTo>
                    <a:pt x="0" y="27"/>
                  </a:lnTo>
                  <a:lnTo>
                    <a:pt x="0" y="27"/>
                  </a:lnTo>
                  <a:lnTo>
                    <a:pt x="2" y="27"/>
                  </a:lnTo>
                  <a:lnTo>
                    <a:pt x="3" y="27"/>
                  </a:lnTo>
                  <a:lnTo>
                    <a:pt x="4" y="27"/>
                  </a:lnTo>
                  <a:lnTo>
                    <a:pt x="3" y="28"/>
                  </a:lnTo>
                  <a:lnTo>
                    <a:pt x="1" y="30"/>
                  </a:lnTo>
                  <a:lnTo>
                    <a:pt x="0" y="31"/>
                  </a:lnTo>
                  <a:lnTo>
                    <a:pt x="0" y="32"/>
                  </a:lnTo>
                  <a:lnTo>
                    <a:pt x="0" y="33"/>
                  </a:lnTo>
                  <a:lnTo>
                    <a:pt x="1" y="33"/>
                  </a:lnTo>
                  <a:lnTo>
                    <a:pt x="1" y="32"/>
                  </a:lnTo>
                  <a:lnTo>
                    <a:pt x="2" y="31"/>
                  </a:lnTo>
                  <a:lnTo>
                    <a:pt x="3" y="31"/>
                  </a:lnTo>
                  <a:lnTo>
                    <a:pt x="3" y="32"/>
                  </a:lnTo>
                  <a:lnTo>
                    <a:pt x="3" y="33"/>
                  </a:lnTo>
                  <a:lnTo>
                    <a:pt x="3" y="33"/>
                  </a:lnTo>
                  <a:lnTo>
                    <a:pt x="4" y="33"/>
                  </a:lnTo>
                  <a:lnTo>
                    <a:pt x="5" y="32"/>
                  </a:lnTo>
                  <a:lnTo>
                    <a:pt x="6" y="32"/>
                  </a:lnTo>
                  <a:lnTo>
                    <a:pt x="7" y="32"/>
                  </a:lnTo>
                  <a:lnTo>
                    <a:pt x="7" y="33"/>
                  </a:lnTo>
                  <a:lnTo>
                    <a:pt x="7" y="33"/>
                  </a:lnTo>
                  <a:lnTo>
                    <a:pt x="7" y="33"/>
                  </a:lnTo>
                  <a:lnTo>
                    <a:pt x="8" y="33"/>
                  </a:lnTo>
                  <a:lnTo>
                    <a:pt x="9" y="33"/>
                  </a:lnTo>
                  <a:lnTo>
                    <a:pt x="10" y="33"/>
                  </a:lnTo>
                  <a:lnTo>
                    <a:pt x="10" y="33"/>
                  </a:lnTo>
                  <a:lnTo>
                    <a:pt x="11" y="34"/>
                  </a:lnTo>
                  <a:lnTo>
                    <a:pt x="11" y="34"/>
                  </a:lnTo>
                  <a:lnTo>
                    <a:pt x="13" y="33"/>
                  </a:lnTo>
                  <a:lnTo>
                    <a:pt x="14" y="31"/>
                  </a:lnTo>
                  <a:lnTo>
                    <a:pt x="17" y="30"/>
                  </a:lnTo>
                  <a:lnTo>
                    <a:pt x="19" y="29"/>
                  </a:lnTo>
                  <a:lnTo>
                    <a:pt x="19" y="28"/>
                  </a:lnTo>
                  <a:lnTo>
                    <a:pt x="21" y="27"/>
                  </a:lnTo>
                  <a:lnTo>
                    <a:pt x="22" y="26"/>
                  </a:lnTo>
                  <a:lnTo>
                    <a:pt x="23" y="26"/>
                  </a:lnTo>
                  <a:lnTo>
                    <a:pt x="25" y="26"/>
                  </a:lnTo>
                  <a:lnTo>
                    <a:pt x="26" y="25"/>
                  </a:lnTo>
                  <a:lnTo>
                    <a:pt x="26" y="24"/>
                  </a:lnTo>
                  <a:lnTo>
                    <a:pt x="24" y="22"/>
                  </a:lnTo>
                  <a:lnTo>
                    <a:pt x="24" y="20"/>
                  </a:lnTo>
                  <a:lnTo>
                    <a:pt x="24" y="17"/>
                  </a:lnTo>
                  <a:lnTo>
                    <a:pt x="26" y="14"/>
                  </a:lnTo>
                  <a:lnTo>
                    <a:pt x="26" y="14"/>
                  </a:lnTo>
                  <a:lnTo>
                    <a:pt x="26" y="13"/>
                  </a:lnTo>
                  <a:lnTo>
                    <a:pt x="25" y="12"/>
                  </a:lnTo>
                  <a:lnTo>
                    <a:pt x="25" y="1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79" name="Freeform 355"/>
            <p:cNvSpPr>
              <a:spLocks/>
            </p:cNvSpPr>
            <p:nvPr/>
          </p:nvSpPr>
          <p:spPr bwMode="auto">
            <a:xfrm>
              <a:off x="7213599" y="6221404"/>
              <a:ext cx="7938" cy="6350"/>
            </a:xfrm>
            <a:custGeom>
              <a:avLst/>
              <a:gdLst/>
              <a:ahLst/>
              <a:cxnLst>
                <a:cxn ang="0">
                  <a:pos x="3" y="0"/>
                </a:cxn>
                <a:cxn ang="0">
                  <a:pos x="3" y="0"/>
                </a:cxn>
                <a:cxn ang="0">
                  <a:pos x="4" y="0"/>
                </a:cxn>
                <a:cxn ang="0">
                  <a:pos x="5" y="1"/>
                </a:cxn>
                <a:cxn ang="0">
                  <a:pos x="5" y="3"/>
                </a:cxn>
                <a:cxn ang="0">
                  <a:pos x="5" y="3"/>
                </a:cxn>
                <a:cxn ang="0">
                  <a:pos x="2" y="4"/>
                </a:cxn>
                <a:cxn ang="0">
                  <a:pos x="1" y="4"/>
                </a:cxn>
                <a:cxn ang="0">
                  <a:pos x="0" y="3"/>
                </a:cxn>
                <a:cxn ang="0">
                  <a:pos x="0" y="3"/>
                </a:cxn>
                <a:cxn ang="0">
                  <a:pos x="0" y="2"/>
                </a:cxn>
                <a:cxn ang="0">
                  <a:pos x="0" y="1"/>
                </a:cxn>
                <a:cxn ang="0">
                  <a:pos x="0" y="0"/>
                </a:cxn>
                <a:cxn ang="0">
                  <a:pos x="1" y="0"/>
                </a:cxn>
                <a:cxn ang="0">
                  <a:pos x="2" y="1"/>
                </a:cxn>
                <a:cxn ang="0">
                  <a:pos x="3" y="0"/>
                </a:cxn>
                <a:cxn ang="0">
                  <a:pos x="3" y="0"/>
                </a:cxn>
              </a:cxnLst>
              <a:rect l="0" t="0" r="r" b="b"/>
              <a:pathLst>
                <a:path w="5" h="4">
                  <a:moveTo>
                    <a:pt x="3" y="0"/>
                  </a:moveTo>
                  <a:lnTo>
                    <a:pt x="3" y="0"/>
                  </a:lnTo>
                  <a:lnTo>
                    <a:pt x="4" y="0"/>
                  </a:lnTo>
                  <a:lnTo>
                    <a:pt x="5" y="1"/>
                  </a:lnTo>
                  <a:lnTo>
                    <a:pt x="5" y="3"/>
                  </a:lnTo>
                  <a:lnTo>
                    <a:pt x="5" y="3"/>
                  </a:lnTo>
                  <a:lnTo>
                    <a:pt x="2" y="4"/>
                  </a:lnTo>
                  <a:lnTo>
                    <a:pt x="1" y="4"/>
                  </a:lnTo>
                  <a:lnTo>
                    <a:pt x="0" y="3"/>
                  </a:lnTo>
                  <a:lnTo>
                    <a:pt x="0" y="3"/>
                  </a:lnTo>
                  <a:lnTo>
                    <a:pt x="0" y="2"/>
                  </a:lnTo>
                  <a:lnTo>
                    <a:pt x="0" y="1"/>
                  </a:lnTo>
                  <a:lnTo>
                    <a:pt x="0" y="0"/>
                  </a:lnTo>
                  <a:lnTo>
                    <a:pt x="1" y="0"/>
                  </a:lnTo>
                  <a:lnTo>
                    <a:pt x="2" y="1"/>
                  </a:lnTo>
                  <a:lnTo>
                    <a:pt x="3" y="0"/>
                  </a:lnTo>
                  <a:lnTo>
                    <a:pt x="3"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80" name="Freeform 356"/>
            <p:cNvSpPr>
              <a:spLocks/>
            </p:cNvSpPr>
            <p:nvPr/>
          </p:nvSpPr>
          <p:spPr bwMode="auto">
            <a:xfrm>
              <a:off x="7197725" y="6210291"/>
              <a:ext cx="3175" cy="3175"/>
            </a:xfrm>
            <a:custGeom>
              <a:avLst/>
              <a:gdLst/>
              <a:ahLst/>
              <a:cxnLst>
                <a:cxn ang="0">
                  <a:pos x="0" y="0"/>
                </a:cxn>
                <a:cxn ang="0">
                  <a:pos x="0" y="0"/>
                </a:cxn>
                <a:cxn ang="0">
                  <a:pos x="0" y="0"/>
                </a:cxn>
                <a:cxn ang="0">
                  <a:pos x="0" y="0"/>
                </a:cxn>
                <a:cxn ang="0">
                  <a:pos x="1" y="0"/>
                </a:cxn>
                <a:cxn ang="0">
                  <a:pos x="2" y="0"/>
                </a:cxn>
                <a:cxn ang="0">
                  <a:pos x="2" y="0"/>
                </a:cxn>
                <a:cxn ang="0">
                  <a:pos x="2" y="2"/>
                </a:cxn>
                <a:cxn ang="0">
                  <a:pos x="1" y="2"/>
                </a:cxn>
                <a:cxn ang="0">
                  <a:pos x="1" y="1"/>
                </a:cxn>
                <a:cxn ang="0">
                  <a:pos x="0" y="0"/>
                </a:cxn>
                <a:cxn ang="0">
                  <a:pos x="0" y="0"/>
                </a:cxn>
              </a:cxnLst>
              <a:rect l="0" t="0" r="r" b="b"/>
              <a:pathLst>
                <a:path w="2" h="2">
                  <a:moveTo>
                    <a:pt x="0" y="0"/>
                  </a:moveTo>
                  <a:lnTo>
                    <a:pt x="0" y="0"/>
                  </a:lnTo>
                  <a:lnTo>
                    <a:pt x="0" y="0"/>
                  </a:lnTo>
                  <a:lnTo>
                    <a:pt x="0" y="0"/>
                  </a:lnTo>
                  <a:lnTo>
                    <a:pt x="1" y="0"/>
                  </a:lnTo>
                  <a:lnTo>
                    <a:pt x="2" y="0"/>
                  </a:lnTo>
                  <a:lnTo>
                    <a:pt x="2" y="0"/>
                  </a:lnTo>
                  <a:lnTo>
                    <a:pt x="2" y="2"/>
                  </a:lnTo>
                  <a:lnTo>
                    <a:pt x="1" y="2"/>
                  </a:lnTo>
                  <a:lnTo>
                    <a:pt x="1" y="1"/>
                  </a:lnTo>
                  <a:lnTo>
                    <a:pt x="0" y="0"/>
                  </a:lnTo>
                  <a:lnTo>
                    <a:pt x="0"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81" name="Freeform 357"/>
            <p:cNvSpPr>
              <a:spLocks/>
            </p:cNvSpPr>
            <p:nvPr/>
          </p:nvSpPr>
          <p:spPr bwMode="auto">
            <a:xfrm>
              <a:off x="7189786" y="6210291"/>
              <a:ext cx="3175" cy="4762"/>
            </a:xfrm>
            <a:custGeom>
              <a:avLst/>
              <a:gdLst/>
              <a:ahLst/>
              <a:cxnLst>
                <a:cxn ang="0">
                  <a:pos x="0" y="2"/>
                </a:cxn>
                <a:cxn ang="0">
                  <a:pos x="0" y="2"/>
                </a:cxn>
                <a:cxn ang="0">
                  <a:pos x="0" y="1"/>
                </a:cxn>
                <a:cxn ang="0">
                  <a:pos x="0" y="0"/>
                </a:cxn>
                <a:cxn ang="0">
                  <a:pos x="1" y="0"/>
                </a:cxn>
                <a:cxn ang="0">
                  <a:pos x="2" y="1"/>
                </a:cxn>
                <a:cxn ang="0">
                  <a:pos x="2" y="2"/>
                </a:cxn>
                <a:cxn ang="0">
                  <a:pos x="2" y="3"/>
                </a:cxn>
                <a:cxn ang="0">
                  <a:pos x="1" y="3"/>
                </a:cxn>
                <a:cxn ang="0">
                  <a:pos x="1" y="3"/>
                </a:cxn>
                <a:cxn ang="0">
                  <a:pos x="0" y="2"/>
                </a:cxn>
                <a:cxn ang="0">
                  <a:pos x="0" y="2"/>
                </a:cxn>
              </a:cxnLst>
              <a:rect l="0" t="0" r="r" b="b"/>
              <a:pathLst>
                <a:path w="2" h="3">
                  <a:moveTo>
                    <a:pt x="0" y="2"/>
                  </a:moveTo>
                  <a:lnTo>
                    <a:pt x="0" y="2"/>
                  </a:lnTo>
                  <a:lnTo>
                    <a:pt x="0" y="1"/>
                  </a:lnTo>
                  <a:lnTo>
                    <a:pt x="0" y="0"/>
                  </a:lnTo>
                  <a:lnTo>
                    <a:pt x="1" y="0"/>
                  </a:lnTo>
                  <a:lnTo>
                    <a:pt x="2" y="1"/>
                  </a:lnTo>
                  <a:lnTo>
                    <a:pt x="2" y="2"/>
                  </a:lnTo>
                  <a:lnTo>
                    <a:pt x="2" y="3"/>
                  </a:lnTo>
                  <a:lnTo>
                    <a:pt x="1" y="3"/>
                  </a:lnTo>
                  <a:lnTo>
                    <a:pt x="1" y="3"/>
                  </a:lnTo>
                  <a:lnTo>
                    <a:pt x="0" y="2"/>
                  </a:lnTo>
                  <a:lnTo>
                    <a:pt x="0"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82" name="Freeform 358"/>
            <p:cNvSpPr>
              <a:spLocks/>
            </p:cNvSpPr>
            <p:nvPr/>
          </p:nvSpPr>
          <p:spPr bwMode="auto">
            <a:xfrm>
              <a:off x="7183437" y="6213467"/>
              <a:ext cx="6350" cy="4762"/>
            </a:xfrm>
            <a:custGeom>
              <a:avLst/>
              <a:gdLst/>
              <a:ahLst/>
              <a:cxnLst>
                <a:cxn ang="0">
                  <a:pos x="2" y="0"/>
                </a:cxn>
                <a:cxn ang="0">
                  <a:pos x="2" y="0"/>
                </a:cxn>
                <a:cxn ang="0">
                  <a:pos x="3" y="1"/>
                </a:cxn>
                <a:cxn ang="0">
                  <a:pos x="4" y="2"/>
                </a:cxn>
                <a:cxn ang="0">
                  <a:pos x="4" y="2"/>
                </a:cxn>
                <a:cxn ang="0">
                  <a:pos x="4" y="3"/>
                </a:cxn>
                <a:cxn ang="0">
                  <a:pos x="2" y="3"/>
                </a:cxn>
                <a:cxn ang="0">
                  <a:pos x="0" y="3"/>
                </a:cxn>
                <a:cxn ang="0">
                  <a:pos x="0" y="2"/>
                </a:cxn>
                <a:cxn ang="0">
                  <a:pos x="0" y="1"/>
                </a:cxn>
                <a:cxn ang="0">
                  <a:pos x="0" y="0"/>
                </a:cxn>
                <a:cxn ang="0">
                  <a:pos x="0" y="0"/>
                </a:cxn>
                <a:cxn ang="0">
                  <a:pos x="0" y="0"/>
                </a:cxn>
                <a:cxn ang="0">
                  <a:pos x="2" y="0"/>
                </a:cxn>
                <a:cxn ang="0">
                  <a:pos x="2" y="0"/>
                </a:cxn>
              </a:cxnLst>
              <a:rect l="0" t="0" r="r" b="b"/>
              <a:pathLst>
                <a:path w="4" h="3">
                  <a:moveTo>
                    <a:pt x="2" y="0"/>
                  </a:moveTo>
                  <a:lnTo>
                    <a:pt x="2" y="0"/>
                  </a:lnTo>
                  <a:lnTo>
                    <a:pt x="3" y="1"/>
                  </a:lnTo>
                  <a:lnTo>
                    <a:pt x="4" y="2"/>
                  </a:lnTo>
                  <a:lnTo>
                    <a:pt x="4" y="2"/>
                  </a:lnTo>
                  <a:lnTo>
                    <a:pt x="4" y="3"/>
                  </a:lnTo>
                  <a:lnTo>
                    <a:pt x="2" y="3"/>
                  </a:lnTo>
                  <a:lnTo>
                    <a:pt x="0" y="3"/>
                  </a:lnTo>
                  <a:lnTo>
                    <a:pt x="0" y="2"/>
                  </a:lnTo>
                  <a:lnTo>
                    <a:pt x="0" y="1"/>
                  </a:lnTo>
                  <a:lnTo>
                    <a:pt x="0" y="0"/>
                  </a:lnTo>
                  <a:lnTo>
                    <a:pt x="0" y="0"/>
                  </a:lnTo>
                  <a:lnTo>
                    <a:pt x="0" y="0"/>
                  </a:lnTo>
                  <a:lnTo>
                    <a:pt x="2" y="0"/>
                  </a:lnTo>
                  <a:lnTo>
                    <a:pt x="2"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83" name="Freeform 359"/>
            <p:cNvSpPr>
              <a:spLocks/>
            </p:cNvSpPr>
            <p:nvPr/>
          </p:nvSpPr>
          <p:spPr bwMode="auto">
            <a:xfrm>
              <a:off x="7227887" y="5816592"/>
              <a:ext cx="100012" cy="52387"/>
            </a:xfrm>
            <a:custGeom>
              <a:avLst/>
              <a:gdLst/>
              <a:ahLst/>
              <a:cxnLst>
                <a:cxn ang="0">
                  <a:pos x="50" y="3"/>
                </a:cxn>
                <a:cxn ang="0">
                  <a:pos x="48" y="1"/>
                </a:cxn>
                <a:cxn ang="0">
                  <a:pos x="46" y="2"/>
                </a:cxn>
                <a:cxn ang="0">
                  <a:pos x="43" y="5"/>
                </a:cxn>
                <a:cxn ang="0">
                  <a:pos x="41" y="4"/>
                </a:cxn>
                <a:cxn ang="0">
                  <a:pos x="39" y="5"/>
                </a:cxn>
                <a:cxn ang="0">
                  <a:pos x="34" y="5"/>
                </a:cxn>
                <a:cxn ang="0">
                  <a:pos x="34" y="8"/>
                </a:cxn>
                <a:cxn ang="0">
                  <a:pos x="32" y="8"/>
                </a:cxn>
                <a:cxn ang="0">
                  <a:pos x="32" y="3"/>
                </a:cxn>
                <a:cxn ang="0">
                  <a:pos x="29" y="3"/>
                </a:cxn>
                <a:cxn ang="0">
                  <a:pos x="27" y="8"/>
                </a:cxn>
                <a:cxn ang="0">
                  <a:pos x="24" y="4"/>
                </a:cxn>
                <a:cxn ang="0">
                  <a:pos x="22" y="3"/>
                </a:cxn>
                <a:cxn ang="0">
                  <a:pos x="21" y="7"/>
                </a:cxn>
                <a:cxn ang="0">
                  <a:pos x="19" y="11"/>
                </a:cxn>
                <a:cxn ang="0">
                  <a:pos x="16" y="14"/>
                </a:cxn>
                <a:cxn ang="0">
                  <a:pos x="16" y="12"/>
                </a:cxn>
                <a:cxn ang="0">
                  <a:pos x="15" y="9"/>
                </a:cxn>
                <a:cxn ang="0">
                  <a:pos x="16" y="7"/>
                </a:cxn>
                <a:cxn ang="0">
                  <a:pos x="11" y="0"/>
                </a:cxn>
                <a:cxn ang="0">
                  <a:pos x="9" y="1"/>
                </a:cxn>
                <a:cxn ang="0">
                  <a:pos x="10" y="3"/>
                </a:cxn>
                <a:cxn ang="0">
                  <a:pos x="9" y="5"/>
                </a:cxn>
                <a:cxn ang="0">
                  <a:pos x="5" y="8"/>
                </a:cxn>
                <a:cxn ang="0">
                  <a:pos x="1" y="11"/>
                </a:cxn>
                <a:cxn ang="0">
                  <a:pos x="2" y="12"/>
                </a:cxn>
                <a:cxn ang="0">
                  <a:pos x="5" y="12"/>
                </a:cxn>
                <a:cxn ang="0">
                  <a:pos x="8" y="11"/>
                </a:cxn>
                <a:cxn ang="0">
                  <a:pos x="10" y="11"/>
                </a:cxn>
                <a:cxn ang="0">
                  <a:pos x="10" y="14"/>
                </a:cxn>
                <a:cxn ang="0">
                  <a:pos x="3" y="16"/>
                </a:cxn>
                <a:cxn ang="0">
                  <a:pos x="0" y="18"/>
                </a:cxn>
                <a:cxn ang="0">
                  <a:pos x="1" y="19"/>
                </a:cxn>
                <a:cxn ang="0">
                  <a:pos x="7" y="18"/>
                </a:cxn>
                <a:cxn ang="0">
                  <a:pos x="9" y="20"/>
                </a:cxn>
                <a:cxn ang="0">
                  <a:pos x="12" y="20"/>
                </a:cxn>
                <a:cxn ang="0">
                  <a:pos x="13" y="22"/>
                </a:cxn>
                <a:cxn ang="0">
                  <a:pos x="13" y="24"/>
                </a:cxn>
                <a:cxn ang="0">
                  <a:pos x="12" y="25"/>
                </a:cxn>
                <a:cxn ang="0">
                  <a:pos x="9" y="26"/>
                </a:cxn>
                <a:cxn ang="0">
                  <a:pos x="9" y="28"/>
                </a:cxn>
                <a:cxn ang="0">
                  <a:pos x="13" y="29"/>
                </a:cxn>
                <a:cxn ang="0">
                  <a:pos x="16" y="29"/>
                </a:cxn>
                <a:cxn ang="0">
                  <a:pos x="19" y="29"/>
                </a:cxn>
                <a:cxn ang="0">
                  <a:pos x="21" y="31"/>
                </a:cxn>
                <a:cxn ang="0">
                  <a:pos x="25" y="31"/>
                </a:cxn>
                <a:cxn ang="0">
                  <a:pos x="28" y="32"/>
                </a:cxn>
                <a:cxn ang="0">
                  <a:pos x="30" y="33"/>
                </a:cxn>
                <a:cxn ang="0">
                  <a:pos x="37" y="31"/>
                </a:cxn>
                <a:cxn ang="0">
                  <a:pos x="41" y="27"/>
                </a:cxn>
                <a:cxn ang="0">
                  <a:pos x="45" y="27"/>
                </a:cxn>
                <a:cxn ang="0">
                  <a:pos x="47" y="26"/>
                </a:cxn>
                <a:cxn ang="0">
                  <a:pos x="51" y="23"/>
                </a:cxn>
                <a:cxn ang="0">
                  <a:pos x="54" y="22"/>
                </a:cxn>
                <a:cxn ang="0">
                  <a:pos x="59" y="20"/>
                </a:cxn>
                <a:cxn ang="0">
                  <a:pos x="59" y="18"/>
                </a:cxn>
                <a:cxn ang="0">
                  <a:pos x="60" y="16"/>
                </a:cxn>
                <a:cxn ang="0">
                  <a:pos x="63" y="14"/>
                </a:cxn>
                <a:cxn ang="0">
                  <a:pos x="60" y="13"/>
                </a:cxn>
                <a:cxn ang="0">
                  <a:pos x="56" y="8"/>
                </a:cxn>
                <a:cxn ang="0">
                  <a:pos x="51" y="3"/>
                </a:cxn>
              </a:cxnLst>
              <a:rect l="0" t="0" r="r" b="b"/>
              <a:pathLst>
                <a:path w="63" h="33">
                  <a:moveTo>
                    <a:pt x="51" y="3"/>
                  </a:moveTo>
                  <a:lnTo>
                    <a:pt x="51" y="3"/>
                  </a:lnTo>
                  <a:lnTo>
                    <a:pt x="50" y="3"/>
                  </a:lnTo>
                  <a:lnTo>
                    <a:pt x="49" y="2"/>
                  </a:lnTo>
                  <a:lnTo>
                    <a:pt x="48" y="1"/>
                  </a:lnTo>
                  <a:lnTo>
                    <a:pt x="48" y="1"/>
                  </a:lnTo>
                  <a:lnTo>
                    <a:pt x="47" y="1"/>
                  </a:lnTo>
                  <a:lnTo>
                    <a:pt x="46" y="1"/>
                  </a:lnTo>
                  <a:lnTo>
                    <a:pt x="46" y="2"/>
                  </a:lnTo>
                  <a:lnTo>
                    <a:pt x="45" y="3"/>
                  </a:lnTo>
                  <a:lnTo>
                    <a:pt x="44" y="5"/>
                  </a:lnTo>
                  <a:lnTo>
                    <a:pt x="43" y="5"/>
                  </a:lnTo>
                  <a:lnTo>
                    <a:pt x="43" y="5"/>
                  </a:lnTo>
                  <a:lnTo>
                    <a:pt x="42" y="5"/>
                  </a:lnTo>
                  <a:lnTo>
                    <a:pt x="41" y="4"/>
                  </a:lnTo>
                  <a:lnTo>
                    <a:pt x="41" y="4"/>
                  </a:lnTo>
                  <a:lnTo>
                    <a:pt x="41" y="4"/>
                  </a:lnTo>
                  <a:lnTo>
                    <a:pt x="39" y="5"/>
                  </a:lnTo>
                  <a:lnTo>
                    <a:pt x="38" y="5"/>
                  </a:lnTo>
                  <a:lnTo>
                    <a:pt x="35" y="4"/>
                  </a:lnTo>
                  <a:lnTo>
                    <a:pt x="34" y="5"/>
                  </a:lnTo>
                  <a:lnTo>
                    <a:pt x="34" y="7"/>
                  </a:lnTo>
                  <a:lnTo>
                    <a:pt x="34" y="8"/>
                  </a:lnTo>
                  <a:lnTo>
                    <a:pt x="34" y="8"/>
                  </a:lnTo>
                  <a:lnTo>
                    <a:pt x="33" y="8"/>
                  </a:lnTo>
                  <a:lnTo>
                    <a:pt x="32" y="8"/>
                  </a:lnTo>
                  <a:lnTo>
                    <a:pt x="32" y="8"/>
                  </a:lnTo>
                  <a:lnTo>
                    <a:pt x="32" y="7"/>
                  </a:lnTo>
                  <a:lnTo>
                    <a:pt x="32" y="4"/>
                  </a:lnTo>
                  <a:lnTo>
                    <a:pt x="32" y="3"/>
                  </a:lnTo>
                  <a:lnTo>
                    <a:pt x="31" y="3"/>
                  </a:lnTo>
                  <a:lnTo>
                    <a:pt x="30" y="3"/>
                  </a:lnTo>
                  <a:lnTo>
                    <a:pt x="29" y="3"/>
                  </a:lnTo>
                  <a:lnTo>
                    <a:pt x="29" y="5"/>
                  </a:lnTo>
                  <a:lnTo>
                    <a:pt x="28" y="7"/>
                  </a:lnTo>
                  <a:lnTo>
                    <a:pt x="27" y="8"/>
                  </a:lnTo>
                  <a:lnTo>
                    <a:pt x="25" y="8"/>
                  </a:lnTo>
                  <a:lnTo>
                    <a:pt x="25" y="7"/>
                  </a:lnTo>
                  <a:lnTo>
                    <a:pt x="24" y="4"/>
                  </a:lnTo>
                  <a:lnTo>
                    <a:pt x="24" y="3"/>
                  </a:lnTo>
                  <a:lnTo>
                    <a:pt x="22" y="3"/>
                  </a:lnTo>
                  <a:lnTo>
                    <a:pt x="22" y="3"/>
                  </a:lnTo>
                  <a:lnTo>
                    <a:pt x="21" y="4"/>
                  </a:lnTo>
                  <a:lnTo>
                    <a:pt x="21" y="5"/>
                  </a:lnTo>
                  <a:lnTo>
                    <a:pt x="21" y="7"/>
                  </a:lnTo>
                  <a:lnTo>
                    <a:pt x="20" y="8"/>
                  </a:lnTo>
                  <a:lnTo>
                    <a:pt x="20" y="8"/>
                  </a:lnTo>
                  <a:lnTo>
                    <a:pt x="19" y="11"/>
                  </a:lnTo>
                  <a:lnTo>
                    <a:pt x="17" y="13"/>
                  </a:lnTo>
                  <a:lnTo>
                    <a:pt x="17" y="14"/>
                  </a:lnTo>
                  <a:lnTo>
                    <a:pt x="16" y="14"/>
                  </a:lnTo>
                  <a:lnTo>
                    <a:pt x="16" y="14"/>
                  </a:lnTo>
                  <a:lnTo>
                    <a:pt x="16" y="14"/>
                  </a:lnTo>
                  <a:lnTo>
                    <a:pt x="16" y="12"/>
                  </a:lnTo>
                  <a:lnTo>
                    <a:pt x="15" y="10"/>
                  </a:lnTo>
                  <a:lnTo>
                    <a:pt x="15" y="9"/>
                  </a:lnTo>
                  <a:lnTo>
                    <a:pt x="15" y="9"/>
                  </a:lnTo>
                  <a:lnTo>
                    <a:pt x="16" y="8"/>
                  </a:lnTo>
                  <a:lnTo>
                    <a:pt x="16" y="7"/>
                  </a:lnTo>
                  <a:lnTo>
                    <a:pt x="16" y="7"/>
                  </a:lnTo>
                  <a:lnTo>
                    <a:pt x="16" y="5"/>
                  </a:lnTo>
                  <a:lnTo>
                    <a:pt x="15" y="3"/>
                  </a:lnTo>
                  <a:lnTo>
                    <a:pt x="11" y="0"/>
                  </a:lnTo>
                  <a:lnTo>
                    <a:pt x="10" y="0"/>
                  </a:lnTo>
                  <a:lnTo>
                    <a:pt x="10" y="1"/>
                  </a:lnTo>
                  <a:lnTo>
                    <a:pt x="9" y="1"/>
                  </a:lnTo>
                  <a:lnTo>
                    <a:pt x="9" y="1"/>
                  </a:lnTo>
                  <a:lnTo>
                    <a:pt x="10" y="3"/>
                  </a:lnTo>
                  <a:lnTo>
                    <a:pt x="10" y="3"/>
                  </a:lnTo>
                  <a:lnTo>
                    <a:pt x="10" y="4"/>
                  </a:lnTo>
                  <a:lnTo>
                    <a:pt x="10" y="5"/>
                  </a:lnTo>
                  <a:lnTo>
                    <a:pt x="9" y="5"/>
                  </a:lnTo>
                  <a:lnTo>
                    <a:pt x="8" y="5"/>
                  </a:lnTo>
                  <a:lnTo>
                    <a:pt x="7" y="7"/>
                  </a:lnTo>
                  <a:lnTo>
                    <a:pt x="5" y="8"/>
                  </a:lnTo>
                  <a:lnTo>
                    <a:pt x="5" y="8"/>
                  </a:lnTo>
                  <a:lnTo>
                    <a:pt x="3" y="9"/>
                  </a:lnTo>
                  <a:lnTo>
                    <a:pt x="1" y="11"/>
                  </a:lnTo>
                  <a:lnTo>
                    <a:pt x="1" y="11"/>
                  </a:lnTo>
                  <a:lnTo>
                    <a:pt x="1" y="12"/>
                  </a:lnTo>
                  <a:lnTo>
                    <a:pt x="2" y="12"/>
                  </a:lnTo>
                  <a:lnTo>
                    <a:pt x="3" y="12"/>
                  </a:lnTo>
                  <a:lnTo>
                    <a:pt x="4" y="11"/>
                  </a:lnTo>
                  <a:lnTo>
                    <a:pt x="5" y="12"/>
                  </a:lnTo>
                  <a:lnTo>
                    <a:pt x="5" y="12"/>
                  </a:lnTo>
                  <a:lnTo>
                    <a:pt x="6" y="11"/>
                  </a:lnTo>
                  <a:lnTo>
                    <a:pt x="8" y="11"/>
                  </a:lnTo>
                  <a:lnTo>
                    <a:pt x="9" y="10"/>
                  </a:lnTo>
                  <a:lnTo>
                    <a:pt x="10" y="11"/>
                  </a:lnTo>
                  <a:lnTo>
                    <a:pt x="10" y="11"/>
                  </a:lnTo>
                  <a:lnTo>
                    <a:pt x="11" y="12"/>
                  </a:lnTo>
                  <a:lnTo>
                    <a:pt x="11" y="13"/>
                  </a:lnTo>
                  <a:lnTo>
                    <a:pt x="10" y="14"/>
                  </a:lnTo>
                  <a:lnTo>
                    <a:pt x="8" y="14"/>
                  </a:lnTo>
                  <a:lnTo>
                    <a:pt x="5" y="15"/>
                  </a:lnTo>
                  <a:lnTo>
                    <a:pt x="3" y="16"/>
                  </a:lnTo>
                  <a:lnTo>
                    <a:pt x="1" y="16"/>
                  </a:lnTo>
                  <a:lnTo>
                    <a:pt x="0" y="17"/>
                  </a:lnTo>
                  <a:lnTo>
                    <a:pt x="0" y="18"/>
                  </a:lnTo>
                  <a:lnTo>
                    <a:pt x="0" y="18"/>
                  </a:lnTo>
                  <a:lnTo>
                    <a:pt x="0" y="19"/>
                  </a:lnTo>
                  <a:lnTo>
                    <a:pt x="1" y="19"/>
                  </a:lnTo>
                  <a:lnTo>
                    <a:pt x="3" y="19"/>
                  </a:lnTo>
                  <a:lnTo>
                    <a:pt x="5" y="18"/>
                  </a:lnTo>
                  <a:lnTo>
                    <a:pt x="7" y="18"/>
                  </a:lnTo>
                  <a:lnTo>
                    <a:pt x="7" y="18"/>
                  </a:lnTo>
                  <a:lnTo>
                    <a:pt x="8" y="19"/>
                  </a:lnTo>
                  <a:lnTo>
                    <a:pt x="9" y="20"/>
                  </a:lnTo>
                  <a:lnTo>
                    <a:pt x="9" y="20"/>
                  </a:lnTo>
                  <a:lnTo>
                    <a:pt x="10" y="20"/>
                  </a:lnTo>
                  <a:lnTo>
                    <a:pt x="12" y="20"/>
                  </a:lnTo>
                  <a:lnTo>
                    <a:pt x="12" y="20"/>
                  </a:lnTo>
                  <a:lnTo>
                    <a:pt x="12" y="21"/>
                  </a:lnTo>
                  <a:lnTo>
                    <a:pt x="13" y="22"/>
                  </a:lnTo>
                  <a:lnTo>
                    <a:pt x="13" y="23"/>
                  </a:lnTo>
                  <a:lnTo>
                    <a:pt x="13" y="23"/>
                  </a:lnTo>
                  <a:lnTo>
                    <a:pt x="13" y="24"/>
                  </a:lnTo>
                  <a:lnTo>
                    <a:pt x="13" y="25"/>
                  </a:lnTo>
                  <a:lnTo>
                    <a:pt x="13" y="25"/>
                  </a:lnTo>
                  <a:lnTo>
                    <a:pt x="12" y="25"/>
                  </a:lnTo>
                  <a:lnTo>
                    <a:pt x="10" y="25"/>
                  </a:lnTo>
                  <a:lnTo>
                    <a:pt x="9" y="25"/>
                  </a:lnTo>
                  <a:lnTo>
                    <a:pt x="9" y="26"/>
                  </a:lnTo>
                  <a:lnTo>
                    <a:pt x="9" y="26"/>
                  </a:lnTo>
                  <a:lnTo>
                    <a:pt x="9" y="27"/>
                  </a:lnTo>
                  <a:lnTo>
                    <a:pt x="9" y="28"/>
                  </a:lnTo>
                  <a:lnTo>
                    <a:pt x="11" y="29"/>
                  </a:lnTo>
                  <a:lnTo>
                    <a:pt x="12" y="29"/>
                  </a:lnTo>
                  <a:lnTo>
                    <a:pt x="13" y="29"/>
                  </a:lnTo>
                  <a:lnTo>
                    <a:pt x="14" y="28"/>
                  </a:lnTo>
                  <a:lnTo>
                    <a:pt x="16" y="28"/>
                  </a:lnTo>
                  <a:lnTo>
                    <a:pt x="16" y="29"/>
                  </a:lnTo>
                  <a:lnTo>
                    <a:pt x="17" y="29"/>
                  </a:lnTo>
                  <a:lnTo>
                    <a:pt x="17" y="28"/>
                  </a:lnTo>
                  <a:lnTo>
                    <a:pt x="19" y="29"/>
                  </a:lnTo>
                  <a:lnTo>
                    <a:pt x="20" y="29"/>
                  </a:lnTo>
                  <a:lnTo>
                    <a:pt x="20" y="31"/>
                  </a:lnTo>
                  <a:lnTo>
                    <a:pt x="21" y="31"/>
                  </a:lnTo>
                  <a:lnTo>
                    <a:pt x="22" y="32"/>
                  </a:lnTo>
                  <a:lnTo>
                    <a:pt x="23" y="32"/>
                  </a:lnTo>
                  <a:lnTo>
                    <a:pt x="25" y="31"/>
                  </a:lnTo>
                  <a:lnTo>
                    <a:pt x="26" y="31"/>
                  </a:lnTo>
                  <a:lnTo>
                    <a:pt x="27" y="31"/>
                  </a:lnTo>
                  <a:lnTo>
                    <a:pt x="28" y="32"/>
                  </a:lnTo>
                  <a:lnTo>
                    <a:pt x="29" y="33"/>
                  </a:lnTo>
                  <a:lnTo>
                    <a:pt x="29" y="33"/>
                  </a:lnTo>
                  <a:lnTo>
                    <a:pt x="30" y="33"/>
                  </a:lnTo>
                  <a:lnTo>
                    <a:pt x="33" y="32"/>
                  </a:lnTo>
                  <a:lnTo>
                    <a:pt x="35" y="31"/>
                  </a:lnTo>
                  <a:lnTo>
                    <a:pt x="37" y="31"/>
                  </a:lnTo>
                  <a:lnTo>
                    <a:pt x="38" y="29"/>
                  </a:lnTo>
                  <a:lnTo>
                    <a:pt x="40" y="28"/>
                  </a:lnTo>
                  <a:lnTo>
                    <a:pt x="41" y="27"/>
                  </a:lnTo>
                  <a:lnTo>
                    <a:pt x="43" y="27"/>
                  </a:lnTo>
                  <a:lnTo>
                    <a:pt x="43" y="28"/>
                  </a:lnTo>
                  <a:lnTo>
                    <a:pt x="45" y="27"/>
                  </a:lnTo>
                  <a:lnTo>
                    <a:pt x="46" y="27"/>
                  </a:lnTo>
                  <a:lnTo>
                    <a:pt x="46" y="27"/>
                  </a:lnTo>
                  <a:lnTo>
                    <a:pt x="47" y="26"/>
                  </a:lnTo>
                  <a:lnTo>
                    <a:pt x="48" y="25"/>
                  </a:lnTo>
                  <a:lnTo>
                    <a:pt x="49" y="24"/>
                  </a:lnTo>
                  <a:lnTo>
                    <a:pt x="51" y="23"/>
                  </a:lnTo>
                  <a:lnTo>
                    <a:pt x="54" y="23"/>
                  </a:lnTo>
                  <a:lnTo>
                    <a:pt x="54" y="23"/>
                  </a:lnTo>
                  <a:lnTo>
                    <a:pt x="54" y="22"/>
                  </a:lnTo>
                  <a:lnTo>
                    <a:pt x="56" y="21"/>
                  </a:lnTo>
                  <a:lnTo>
                    <a:pt x="58" y="20"/>
                  </a:lnTo>
                  <a:lnTo>
                    <a:pt x="59" y="20"/>
                  </a:lnTo>
                  <a:lnTo>
                    <a:pt x="60" y="20"/>
                  </a:lnTo>
                  <a:lnTo>
                    <a:pt x="60" y="19"/>
                  </a:lnTo>
                  <a:lnTo>
                    <a:pt x="59" y="18"/>
                  </a:lnTo>
                  <a:lnTo>
                    <a:pt x="59" y="18"/>
                  </a:lnTo>
                  <a:lnTo>
                    <a:pt x="60" y="17"/>
                  </a:lnTo>
                  <a:lnTo>
                    <a:pt x="60" y="16"/>
                  </a:lnTo>
                  <a:lnTo>
                    <a:pt x="62" y="15"/>
                  </a:lnTo>
                  <a:lnTo>
                    <a:pt x="63" y="15"/>
                  </a:lnTo>
                  <a:lnTo>
                    <a:pt x="63" y="14"/>
                  </a:lnTo>
                  <a:lnTo>
                    <a:pt x="63" y="14"/>
                  </a:lnTo>
                  <a:lnTo>
                    <a:pt x="61" y="14"/>
                  </a:lnTo>
                  <a:lnTo>
                    <a:pt x="60" y="13"/>
                  </a:lnTo>
                  <a:lnTo>
                    <a:pt x="60" y="11"/>
                  </a:lnTo>
                  <a:lnTo>
                    <a:pt x="60" y="11"/>
                  </a:lnTo>
                  <a:lnTo>
                    <a:pt x="56" y="8"/>
                  </a:lnTo>
                  <a:lnTo>
                    <a:pt x="54" y="5"/>
                  </a:lnTo>
                  <a:lnTo>
                    <a:pt x="51" y="3"/>
                  </a:lnTo>
                  <a:lnTo>
                    <a:pt x="51"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84" name="Freeform 360"/>
            <p:cNvSpPr>
              <a:spLocks/>
            </p:cNvSpPr>
            <p:nvPr/>
          </p:nvSpPr>
          <p:spPr bwMode="auto">
            <a:xfrm>
              <a:off x="7202487" y="5745155"/>
              <a:ext cx="17463" cy="9525"/>
            </a:xfrm>
            <a:custGeom>
              <a:avLst/>
              <a:gdLst/>
              <a:ahLst/>
              <a:cxnLst>
                <a:cxn ang="0">
                  <a:pos x="7" y="5"/>
                </a:cxn>
                <a:cxn ang="0">
                  <a:pos x="7" y="5"/>
                </a:cxn>
                <a:cxn ang="0">
                  <a:pos x="5" y="6"/>
                </a:cxn>
                <a:cxn ang="0">
                  <a:pos x="2" y="6"/>
                </a:cxn>
                <a:cxn ang="0">
                  <a:pos x="1" y="6"/>
                </a:cxn>
                <a:cxn ang="0">
                  <a:pos x="1" y="5"/>
                </a:cxn>
                <a:cxn ang="0">
                  <a:pos x="0" y="4"/>
                </a:cxn>
                <a:cxn ang="0">
                  <a:pos x="0" y="3"/>
                </a:cxn>
                <a:cxn ang="0">
                  <a:pos x="1" y="2"/>
                </a:cxn>
                <a:cxn ang="0">
                  <a:pos x="3" y="2"/>
                </a:cxn>
                <a:cxn ang="0">
                  <a:pos x="7" y="0"/>
                </a:cxn>
                <a:cxn ang="0">
                  <a:pos x="8" y="0"/>
                </a:cxn>
                <a:cxn ang="0">
                  <a:pos x="9" y="1"/>
                </a:cxn>
                <a:cxn ang="0">
                  <a:pos x="11" y="2"/>
                </a:cxn>
                <a:cxn ang="0">
                  <a:pos x="11" y="2"/>
                </a:cxn>
                <a:cxn ang="0">
                  <a:pos x="11" y="3"/>
                </a:cxn>
                <a:cxn ang="0">
                  <a:pos x="10" y="4"/>
                </a:cxn>
                <a:cxn ang="0">
                  <a:pos x="9" y="4"/>
                </a:cxn>
                <a:cxn ang="0">
                  <a:pos x="7" y="5"/>
                </a:cxn>
                <a:cxn ang="0">
                  <a:pos x="7" y="5"/>
                </a:cxn>
              </a:cxnLst>
              <a:rect l="0" t="0" r="r" b="b"/>
              <a:pathLst>
                <a:path w="11" h="6">
                  <a:moveTo>
                    <a:pt x="7" y="5"/>
                  </a:moveTo>
                  <a:lnTo>
                    <a:pt x="7" y="5"/>
                  </a:lnTo>
                  <a:lnTo>
                    <a:pt x="5" y="6"/>
                  </a:lnTo>
                  <a:lnTo>
                    <a:pt x="2" y="6"/>
                  </a:lnTo>
                  <a:lnTo>
                    <a:pt x="1" y="6"/>
                  </a:lnTo>
                  <a:lnTo>
                    <a:pt x="1" y="5"/>
                  </a:lnTo>
                  <a:lnTo>
                    <a:pt x="0" y="4"/>
                  </a:lnTo>
                  <a:lnTo>
                    <a:pt x="0" y="3"/>
                  </a:lnTo>
                  <a:lnTo>
                    <a:pt x="1" y="2"/>
                  </a:lnTo>
                  <a:lnTo>
                    <a:pt x="3" y="2"/>
                  </a:lnTo>
                  <a:lnTo>
                    <a:pt x="7" y="0"/>
                  </a:lnTo>
                  <a:lnTo>
                    <a:pt x="8" y="0"/>
                  </a:lnTo>
                  <a:lnTo>
                    <a:pt x="9" y="1"/>
                  </a:lnTo>
                  <a:lnTo>
                    <a:pt x="11" y="2"/>
                  </a:lnTo>
                  <a:lnTo>
                    <a:pt x="11" y="2"/>
                  </a:lnTo>
                  <a:lnTo>
                    <a:pt x="11" y="3"/>
                  </a:lnTo>
                  <a:lnTo>
                    <a:pt x="10" y="4"/>
                  </a:lnTo>
                  <a:lnTo>
                    <a:pt x="9" y="4"/>
                  </a:lnTo>
                  <a:lnTo>
                    <a:pt x="7" y="5"/>
                  </a:lnTo>
                  <a:lnTo>
                    <a:pt x="7"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85" name="Freeform 361"/>
            <p:cNvSpPr>
              <a:spLocks/>
            </p:cNvSpPr>
            <p:nvPr/>
          </p:nvSpPr>
          <p:spPr bwMode="auto">
            <a:xfrm>
              <a:off x="7227887" y="5711817"/>
              <a:ext cx="12700" cy="9525"/>
            </a:xfrm>
            <a:custGeom>
              <a:avLst/>
              <a:gdLst/>
              <a:ahLst/>
              <a:cxnLst>
                <a:cxn ang="0">
                  <a:pos x="8" y="5"/>
                </a:cxn>
                <a:cxn ang="0">
                  <a:pos x="8" y="5"/>
                </a:cxn>
                <a:cxn ang="0">
                  <a:pos x="8" y="4"/>
                </a:cxn>
                <a:cxn ang="0">
                  <a:pos x="7" y="2"/>
                </a:cxn>
                <a:cxn ang="0">
                  <a:pos x="5" y="1"/>
                </a:cxn>
                <a:cxn ang="0">
                  <a:pos x="3" y="0"/>
                </a:cxn>
                <a:cxn ang="0">
                  <a:pos x="3" y="0"/>
                </a:cxn>
                <a:cxn ang="0">
                  <a:pos x="1" y="0"/>
                </a:cxn>
                <a:cxn ang="0">
                  <a:pos x="1" y="0"/>
                </a:cxn>
                <a:cxn ang="0">
                  <a:pos x="0" y="1"/>
                </a:cxn>
                <a:cxn ang="0">
                  <a:pos x="0" y="2"/>
                </a:cxn>
                <a:cxn ang="0">
                  <a:pos x="0" y="4"/>
                </a:cxn>
                <a:cxn ang="0">
                  <a:pos x="1" y="4"/>
                </a:cxn>
                <a:cxn ang="0">
                  <a:pos x="1" y="4"/>
                </a:cxn>
                <a:cxn ang="0">
                  <a:pos x="3" y="5"/>
                </a:cxn>
                <a:cxn ang="0">
                  <a:pos x="5" y="6"/>
                </a:cxn>
                <a:cxn ang="0">
                  <a:pos x="6" y="6"/>
                </a:cxn>
                <a:cxn ang="0">
                  <a:pos x="7" y="6"/>
                </a:cxn>
                <a:cxn ang="0">
                  <a:pos x="8" y="5"/>
                </a:cxn>
                <a:cxn ang="0">
                  <a:pos x="8" y="5"/>
                </a:cxn>
                <a:cxn ang="0">
                  <a:pos x="8" y="5"/>
                </a:cxn>
              </a:cxnLst>
              <a:rect l="0" t="0" r="r" b="b"/>
              <a:pathLst>
                <a:path w="8" h="6">
                  <a:moveTo>
                    <a:pt x="8" y="5"/>
                  </a:moveTo>
                  <a:lnTo>
                    <a:pt x="8" y="5"/>
                  </a:lnTo>
                  <a:lnTo>
                    <a:pt x="8" y="4"/>
                  </a:lnTo>
                  <a:lnTo>
                    <a:pt x="7" y="2"/>
                  </a:lnTo>
                  <a:lnTo>
                    <a:pt x="5" y="1"/>
                  </a:lnTo>
                  <a:lnTo>
                    <a:pt x="3" y="0"/>
                  </a:lnTo>
                  <a:lnTo>
                    <a:pt x="3" y="0"/>
                  </a:lnTo>
                  <a:lnTo>
                    <a:pt x="1" y="0"/>
                  </a:lnTo>
                  <a:lnTo>
                    <a:pt x="1" y="0"/>
                  </a:lnTo>
                  <a:lnTo>
                    <a:pt x="0" y="1"/>
                  </a:lnTo>
                  <a:lnTo>
                    <a:pt x="0" y="2"/>
                  </a:lnTo>
                  <a:lnTo>
                    <a:pt x="0" y="4"/>
                  </a:lnTo>
                  <a:lnTo>
                    <a:pt x="1" y="4"/>
                  </a:lnTo>
                  <a:lnTo>
                    <a:pt x="1" y="4"/>
                  </a:lnTo>
                  <a:lnTo>
                    <a:pt x="3" y="5"/>
                  </a:lnTo>
                  <a:lnTo>
                    <a:pt x="5" y="6"/>
                  </a:lnTo>
                  <a:lnTo>
                    <a:pt x="6" y="6"/>
                  </a:lnTo>
                  <a:lnTo>
                    <a:pt x="7" y="6"/>
                  </a:lnTo>
                  <a:lnTo>
                    <a:pt x="8" y="5"/>
                  </a:lnTo>
                  <a:lnTo>
                    <a:pt x="8" y="5"/>
                  </a:lnTo>
                  <a:lnTo>
                    <a:pt x="8"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86" name="Freeform 362"/>
            <p:cNvSpPr>
              <a:spLocks/>
            </p:cNvSpPr>
            <p:nvPr/>
          </p:nvSpPr>
          <p:spPr bwMode="auto">
            <a:xfrm>
              <a:off x="7232650" y="5707055"/>
              <a:ext cx="11112" cy="6350"/>
            </a:xfrm>
            <a:custGeom>
              <a:avLst/>
              <a:gdLst/>
              <a:ahLst/>
              <a:cxnLst>
                <a:cxn ang="0">
                  <a:pos x="2" y="1"/>
                </a:cxn>
                <a:cxn ang="0">
                  <a:pos x="2" y="1"/>
                </a:cxn>
                <a:cxn ang="0">
                  <a:pos x="3" y="1"/>
                </a:cxn>
                <a:cxn ang="0">
                  <a:pos x="4" y="2"/>
                </a:cxn>
                <a:cxn ang="0">
                  <a:pos x="5" y="3"/>
                </a:cxn>
                <a:cxn ang="0">
                  <a:pos x="5" y="4"/>
                </a:cxn>
                <a:cxn ang="0">
                  <a:pos x="5" y="4"/>
                </a:cxn>
                <a:cxn ang="0">
                  <a:pos x="6" y="4"/>
                </a:cxn>
                <a:cxn ang="0">
                  <a:pos x="7" y="3"/>
                </a:cxn>
                <a:cxn ang="0">
                  <a:pos x="7" y="3"/>
                </a:cxn>
                <a:cxn ang="0">
                  <a:pos x="5" y="1"/>
                </a:cxn>
                <a:cxn ang="0">
                  <a:pos x="3" y="1"/>
                </a:cxn>
                <a:cxn ang="0">
                  <a:pos x="2" y="0"/>
                </a:cxn>
                <a:cxn ang="0">
                  <a:pos x="0" y="0"/>
                </a:cxn>
                <a:cxn ang="0">
                  <a:pos x="0" y="1"/>
                </a:cxn>
                <a:cxn ang="0">
                  <a:pos x="0" y="1"/>
                </a:cxn>
                <a:cxn ang="0">
                  <a:pos x="0" y="1"/>
                </a:cxn>
                <a:cxn ang="0">
                  <a:pos x="0" y="2"/>
                </a:cxn>
                <a:cxn ang="0">
                  <a:pos x="0" y="2"/>
                </a:cxn>
                <a:cxn ang="0">
                  <a:pos x="2" y="1"/>
                </a:cxn>
                <a:cxn ang="0">
                  <a:pos x="2" y="1"/>
                </a:cxn>
              </a:cxnLst>
              <a:rect l="0" t="0" r="r" b="b"/>
              <a:pathLst>
                <a:path w="7" h="4">
                  <a:moveTo>
                    <a:pt x="2" y="1"/>
                  </a:moveTo>
                  <a:lnTo>
                    <a:pt x="2" y="1"/>
                  </a:lnTo>
                  <a:lnTo>
                    <a:pt x="3" y="1"/>
                  </a:lnTo>
                  <a:lnTo>
                    <a:pt x="4" y="2"/>
                  </a:lnTo>
                  <a:lnTo>
                    <a:pt x="5" y="3"/>
                  </a:lnTo>
                  <a:lnTo>
                    <a:pt x="5" y="4"/>
                  </a:lnTo>
                  <a:lnTo>
                    <a:pt x="5" y="4"/>
                  </a:lnTo>
                  <a:lnTo>
                    <a:pt x="6" y="4"/>
                  </a:lnTo>
                  <a:lnTo>
                    <a:pt x="7" y="3"/>
                  </a:lnTo>
                  <a:lnTo>
                    <a:pt x="7" y="3"/>
                  </a:lnTo>
                  <a:lnTo>
                    <a:pt x="5" y="1"/>
                  </a:lnTo>
                  <a:lnTo>
                    <a:pt x="3" y="1"/>
                  </a:lnTo>
                  <a:lnTo>
                    <a:pt x="2" y="0"/>
                  </a:lnTo>
                  <a:lnTo>
                    <a:pt x="0" y="0"/>
                  </a:lnTo>
                  <a:lnTo>
                    <a:pt x="0" y="1"/>
                  </a:lnTo>
                  <a:lnTo>
                    <a:pt x="0" y="1"/>
                  </a:lnTo>
                  <a:lnTo>
                    <a:pt x="0" y="1"/>
                  </a:lnTo>
                  <a:lnTo>
                    <a:pt x="0" y="2"/>
                  </a:lnTo>
                  <a:lnTo>
                    <a:pt x="0" y="2"/>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87" name="Freeform 363"/>
            <p:cNvSpPr>
              <a:spLocks/>
            </p:cNvSpPr>
            <p:nvPr/>
          </p:nvSpPr>
          <p:spPr bwMode="auto">
            <a:xfrm>
              <a:off x="7221536" y="5699118"/>
              <a:ext cx="11112" cy="7938"/>
            </a:xfrm>
            <a:custGeom>
              <a:avLst/>
              <a:gdLst/>
              <a:ahLst/>
              <a:cxnLst>
                <a:cxn ang="0">
                  <a:pos x="3" y="5"/>
                </a:cxn>
                <a:cxn ang="0">
                  <a:pos x="3" y="5"/>
                </a:cxn>
                <a:cxn ang="0">
                  <a:pos x="1" y="5"/>
                </a:cxn>
                <a:cxn ang="0">
                  <a:pos x="0" y="5"/>
                </a:cxn>
                <a:cxn ang="0">
                  <a:pos x="0" y="4"/>
                </a:cxn>
                <a:cxn ang="0">
                  <a:pos x="0" y="3"/>
                </a:cxn>
                <a:cxn ang="0">
                  <a:pos x="1" y="1"/>
                </a:cxn>
                <a:cxn ang="0">
                  <a:pos x="1" y="1"/>
                </a:cxn>
                <a:cxn ang="0">
                  <a:pos x="2" y="0"/>
                </a:cxn>
                <a:cxn ang="0">
                  <a:pos x="4" y="0"/>
                </a:cxn>
                <a:cxn ang="0">
                  <a:pos x="5" y="1"/>
                </a:cxn>
                <a:cxn ang="0">
                  <a:pos x="7" y="1"/>
                </a:cxn>
                <a:cxn ang="0">
                  <a:pos x="7" y="2"/>
                </a:cxn>
                <a:cxn ang="0">
                  <a:pos x="7" y="3"/>
                </a:cxn>
                <a:cxn ang="0">
                  <a:pos x="7" y="4"/>
                </a:cxn>
                <a:cxn ang="0">
                  <a:pos x="7" y="4"/>
                </a:cxn>
                <a:cxn ang="0">
                  <a:pos x="3" y="5"/>
                </a:cxn>
                <a:cxn ang="0">
                  <a:pos x="3" y="5"/>
                </a:cxn>
              </a:cxnLst>
              <a:rect l="0" t="0" r="r" b="b"/>
              <a:pathLst>
                <a:path w="7" h="5">
                  <a:moveTo>
                    <a:pt x="3" y="5"/>
                  </a:moveTo>
                  <a:lnTo>
                    <a:pt x="3" y="5"/>
                  </a:lnTo>
                  <a:lnTo>
                    <a:pt x="1" y="5"/>
                  </a:lnTo>
                  <a:lnTo>
                    <a:pt x="0" y="5"/>
                  </a:lnTo>
                  <a:lnTo>
                    <a:pt x="0" y="4"/>
                  </a:lnTo>
                  <a:lnTo>
                    <a:pt x="0" y="3"/>
                  </a:lnTo>
                  <a:lnTo>
                    <a:pt x="1" y="1"/>
                  </a:lnTo>
                  <a:lnTo>
                    <a:pt x="1" y="1"/>
                  </a:lnTo>
                  <a:lnTo>
                    <a:pt x="2" y="0"/>
                  </a:lnTo>
                  <a:lnTo>
                    <a:pt x="4" y="0"/>
                  </a:lnTo>
                  <a:lnTo>
                    <a:pt x="5" y="1"/>
                  </a:lnTo>
                  <a:lnTo>
                    <a:pt x="7" y="1"/>
                  </a:lnTo>
                  <a:lnTo>
                    <a:pt x="7" y="2"/>
                  </a:lnTo>
                  <a:lnTo>
                    <a:pt x="7" y="3"/>
                  </a:lnTo>
                  <a:lnTo>
                    <a:pt x="7" y="4"/>
                  </a:lnTo>
                  <a:lnTo>
                    <a:pt x="7" y="4"/>
                  </a:lnTo>
                  <a:lnTo>
                    <a:pt x="3" y="5"/>
                  </a:lnTo>
                  <a:lnTo>
                    <a:pt x="3"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88" name="Freeform 364"/>
            <p:cNvSpPr>
              <a:spLocks/>
            </p:cNvSpPr>
            <p:nvPr/>
          </p:nvSpPr>
          <p:spPr bwMode="auto">
            <a:xfrm>
              <a:off x="7259637" y="5688005"/>
              <a:ext cx="9525" cy="6350"/>
            </a:xfrm>
            <a:custGeom>
              <a:avLst/>
              <a:gdLst/>
              <a:ahLst/>
              <a:cxnLst>
                <a:cxn ang="0">
                  <a:pos x="2" y="3"/>
                </a:cxn>
                <a:cxn ang="0">
                  <a:pos x="2" y="3"/>
                </a:cxn>
                <a:cxn ang="0">
                  <a:pos x="1" y="2"/>
                </a:cxn>
                <a:cxn ang="0">
                  <a:pos x="0" y="2"/>
                </a:cxn>
                <a:cxn ang="0">
                  <a:pos x="1" y="0"/>
                </a:cxn>
                <a:cxn ang="0">
                  <a:pos x="2" y="0"/>
                </a:cxn>
                <a:cxn ang="0">
                  <a:pos x="2" y="0"/>
                </a:cxn>
                <a:cxn ang="0">
                  <a:pos x="3" y="0"/>
                </a:cxn>
                <a:cxn ang="0">
                  <a:pos x="4" y="0"/>
                </a:cxn>
                <a:cxn ang="0">
                  <a:pos x="5" y="0"/>
                </a:cxn>
                <a:cxn ang="0">
                  <a:pos x="6" y="2"/>
                </a:cxn>
                <a:cxn ang="0">
                  <a:pos x="6" y="2"/>
                </a:cxn>
                <a:cxn ang="0">
                  <a:pos x="6" y="3"/>
                </a:cxn>
                <a:cxn ang="0">
                  <a:pos x="5" y="4"/>
                </a:cxn>
                <a:cxn ang="0">
                  <a:pos x="4" y="4"/>
                </a:cxn>
                <a:cxn ang="0">
                  <a:pos x="3" y="4"/>
                </a:cxn>
                <a:cxn ang="0">
                  <a:pos x="2" y="3"/>
                </a:cxn>
                <a:cxn ang="0">
                  <a:pos x="2" y="3"/>
                </a:cxn>
              </a:cxnLst>
              <a:rect l="0" t="0" r="r" b="b"/>
              <a:pathLst>
                <a:path w="6" h="4">
                  <a:moveTo>
                    <a:pt x="2" y="3"/>
                  </a:moveTo>
                  <a:lnTo>
                    <a:pt x="2" y="3"/>
                  </a:lnTo>
                  <a:lnTo>
                    <a:pt x="1" y="2"/>
                  </a:lnTo>
                  <a:lnTo>
                    <a:pt x="0" y="2"/>
                  </a:lnTo>
                  <a:lnTo>
                    <a:pt x="1" y="0"/>
                  </a:lnTo>
                  <a:lnTo>
                    <a:pt x="2" y="0"/>
                  </a:lnTo>
                  <a:lnTo>
                    <a:pt x="2" y="0"/>
                  </a:lnTo>
                  <a:lnTo>
                    <a:pt x="3" y="0"/>
                  </a:lnTo>
                  <a:lnTo>
                    <a:pt x="4" y="0"/>
                  </a:lnTo>
                  <a:lnTo>
                    <a:pt x="5" y="0"/>
                  </a:lnTo>
                  <a:lnTo>
                    <a:pt x="6" y="2"/>
                  </a:lnTo>
                  <a:lnTo>
                    <a:pt x="6" y="2"/>
                  </a:lnTo>
                  <a:lnTo>
                    <a:pt x="6" y="3"/>
                  </a:lnTo>
                  <a:lnTo>
                    <a:pt x="5" y="4"/>
                  </a:lnTo>
                  <a:lnTo>
                    <a:pt x="4" y="4"/>
                  </a:lnTo>
                  <a:lnTo>
                    <a:pt x="3" y="4"/>
                  </a:lnTo>
                  <a:lnTo>
                    <a:pt x="2" y="3"/>
                  </a:lnTo>
                  <a:lnTo>
                    <a:pt x="2"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89" name="Freeform 365"/>
            <p:cNvSpPr>
              <a:spLocks/>
            </p:cNvSpPr>
            <p:nvPr/>
          </p:nvSpPr>
          <p:spPr bwMode="auto">
            <a:xfrm>
              <a:off x="6953250" y="5748331"/>
              <a:ext cx="34925" cy="15875"/>
            </a:xfrm>
            <a:custGeom>
              <a:avLst/>
              <a:gdLst/>
              <a:ahLst/>
              <a:cxnLst>
                <a:cxn ang="0">
                  <a:pos x="22" y="9"/>
                </a:cxn>
                <a:cxn ang="0">
                  <a:pos x="22" y="9"/>
                </a:cxn>
                <a:cxn ang="0">
                  <a:pos x="22" y="9"/>
                </a:cxn>
                <a:cxn ang="0">
                  <a:pos x="22" y="9"/>
                </a:cxn>
                <a:cxn ang="0">
                  <a:pos x="21" y="10"/>
                </a:cxn>
                <a:cxn ang="0">
                  <a:pos x="20" y="10"/>
                </a:cxn>
                <a:cxn ang="0">
                  <a:pos x="18" y="9"/>
                </a:cxn>
                <a:cxn ang="0">
                  <a:pos x="18" y="9"/>
                </a:cxn>
                <a:cxn ang="0">
                  <a:pos x="16" y="9"/>
                </a:cxn>
                <a:cxn ang="0">
                  <a:pos x="15" y="9"/>
                </a:cxn>
                <a:cxn ang="0">
                  <a:pos x="14" y="9"/>
                </a:cxn>
                <a:cxn ang="0">
                  <a:pos x="13" y="8"/>
                </a:cxn>
                <a:cxn ang="0">
                  <a:pos x="13" y="7"/>
                </a:cxn>
                <a:cxn ang="0">
                  <a:pos x="11" y="7"/>
                </a:cxn>
                <a:cxn ang="0">
                  <a:pos x="9" y="6"/>
                </a:cxn>
                <a:cxn ang="0">
                  <a:pos x="6" y="4"/>
                </a:cxn>
                <a:cxn ang="0">
                  <a:pos x="1" y="2"/>
                </a:cxn>
                <a:cxn ang="0">
                  <a:pos x="1" y="2"/>
                </a:cxn>
                <a:cxn ang="0">
                  <a:pos x="0" y="1"/>
                </a:cxn>
                <a:cxn ang="0">
                  <a:pos x="1" y="1"/>
                </a:cxn>
                <a:cxn ang="0">
                  <a:pos x="2" y="0"/>
                </a:cxn>
                <a:cxn ang="0">
                  <a:pos x="2" y="0"/>
                </a:cxn>
                <a:cxn ang="0">
                  <a:pos x="5" y="0"/>
                </a:cxn>
                <a:cxn ang="0">
                  <a:pos x="6" y="1"/>
                </a:cxn>
                <a:cxn ang="0">
                  <a:pos x="7" y="1"/>
                </a:cxn>
                <a:cxn ang="0">
                  <a:pos x="9" y="1"/>
                </a:cxn>
                <a:cxn ang="0">
                  <a:pos x="10" y="0"/>
                </a:cxn>
                <a:cxn ang="0">
                  <a:pos x="11" y="0"/>
                </a:cxn>
                <a:cxn ang="0">
                  <a:pos x="11" y="0"/>
                </a:cxn>
                <a:cxn ang="0">
                  <a:pos x="14" y="3"/>
                </a:cxn>
                <a:cxn ang="0">
                  <a:pos x="17" y="4"/>
                </a:cxn>
                <a:cxn ang="0">
                  <a:pos x="18" y="4"/>
                </a:cxn>
                <a:cxn ang="0">
                  <a:pos x="19" y="5"/>
                </a:cxn>
                <a:cxn ang="0">
                  <a:pos x="19" y="5"/>
                </a:cxn>
                <a:cxn ang="0">
                  <a:pos x="20" y="7"/>
                </a:cxn>
                <a:cxn ang="0">
                  <a:pos x="20" y="7"/>
                </a:cxn>
                <a:cxn ang="0">
                  <a:pos x="21" y="7"/>
                </a:cxn>
                <a:cxn ang="0">
                  <a:pos x="22" y="9"/>
                </a:cxn>
                <a:cxn ang="0">
                  <a:pos x="22" y="9"/>
                </a:cxn>
              </a:cxnLst>
              <a:rect l="0" t="0" r="r" b="b"/>
              <a:pathLst>
                <a:path w="22" h="10">
                  <a:moveTo>
                    <a:pt x="22" y="9"/>
                  </a:moveTo>
                  <a:lnTo>
                    <a:pt x="22" y="9"/>
                  </a:lnTo>
                  <a:lnTo>
                    <a:pt x="22" y="9"/>
                  </a:lnTo>
                  <a:lnTo>
                    <a:pt x="22" y="9"/>
                  </a:lnTo>
                  <a:lnTo>
                    <a:pt x="21" y="10"/>
                  </a:lnTo>
                  <a:lnTo>
                    <a:pt x="20" y="10"/>
                  </a:lnTo>
                  <a:lnTo>
                    <a:pt x="18" y="9"/>
                  </a:lnTo>
                  <a:lnTo>
                    <a:pt x="18" y="9"/>
                  </a:lnTo>
                  <a:lnTo>
                    <a:pt x="16" y="9"/>
                  </a:lnTo>
                  <a:lnTo>
                    <a:pt x="15" y="9"/>
                  </a:lnTo>
                  <a:lnTo>
                    <a:pt x="14" y="9"/>
                  </a:lnTo>
                  <a:lnTo>
                    <a:pt x="13" y="8"/>
                  </a:lnTo>
                  <a:lnTo>
                    <a:pt x="13" y="7"/>
                  </a:lnTo>
                  <a:lnTo>
                    <a:pt x="11" y="7"/>
                  </a:lnTo>
                  <a:lnTo>
                    <a:pt x="9" y="6"/>
                  </a:lnTo>
                  <a:lnTo>
                    <a:pt x="6" y="4"/>
                  </a:lnTo>
                  <a:lnTo>
                    <a:pt x="1" y="2"/>
                  </a:lnTo>
                  <a:lnTo>
                    <a:pt x="1" y="2"/>
                  </a:lnTo>
                  <a:lnTo>
                    <a:pt x="0" y="1"/>
                  </a:lnTo>
                  <a:lnTo>
                    <a:pt x="1" y="1"/>
                  </a:lnTo>
                  <a:lnTo>
                    <a:pt x="2" y="0"/>
                  </a:lnTo>
                  <a:lnTo>
                    <a:pt x="2" y="0"/>
                  </a:lnTo>
                  <a:lnTo>
                    <a:pt x="5" y="0"/>
                  </a:lnTo>
                  <a:lnTo>
                    <a:pt x="6" y="1"/>
                  </a:lnTo>
                  <a:lnTo>
                    <a:pt x="7" y="1"/>
                  </a:lnTo>
                  <a:lnTo>
                    <a:pt x="9" y="1"/>
                  </a:lnTo>
                  <a:lnTo>
                    <a:pt x="10" y="0"/>
                  </a:lnTo>
                  <a:lnTo>
                    <a:pt x="11" y="0"/>
                  </a:lnTo>
                  <a:lnTo>
                    <a:pt x="11" y="0"/>
                  </a:lnTo>
                  <a:lnTo>
                    <a:pt x="14" y="3"/>
                  </a:lnTo>
                  <a:lnTo>
                    <a:pt x="17" y="4"/>
                  </a:lnTo>
                  <a:lnTo>
                    <a:pt x="18" y="4"/>
                  </a:lnTo>
                  <a:lnTo>
                    <a:pt x="19" y="5"/>
                  </a:lnTo>
                  <a:lnTo>
                    <a:pt x="19" y="5"/>
                  </a:lnTo>
                  <a:lnTo>
                    <a:pt x="20" y="7"/>
                  </a:lnTo>
                  <a:lnTo>
                    <a:pt x="20" y="7"/>
                  </a:lnTo>
                  <a:lnTo>
                    <a:pt x="21" y="7"/>
                  </a:lnTo>
                  <a:lnTo>
                    <a:pt x="22" y="9"/>
                  </a:lnTo>
                  <a:lnTo>
                    <a:pt x="22" y="9"/>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90" name="Freeform 366"/>
            <p:cNvSpPr>
              <a:spLocks/>
            </p:cNvSpPr>
            <p:nvPr/>
          </p:nvSpPr>
          <p:spPr bwMode="auto">
            <a:xfrm>
              <a:off x="6951662" y="5759442"/>
              <a:ext cx="25400" cy="15875"/>
            </a:xfrm>
            <a:custGeom>
              <a:avLst/>
              <a:gdLst/>
              <a:ahLst/>
              <a:cxnLst>
                <a:cxn ang="0">
                  <a:pos x="15" y="6"/>
                </a:cxn>
                <a:cxn ang="0">
                  <a:pos x="15" y="6"/>
                </a:cxn>
                <a:cxn ang="0">
                  <a:pos x="13" y="6"/>
                </a:cxn>
                <a:cxn ang="0">
                  <a:pos x="12" y="4"/>
                </a:cxn>
                <a:cxn ang="0">
                  <a:pos x="9" y="1"/>
                </a:cxn>
                <a:cxn ang="0">
                  <a:pos x="8" y="0"/>
                </a:cxn>
                <a:cxn ang="0">
                  <a:pos x="7" y="0"/>
                </a:cxn>
                <a:cxn ang="0">
                  <a:pos x="5" y="0"/>
                </a:cxn>
                <a:cxn ang="0">
                  <a:pos x="5" y="0"/>
                </a:cxn>
                <a:cxn ang="0">
                  <a:pos x="4" y="0"/>
                </a:cxn>
                <a:cxn ang="0">
                  <a:pos x="3" y="0"/>
                </a:cxn>
                <a:cxn ang="0">
                  <a:pos x="2" y="0"/>
                </a:cxn>
                <a:cxn ang="0">
                  <a:pos x="2" y="0"/>
                </a:cxn>
                <a:cxn ang="0">
                  <a:pos x="2" y="1"/>
                </a:cxn>
                <a:cxn ang="0">
                  <a:pos x="2" y="2"/>
                </a:cxn>
                <a:cxn ang="0">
                  <a:pos x="0" y="3"/>
                </a:cxn>
                <a:cxn ang="0">
                  <a:pos x="0" y="3"/>
                </a:cxn>
                <a:cxn ang="0">
                  <a:pos x="0" y="4"/>
                </a:cxn>
                <a:cxn ang="0">
                  <a:pos x="0" y="5"/>
                </a:cxn>
                <a:cxn ang="0">
                  <a:pos x="0" y="5"/>
                </a:cxn>
                <a:cxn ang="0">
                  <a:pos x="1" y="6"/>
                </a:cxn>
                <a:cxn ang="0">
                  <a:pos x="2" y="7"/>
                </a:cxn>
                <a:cxn ang="0">
                  <a:pos x="2" y="8"/>
                </a:cxn>
                <a:cxn ang="0">
                  <a:pos x="3" y="8"/>
                </a:cxn>
                <a:cxn ang="0">
                  <a:pos x="7" y="10"/>
                </a:cxn>
                <a:cxn ang="0">
                  <a:pos x="8" y="10"/>
                </a:cxn>
                <a:cxn ang="0">
                  <a:pos x="10" y="10"/>
                </a:cxn>
                <a:cxn ang="0">
                  <a:pos x="13" y="10"/>
                </a:cxn>
                <a:cxn ang="0">
                  <a:pos x="14" y="10"/>
                </a:cxn>
                <a:cxn ang="0">
                  <a:pos x="15" y="9"/>
                </a:cxn>
                <a:cxn ang="0">
                  <a:pos x="16" y="7"/>
                </a:cxn>
                <a:cxn ang="0">
                  <a:pos x="16" y="7"/>
                </a:cxn>
                <a:cxn ang="0">
                  <a:pos x="15" y="6"/>
                </a:cxn>
                <a:cxn ang="0">
                  <a:pos x="15" y="6"/>
                </a:cxn>
                <a:cxn ang="0">
                  <a:pos x="15" y="6"/>
                </a:cxn>
              </a:cxnLst>
              <a:rect l="0" t="0" r="r" b="b"/>
              <a:pathLst>
                <a:path w="16" h="10">
                  <a:moveTo>
                    <a:pt x="15" y="6"/>
                  </a:moveTo>
                  <a:lnTo>
                    <a:pt x="15" y="6"/>
                  </a:lnTo>
                  <a:lnTo>
                    <a:pt x="13" y="6"/>
                  </a:lnTo>
                  <a:lnTo>
                    <a:pt x="12" y="4"/>
                  </a:lnTo>
                  <a:lnTo>
                    <a:pt x="9" y="1"/>
                  </a:lnTo>
                  <a:lnTo>
                    <a:pt x="8" y="0"/>
                  </a:lnTo>
                  <a:lnTo>
                    <a:pt x="7" y="0"/>
                  </a:lnTo>
                  <a:lnTo>
                    <a:pt x="5" y="0"/>
                  </a:lnTo>
                  <a:lnTo>
                    <a:pt x="5" y="0"/>
                  </a:lnTo>
                  <a:lnTo>
                    <a:pt x="4" y="0"/>
                  </a:lnTo>
                  <a:lnTo>
                    <a:pt x="3" y="0"/>
                  </a:lnTo>
                  <a:lnTo>
                    <a:pt x="2" y="0"/>
                  </a:lnTo>
                  <a:lnTo>
                    <a:pt x="2" y="0"/>
                  </a:lnTo>
                  <a:lnTo>
                    <a:pt x="2" y="1"/>
                  </a:lnTo>
                  <a:lnTo>
                    <a:pt x="2" y="2"/>
                  </a:lnTo>
                  <a:lnTo>
                    <a:pt x="0" y="3"/>
                  </a:lnTo>
                  <a:lnTo>
                    <a:pt x="0" y="3"/>
                  </a:lnTo>
                  <a:lnTo>
                    <a:pt x="0" y="4"/>
                  </a:lnTo>
                  <a:lnTo>
                    <a:pt x="0" y="5"/>
                  </a:lnTo>
                  <a:lnTo>
                    <a:pt x="0" y="5"/>
                  </a:lnTo>
                  <a:lnTo>
                    <a:pt x="1" y="6"/>
                  </a:lnTo>
                  <a:lnTo>
                    <a:pt x="2" y="7"/>
                  </a:lnTo>
                  <a:lnTo>
                    <a:pt x="2" y="8"/>
                  </a:lnTo>
                  <a:lnTo>
                    <a:pt x="3" y="8"/>
                  </a:lnTo>
                  <a:lnTo>
                    <a:pt x="7" y="10"/>
                  </a:lnTo>
                  <a:lnTo>
                    <a:pt x="8" y="10"/>
                  </a:lnTo>
                  <a:lnTo>
                    <a:pt x="10" y="10"/>
                  </a:lnTo>
                  <a:lnTo>
                    <a:pt x="13" y="10"/>
                  </a:lnTo>
                  <a:lnTo>
                    <a:pt x="14" y="10"/>
                  </a:lnTo>
                  <a:lnTo>
                    <a:pt x="15" y="9"/>
                  </a:lnTo>
                  <a:lnTo>
                    <a:pt x="16" y="7"/>
                  </a:lnTo>
                  <a:lnTo>
                    <a:pt x="16" y="7"/>
                  </a:lnTo>
                  <a:lnTo>
                    <a:pt x="15" y="6"/>
                  </a:lnTo>
                  <a:lnTo>
                    <a:pt x="15" y="6"/>
                  </a:lnTo>
                  <a:lnTo>
                    <a:pt x="15" y="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91" name="Freeform 367"/>
            <p:cNvSpPr>
              <a:spLocks/>
            </p:cNvSpPr>
            <p:nvPr/>
          </p:nvSpPr>
          <p:spPr bwMode="auto">
            <a:xfrm>
              <a:off x="6784975" y="5508618"/>
              <a:ext cx="557213" cy="414337"/>
            </a:xfrm>
            <a:custGeom>
              <a:avLst/>
              <a:gdLst/>
              <a:ahLst/>
              <a:cxnLst>
                <a:cxn ang="0">
                  <a:pos x="35" y="99"/>
                </a:cxn>
                <a:cxn ang="0">
                  <a:pos x="15" y="80"/>
                </a:cxn>
                <a:cxn ang="0">
                  <a:pos x="37" y="82"/>
                </a:cxn>
                <a:cxn ang="0">
                  <a:pos x="21" y="74"/>
                </a:cxn>
                <a:cxn ang="0">
                  <a:pos x="2" y="67"/>
                </a:cxn>
                <a:cxn ang="0">
                  <a:pos x="34" y="60"/>
                </a:cxn>
                <a:cxn ang="0">
                  <a:pos x="33" y="45"/>
                </a:cxn>
                <a:cxn ang="0">
                  <a:pos x="56" y="37"/>
                </a:cxn>
                <a:cxn ang="0">
                  <a:pos x="67" y="33"/>
                </a:cxn>
                <a:cxn ang="0">
                  <a:pos x="80" y="25"/>
                </a:cxn>
                <a:cxn ang="0">
                  <a:pos x="111" y="23"/>
                </a:cxn>
                <a:cxn ang="0">
                  <a:pos x="130" y="31"/>
                </a:cxn>
                <a:cxn ang="0">
                  <a:pos x="132" y="15"/>
                </a:cxn>
                <a:cxn ang="0">
                  <a:pos x="152" y="16"/>
                </a:cxn>
                <a:cxn ang="0">
                  <a:pos x="176" y="8"/>
                </a:cxn>
                <a:cxn ang="0">
                  <a:pos x="185" y="8"/>
                </a:cxn>
                <a:cxn ang="0">
                  <a:pos x="207" y="1"/>
                </a:cxn>
                <a:cxn ang="0">
                  <a:pos x="262" y="8"/>
                </a:cxn>
                <a:cxn ang="0">
                  <a:pos x="298" y="11"/>
                </a:cxn>
                <a:cxn ang="0">
                  <a:pos x="250" y="25"/>
                </a:cxn>
                <a:cxn ang="0">
                  <a:pos x="279" y="26"/>
                </a:cxn>
                <a:cxn ang="0">
                  <a:pos x="275" y="36"/>
                </a:cxn>
                <a:cxn ang="0">
                  <a:pos x="313" y="26"/>
                </a:cxn>
                <a:cxn ang="0">
                  <a:pos x="346" y="32"/>
                </a:cxn>
                <a:cxn ang="0">
                  <a:pos x="326" y="41"/>
                </a:cxn>
                <a:cxn ang="0">
                  <a:pos x="308" y="49"/>
                </a:cxn>
                <a:cxn ang="0">
                  <a:pos x="309" y="61"/>
                </a:cxn>
                <a:cxn ang="0">
                  <a:pos x="314" y="80"/>
                </a:cxn>
                <a:cxn ang="0">
                  <a:pos x="304" y="94"/>
                </a:cxn>
                <a:cxn ang="0">
                  <a:pos x="301" y="101"/>
                </a:cxn>
                <a:cxn ang="0">
                  <a:pos x="301" y="111"/>
                </a:cxn>
                <a:cxn ang="0">
                  <a:pos x="288" y="124"/>
                </a:cxn>
                <a:cxn ang="0">
                  <a:pos x="272" y="118"/>
                </a:cxn>
                <a:cxn ang="0">
                  <a:pos x="272" y="137"/>
                </a:cxn>
                <a:cxn ang="0">
                  <a:pos x="291" y="141"/>
                </a:cxn>
                <a:cxn ang="0">
                  <a:pos x="283" y="153"/>
                </a:cxn>
                <a:cxn ang="0">
                  <a:pos x="260" y="137"/>
                </a:cxn>
                <a:cxn ang="0">
                  <a:pos x="261" y="152"/>
                </a:cxn>
                <a:cxn ang="0">
                  <a:pos x="280" y="162"/>
                </a:cxn>
                <a:cxn ang="0">
                  <a:pos x="234" y="170"/>
                </a:cxn>
                <a:cxn ang="0">
                  <a:pos x="215" y="198"/>
                </a:cxn>
                <a:cxn ang="0">
                  <a:pos x="201" y="198"/>
                </a:cxn>
                <a:cxn ang="0">
                  <a:pos x="188" y="216"/>
                </a:cxn>
                <a:cxn ang="0">
                  <a:pos x="177" y="233"/>
                </a:cxn>
                <a:cxn ang="0">
                  <a:pos x="173" y="257"/>
                </a:cxn>
                <a:cxn ang="0">
                  <a:pos x="155" y="248"/>
                </a:cxn>
                <a:cxn ang="0">
                  <a:pos x="136" y="244"/>
                </a:cxn>
                <a:cxn ang="0">
                  <a:pos x="130" y="233"/>
                </a:cxn>
                <a:cxn ang="0">
                  <a:pos x="131" y="222"/>
                </a:cxn>
                <a:cxn ang="0">
                  <a:pos x="128" y="218"/>
                </a:cxn>
                <a:cxn ang="0">
                  <a:pos x="129" y="210"/>
                </a:cxn>
                <a:cxn ang="0">
                  <a:pos x="122" y="205"/>
                </a:cxn>
                <a:cxn ang="0">
                  <a:pos x="113" y="199"/>
                </a:cxn>
                <a:cxn ang="0">
                  <a:pos x="113" y="188"/>
                </a:cxn>
                <a:cxn ang="0">
                  <a:pos x="128" y="182"/>
                </a:cxn>
                <a:cxn ang="0">
                  <a:pos x="112" y="182"/>
                </a:cxn>
                <a:cxn ang="0">
                  <a:pos x="126" y="170"/>
                </a:cxn>
                <a:cxn ang="0">
                  <a:pos x="130" y="159"/>
                </a:cxn>
                <a:cxn ang="0">
                  <a:pos x="114" y="137"/>
                </a:cxn>
                <a:cxn ang="0">
                  <a:pos x="100" y="142"/>
                </a:cxn>
                <a:cxn ang="0">
                  <a:pos x="94" y="118"/>
                </a:cxn>
                <a:cxn ang="0">
                  <a:pos x="87" y="109"/>
                </a:cxn>
                <a:cxn ang="0">
                  <a:pos x="70" y="94"/>
                </a:cxn>
              </a:cxnLst>
              <a:rect l="0" t="0" r="r" b="b"/>
              <a:pathLst>
                <a:path w="351" h="261">
                  <a:moveTo>
                    <a:pt x="48" y="93"/>
                  </a:moveTo>
                  <a:lnTo>
                    <a:pt x="48" y="93"/>
                  </a:lnTo>
                  <a:lnTo>
                    <a:pt x="48" y="94"/>
                  </a:lnTo>
                  <a:lnTo>
                    <a:pt x="47" y="94"/>
                  </a:lnTo>
                  <a:lnTo>
                    <a:pt x="46" y="94"/>
                  </a:lnTo>
                  <a:lnTo>
                    <a:pt x="44" y="94"/>
                  </a:lnTo>
                  <a:lnTo>
                    <a:pt x="44" y="93"/>
                  </a:lnTo>
                  <a:lnTo>
                    <a:pt x="44" y="93"/>
                  </a:lnTo>
                  <a:lnTo>
                    <a:pt x="43" y="93"/>
                  </a:lnTo>
                  <a:lnTo>
                    <a:pt x="41" y="92"/>
                  </a:lnTo>
                  <a:lnTo>
                    <a:pt x="41" y="93"/>
                  </a:lnTo>
                  <a:lnTo>
                    <a:pt x="39" y="94"/>
                  </a:lnTo>
                  <a:lnTo>
                    <a:pt x="38" y="94"/>
                  </a:lnTo>
                  <a:lnTo>
                    <a:pt x="38" y="94"/>
                  </a:lnTo>
                  <a:lnTo>
                    <a:pt x="37" y="93"/>
                  </a:lnTo>
                  <a:lnTo>
                    <a:pt x="37" y="93"/>
                  </a:lnTo>
                  <a:lnTo>
                    <a:pt x="36" y="93"/>
                  </a:lnTo>
                  <a:lnTo>
                    <a:pt x="35" y="94"/>
                  </a:lnTo>
                  <a:lnTo>
                    <a:pt x="35" y="94"/>
                  </a:lnTo>
                  <a:lnTo>
                    <a:pt x="36" y="96"/>
                  </a:lnTo>
                  <a:lnTo>
                    <a:pt x="36" y="96"/>
                  </a:lnTo>
                  <a:lnTo>
                    <a:pt x="36" y="97"/>
                  </a:lnTo>
                  <a:lnTo>
                    <a:pt x="35" y="99"/>
                  </a:lnTo>
                  <a:lnTo>
                    <a:pt x="35" y="99"/>
                  </a:lnTo>
                  <a:lnTo>
                    <a:pt x="34" y="99"/>
                  </a:lnTo>
                  <a:lnTo>
                    <a:pt x="33" y="99"/>
                  </a:lnTo>
                  <a:lnTo>
                    <a:pt x="31" y="97"/>
                  </a:lnTo>
                  <a:lnTo>
                    <a:pt x="30" y="96"/>
                  </a:lnTo>
                  <a:lnTo>
                    <a:pt x="29" y="95"/>
                  </a:lnTo>
                  <a:lnTo>
                    <a:pt x="27" y="93"/>
                  </a:lnTo>
                  <a:lnTo>
                    <a:pt x="23" y="91"/>
                  </a:lnTo>
                  <a:lnTo>
                    <a:pt x="20" y="89"/>
                  </a:lnTo>
                  <a:lnTo>
                    <a:pt x="22" y="88"/>
                  </a:lnTo>
                  <a:lnTo>
                    <a:pt x="22" y="88"/>
                  </a:lnTo>
                  <a:lnTo>
                    <a:pt x="22" y="87"/>
                  </a:lnTo>
                  <a:lnTo>
                    <a:pt x="22" y="86"/>
                  </a:lnTo>
                  <a:lnTo>
                    <a:pt x="21" y="85"/>
                  </a:lnTo>
                  <a:lnTo>
                    <a:pt x="19" y="85"/>
                  </a:lnTo>
                  <a:lnTo>
                    <a:pt x="18" y="85"/>
                  </a:lnTo>
                  <a:lnTo>
                    <a:pt x="17" y="85"/>
                  </a:lnTo>
                  <a:lnTo>
                    <a:pt x="17" y="85"/>
                  </a:lnTo>
                  <a:lnTo>
                    <a:pt x="14" y="83"/>
                  </a:lnTo>
                  <a:lnTo>
                    <a:pt x="11" y="82"/>
                  </a:lnTo>
                  <a:lnTo>
                    <a:pt x="10" y="82"/>
                  </a:lnTo>
                  <a:lnTo>
                    <a:pt x="10" y="82"/>
                  </a:lnTo>
                  <a:lnTo>
                    <a:pt x="10" y="81"/>
                  </a:lnTo>
                  <a:lnTo>
                    <a:pt x="10" y="81"/>
                  </a:lnTo>
                  <a:lnTo>
                    <a:pt x="15" y="80"/>
                  </a:lnTo>
                  <a:lnTo>
                    <a:pt x="18" y="80"/>
                  </a:lnTo>
                  <a:lnTo>
                    <a:pt x="22" y="80"/>
                  </a:lnTo>
                  <a:lnTo>
                    <a:pt x="25" y="81"/>
                  </a:lnTo>
                  <a:lnTo>
                    <a:pt x="26" y="82"/>
                  </a:lnTo>
                  <a:lnTo>
                    <a:pt x="27" y="82"/>
                  </a:lnTo>
                  <a:lnTo>
                    <a:pt x="27" y="81"/>
                  </a:lnTo>
                  <a:lnTo>
                    <a:pt x="27" y="81"/>
                  </a:lnTo>
                  <a:lnTo>
                    <a:pt x="27" y="80"/>
                  </a:lnTo>
                  <a:lnTo>
                    <a:pt x="25" y="80"/>
                  </a:lnTo>
                  <a:lnTo>
                    <a:pt x="23" y="80"/>
                  </a:lnTo>
                  <a:lnTo>
                    <a:pt x="22" y="79"/>
                  </a:lnTo>
                  <a:lnTo>
                    <a:pt x="22" y="78"/>
                  </a:lnTo>
                  <a:lnTo>
                    <a:pt x="22" y="78"/>
                  </a:lnTo>
                  <a:lnTo>
                    <a:pt x="23" y="78"/>
                  </a:lnTo>
                  <a:lnTo>
                    <a:pt x="24" y="77"/>
                  </a:lnTo>
                  <a:lnTo>
                    <a:pt x="26" y="78"/>
                  </a:lnTo>
                  <a:lnTo>
                    <a:pt x="29" y="79"/>
                  </a:lnTo>
                  <a:lnTo>
                    <a:pt x="32" y="80"/>
                  </a:lnTo>
                  <a:lnTo>
                    <a:pt x="34" y="81"/>
                  </a:lnTo>
                  <a:lnTo>
                    <a:pt x="35" y="81"/>
                  </a:lnTo>
                  <a:lnTo>
                    <a:pt x="35" y="82"/>
                  </a:lnTo>
                  <a:lnTo>
                    <a:pt x="35" y="82"/>
                  </a:lnTo>
                  <a:lnTo>
                    <a:pt x="36" y="82"/>
                  </a:lnTo>
                  <a:lnTo>
                    <a:pt x="37" y="82"/>
                  </a:lnTo>
                  <a:lnTo>
                    <a:pt x="38" y="82"/>
                  </a:lnTo>
                  <a:lnTo>
                    <a:pt x="37" y="81"/>
                  </a:lnTo>
                  <a:lnTo>
                    <a:pt x="36" y="79"/>
                  </a:lnTo>
                  <a:lnTo>
                    <a:pt x="35" y="77"/>
                  </a:lnTo>
                  <a:lnTo>
                    <a:pt x="35" y="76"/>
                  </a:lnTo>
                  <a:lnTo>
                    <a:pt x="35" y="76"/>
                  </a:lnTo>
                  <a:lnTo>
                    <a:pt x="33" y="75"/>
                  </a:lnTo>
                  <a:lnTo>
                    <a:pt x="32" y="75"/>
                  </a:lnTo>
                  <a:lnTo>
                    <a:pt x="30" y="74"/>
                  </a:lnTo>
                  <a:lnTo>
                    <a:pt x="30" y="72"/>
                  </a:lnTo>
                  <a:lnTo>
                    <a:pt x="29" y="72"/>
                  </a:lnTo>
                  <a:lnTo>
                    <a:pt x="29" y="72"/>
                  </a:lnTo>
                  <a:lnTo>
                    <a:pt x="28" y="73"/>
                  </a:lnTo>
                  <a:lnTo>
                    <a:pt x="28" y="73"/>
                  </a:lnTo>
                  <a:lnTo>
                    <a:pt x="28" y="75"/>
                  </a:lnTo>
                  <a:lnTo>
                    <a:pt x="27" y="75"/>
                  </a:lnTo>
                  <a:lnTo>
                    <a:pt x="26" y="76"/>
                  </a:lnTo>
                  <a:lnTo>
                    <a:pt x="25" y="75"/>
                  </a:lnTo>
                  <a:lnTo>
                    <a:pt x="24" y="75"/>
                  </a:lnTo>
                  <a:lnTo>
                    <a:pt x="23" y="75"/>
                  </a:lnTo>
                  <a:lnTo>
                    <a:pt x="23" y="74"/>
                  </a:lnTo>
                  <a:lnTo>
                    <a:pt x="22" y="73"/>
                  </a:lnTo>
                  <a:lnTo>
                    <a:pt x="22" y="73"/>
                  </a:lnTo>
                  <a:lnTo>
                    <a:pt x="21" y="74"/>
                  </a:lnTo>
                  <a:lnTo>
                    <a:pt x="20" y="75"/>
                  </a:lnTo>
                  <a:lnTo>
                    <a:pt x="19" y="76"/>
                  </a:lnTo>
                  <a:lnTo>
                    <a:pt x="18" y="77"/>
                  </a:lnTo>
                  <a:lnTo>
                    <a:pt x="17" y="78"/>
                  </a:lnTo>
                  <a:lnTo>
                    <a:pt x="17" y="78"/>
                  </a:lnTo>
                  <a:lnTo>
                    <a:pt x="15" y="77"/>
                  </a:lnTo>
                  <a:lnTo>
                    <a:pt x="12" y="75"/>
                  </a:lnTo>
                  <a:lnTo>
                    <a:pt x="10" y="75"/>
                  </a:lnTo>
                  <a:lnTo>
                    <a:pt x="9" y="74"/>
                  </a:lnTo>
                  <a:lnTo>
                    <a:pt x="8" y="74"/>
                  </a:lnTo>
                  <a:lnTo>
                    <a:pt x="8" y="75"/>
                  </a:lnTo>
                  <a:lnTo>
                    <a:pt x="7" y="75"/>
                  </a:lnTo>
                  <a:lnTo>
                    <a:pt x="6" y="75"/>
                  </a:lnTo>
                  <a:lnTo>
                    <a:pt x="6" y="75"/>
                  </a:lnTo>
                  <a:lnTo>
                    <a:pt x="5" y="74"/>
                  </a:lnTo>
                  <a:lnTo>
                    <a:pt x="4" y="73"/>
                  </a:lnTo>
                  <a:lnTo>
                    <a:pt x="3" y="71"/>
                  </a:lnTo>
                  <a:lnTo>
                    <a:pt x="3" y="71"/>
                  </a:lnTo>
                  <a:lnTo>
                    <a:pt x="2" y="70"/>
                  </a:lnTo>
                  <a:lnTo>
                    <a:pt x="1" y="69"/>
                  </a:lnTo>
                  <a:lnTo>
                    <a:pt x="0" y="68"/>
                  </a:lnTo>
                  <a:lnTo>
                    <a:pt x="0" y="67"/>
                  </a:lnTo>
                  <a:lnTo>
                    <a:pt x="1" y="67"/>
                  </a:lnTo>
                  <a:lnTo>
                    <a:pt x="2" y="67"/>
                  </a:lnTo>
                  <a:lnTo>
                    <a:pt x="3" y="67"/>
                  </a:lnTo>
                  <a:lnTo>
                    <a:pt x="3" y="67"/>
                  </a:lnTo>
                  <a:lnTo>
                    <a:pt x="5" y="66"/>
                  </a:lnTo>
                  <a:lnTo>
                    <a:pt x="6" y="65"/>
                  </a:lnTo>
                  <a:lnTo>
                    <a:pt x="6" y="65"/>
                  </a:lnTo>
                  <a:lnTo>
                    <a:pt x="7" y="65"/>
                  </a:lnTo>
                  <a:lnTo>
                    <a:pt x="8" y="65"/>
                  </a:lnTo>
                  <a:lnTo>
                    <a:pt x="9" y="65"/>
                  </a:lnTo>
                  <a:lnTo>
                    <a:pt x="10" y="65"/>
                  </a:lnTo>
                  <a:lnTo>
                    <a:pt x="10" y="65"/>
                  </a:lnTo>
                  <a:lnTo>
                    <a:pt x="12" y="64"/>
                  </a:lnTo>
                  <a:lnTo>
                    <a:pt x="12" y="64"/>
                  </a:lnTo>
                  <a:lnTo>
                    <a:pt x="13" y="63"/>
                  </a:lnTo>
                  <a:lnTo>
                    <a:pt x="14" y="63"/>
                  </a:lnTo>
                  <a:lnTo>
                    <a:pt x="15" y="63"/>
                  </a:lnTo>
                  <a:lnTo>
                    <a:pt x="16" y="63"/>
                  </a:lnTo>
                  <a:lnTo>
                    <a:pt x="20" y="63"/>
                  </a:lnTo>
                  <a:lnTo>
                    <a:pt x="23" y="61"/>
                  </a:lnTo>
                  <a:lnTo>
                    <a:pt x="26" y="61"/>
                  </a:lnTo>
                  <a:lnTo>
                    <a:pt x="28" y="60"/>
                  </a:lnTo>
                  <a:lnTo>
                    <a:pt x="29" y="59"/>
                  </a:lnTo>
                  <a:lnTo>
                    <a:pt x="29" y="59"/>
                  </a:lnTo>
                  <a:lnTo>
                    <a:pt x="32" y="59"/>
                  </a:lnTo>
                  <a:lnTo>
                    <a:pt x="34" y="60"/>
                  </a:lnTo>
                  <a:lnTo>
                    <a:pt x="35" y="60"/>
                  </a:lnTo>
                  <a:lnTo>
                    <a:pt x="35" y="59"/>
                  </a:lnTo>
                  <a:lnTo>
                    <a:pt x="37" y="58"/>
                  </a:lnTo>
                  <a:lnTo>
                    <a:pt x="39" y="58"/>
                  </a:lnTo>
                  <a:lnTo>
                    <a:pt x="42" y="56"/>
                  </a:lnTo>
                  <a:lnTo>
                    <a:pt x="43" y="56"/>
                  </a:lnTo>
                  <a:lnTo>
                    <a:pt x="43" y="56"/>
                  </a:lnTo>
                  <a:lnTo>
                    <a:pt x="44" y="55"/>
                  </a:lnTo>
                  <a:lnTo>
                    <a:pt x="44" y="52"/>
                  </a:lnTo>
                  <a:lnTo>
                    <a:pt x="45" y="52"/>
                  </a:lnTo>
                  <a:lnTo>
                    <a:pt x="46" y="52"/>
                  </a:lnTo>
                  <a:lnTo>
                    <a:pt x="47" y="51"/>
                  </a:lnTo>
                  <a:lnTo>
                    <a:pt x="47" y="50"/>
                  </a:lnTo>
                  <a:lnTo>
                    <a:pt x="46" y="50"/>
                  </a:lnTo>
                  <a:lnTo>
                    <a:pt x="45" y="49"/>
                  </a:lnTo>
                  <a:lnTo>
                    <a:pt x="44" y="49"/>
                  </a:lnTo>
                  <a:lnTo>
                    <a:pt x="43" y="48"/>
                  </a:lnTo>
                  <a:lnTo>
                    <a:pt x="43" y="47"/>
                  </a:lnTo>
                  <a:lnTo>
                    <a:pt x="42" y="46"/>
                  </a:lnTo>
                  <a:lnTo>
                    <a:pt x="41" y="46"/>
                  </a:lnTo>
                  <a:lnTo>
                    <a:pt x="37" y="46"/>
                  </a:lnTo>
                  <a:lnTo>
                    <a:pt x="35" y="45"/>
                  </a:lnTo>
                  <a:lnTo>
                    <a:pt x="34" y="45"/>
                  </a:lnTo>
                  <a:lnTo>
                    <a:pt x="33" y="45"/>
                  </a:lnTo>
                  <a:lnTo>
                    <a:pt x="31" y="45"/>
                  </a:lnTo>
                  <a:lnTo>
                    <a:pt x="30" y="45"/>
                  </a:lnTo>
                  <a:lnTo>
                    <a:pt x="29" y="44"/>
                  </a:lnTo>
                  <a:lnTo>
                    <a:pt x="30" y="44"/>
                  </a:lnTo>
                  <a:lnTo>
                    <a:pt x="30" y="44"/>
                  </a:lnTo>
                  <a:lnTo>
                    <a:pt x="32" y="43"/>
                  </a:lnTo>
                  <a:lnTo>
                    <a:pt x="34" y="42"/>
                  </a:lnTo>
                  <a:lnTo>
                    <a:pt x="35" y="41"/>
                  </a:lnTo>
                  <a:lnTo>
                    <a:pt x="38" y="40"/>
                  </a:lnTo>
                  <a:lnTo>
                    <a:pt x="41" y="39"/>
                  </a:lnTo>
                  <a:lnTo>
                    <a:pt x="43" y="38"/>
                  </a:lnTo>
                  <a:lnTo>
                    <a:pt x="46" y="37"/>
                  </a:lnTo>
                  <a:lnTo>
                    <a:pt x="48" y="36"/>
                  </a:lnTo>
                  <a:lnTo>
                    <a:pt x="48" y="35"/>
                  </a:lnTo>
                  <a:lnTo>
                    <a:pt x="48" y="35"/>
                  </a:lnTo>
                  <a:lnTo>
                    <a:pt x="49" y="36"/>
                  </a:lnTo>
                  <a:lnTo>
                    <a:pt x="50" y="36"/>
                  </a:lnTo>
                  <a:lnTo>
                    <a:pt x="52" y="37"/>
                  </a:lnTo>
                  <a:lnTo>
                    <a:pt x="53" y="37"/>
                  </a:lnTo>
                  <a:lnTo>
                    <a:pt x="53" y="37"/>
                  </a:lnTo>
                  <a:lnTo>
                    <a:pt x="54" y="39"/>
                  </a:lnTo>
                  <a:lnTo>
                    <a:pt x="54" y="39"/>
                  </a:lnTo>
                  <a:lnTo>
                    <a:pt x="55" y="39"/>
                  </a:lnTo>
                  <a:lnTo>
                    <a:pt x="56" y="37"/>
                  </a:lnTo>
                  <a:lnTo>
                    <a:pt x="56" y="37"/>
                  </a:lnTo>
                  <a:lnTo>
                    <a:pt x="56" y="37"/>
                  </a:lnTo>
                  <a:lnTo>
                    <a:pt x="55" y="36"/>
                  </a:lnTo>
                  <a:lnTo>
                    <a:pt x="54" y="35"/>
                  </a:lnTo>
                  <a:lnTo>
                    <a:pt x="53" y="34"/>
                  </a:lnTo>
                  <a:lnTo>
                    <a:pt x="52" y="34"/>
                  </a:lnTo>
                  <a:lnTo>
                    <a:pt x="53" y="32"/>
                  </a:lnTo>
                  <a:lnTo>
                    <a:pt x="54" y="31"/>
                  </a:lnTo>
                  <a:lnTo>
                    <a:pt x="54" y="31"/>
                  </a:lnTo>
                  <a:lnTo>
                    <a:pt x="55" y="32"/>
                  </a:lnTo>
                  <a:lnTo>
                    <a:pt x="55" y="32"/>
                  </a:lnTo>
                  <a:lnTo>
                    <a:pt x="55" y="34"/>
                  </a:lnTo>
                  <a:lnTo>
                    <a:pt x="56" y="34"/>
                  </a:lnTo>
                  <a:lnTo>
                    <a:pt x="59" y="34"/>
                  </a:lnTo>
                  <a:lnTo>
                    <a:pt x="60" y="35"/>
                  </a:lnTo>
                  <a:lnTo>
                    <a:pt x="63" y="36"/>
                  </a:lnTo>
                  <a:lnTo>
                    <a:pt x="64" y="38"/>
                  </a:lnTo>
                  <a:lnTo>
                    <a:pt x="64" y="38"/>
                  </a:lnTo>
                  <a:lnTo>
                    <a:pt x="65" y="37"/>
                  </a:lnTo>
                  <a:lnTo>
                    <a:pt x="67" y="37"/>
                  </a:lnTo>
                  <a:lnTo>
                    <a:pt x="67" y="35"/>
                  </a:lnTo>
                  <a:lnTo>
                    <a:pt x="67" y="34"/>
                  </a:lnTo>
                  <a:lnTo>
                    <a:pt x="67" y="34"/>
                  </a:lnTo>
                  <a:lnTo>
                    <a:pt x="67" y="33"/>
                  </a:lnTo>
                  <a:lnTo>
                    <a:pt x="66" y="32"/>
                  </a:lnTo>
                  <a:lnTo>
                    <a:pt x="64" y="30"/>
                  </a:lnTo>
                  <a:lnTo>
                    <a:pt x="63" y="28"/>
                  </a:lnTo>
                  <a:lnTo>
                    <a:pt x="63" y="27"/>
                  </a:lnTo>
                  <a:lnTo>
                    <a:pt x="64" y="26"/>
                  </a:lnTo>
                  <a:lnTo>
                    <a:pt x="65" y="25"/>
                  </a:lnTo>
                  <a:lnTo>
                    <a:pt x="67" y="23"/>
                  </a:lnTo>
                  <a:lnTo>
                    <a:pt x="70" y="23"/>
                  </a:lnTo>
                  <a:lnTo>
                    <a:pt x="71" y="23"/>
                  </a:lnTo>
                  <a:lnTo>
                    <a:pt x="71" y="24"/>
                  </a:lnTo>
                  <a:lnTo>
                    <a:pt x="72" y="25"/>
                  </a:lnTo>
                  <a:lnTo>
                    <a:pt x="73" y="25"/>
                  </a:lnTo>
                  <a:lnTo>
                    <a:pt x="73" y="25"/>
                  </a:lnTo>
                  <a:lnTo>
                    <a:pt x="74" y="25"/>
                  </a:lnTo>
                  <a:lnTo>
                    <a:pt x="74" y="26"/>
                  </a:lnTo>
                  <a:lnTo>
                    <a:pt x="75" y="27"/>
                  </a:lnTo>
                  <a:lnTo>
                    <a:pt x="76" y="27"/>
                  </a:lnTo>
                  <a:lnTo>
                    <a:pt x="77" y="28"/>
                  </a:lnTo>
                  <a:lnTo>
                    <a:pt x="80" y="27"/>
                  </a:lnTo>
                  <a:lnTo>
                    <a:pt x="81" y="27"/>
                  </a:lnTo>
                  <a:lnTo>
                    <a:pt x="83" y="28"/>
                  </a:lnTo>
                  <a:lnTo>
                    <a:pt x="83" y="27"/>
                  </a:lnTo>
                  <a:lnTo>
                    <a:pt x="83" y="26"/>
                  </a:lnTo>
                  <a:lnTo>
                    <a:pt x="80" y="25"/>
                  </a:lnTo>
                  <a:lnTo>
                    <a:pt x="79" y="25"/>
                  </a:lnTo>
                  <a:lnTo>
                    <a:pt x="77" y="24"/>
                  </a:lnTo>
                  <a:lnTo>
                    <a:pt x="76" y="23"/>
                  </a:lnTo>
                  <a:lnTo>
                    <a:pt x="76" y="22"/>
                  </a:lnTo>
                  <a:lnTo>
                    <a:pt x="76" y="21"/>
                  </a:lnTo>
                  <a:lnTo>
                    <a:pt x="78" y="20"/>
                  </a:lnTo>
                  <a:lnTo>
                    <a:pt x="79" y="20"/>
                  </a:lnTo>
                  <a:lnTo>
                    <a:pt x="81" y="19"/>
                  </a:lnTo>
                  <a:lnTo>
                    <a:pt x="83" y="19"/>
                  </a:lnTo>
                  <a:lnTo>
                    <a:pt x="85" y="19"/>
                  </a:lnTo>
                  <a:lnTo>
                    <a:pt x="89" y="19"/>
                  </a:lnTo>
                  <a:lnTo>
                    <a:pt x="91" y="19"/>
                  </a:lnTo>
                  <a:lnTo>
                    <a:pt x="93" y="19"/>
                  </a:lnTo>
                  <a:lnTo>
                    <a:pt x="97" y="18"/>
                  </a:lnTo>
                  <a:lnTo>
                    <a:pt x="98" y="18"/>
                  </a:lnTo>
                  <a:lnTo>
                    <a:pt x="100" y="18"/>
                  </a:lnTo>
                  <a:lnTo>
                    <a:pt x="101" y="18"/>
                  </a:lnTo>
                  <a:lnTo>
                    <a:pt x="103" y="18"/>
                  </a:lnTo>
                  <a:lnTo>
                    <a:pt x="104" y="18"/>
                  </a:lnTo>
                  <a:lnTo>
                    <a:pt x="105" y="18"/>
                  </a:lnTo>
                  <a:lnTo>
                    <a:pt x="105" y="19"/>
                  </a:lnTo>
                  <a:lnTo>
                    <a:pt x="107" y="19"/>
                  </a:lnTo>
                  <a:lnTo>
                    <a:pt x="109" y="22"/>
                  </a:lnTo>
                  <a:lnTo>
                    <a:pt x="111" y="23"/>
                  </a:lnTo>
                  <a:lnTo>
                    <a:pt x="112" y="24"/>
                  </a:lnTo>
                  <a:lnTo>
                    <a:pt x="113" y="23"/>
                  </a:lnTo>
                  <a:lnTo>
                    <a:pt x="113" y="23"/>
                  </a:lnTo>
                  <a:lnTo>
                    <a:pt x="114" y="23"/>
                  </a:lnTo>
                  <a:lnTo>
                    <a:pt x="113" y="22"/>
                  </a:lnTo>
                  <a:lnTo>
                    <a:pt x="112" y="19"/>
                  </a:lnTo>
                  <a:lnTo>
                    <a:pt x="112" y="18"/>
                  </a:lnTo>
                  <a:lnTo>
                    <a:pt x="112" y="18"/>
                  </a:lnTo>
                  <a:lnTo>
                    <a:pt x="113" y="18"/>
                  </a:lnTo>
                  <a:lnTo>
                    <a:pt x="114" y="18"/>
                  </a:lnTo>
                  <a:lnTo>
                    <a:pt x="116" y="18"/>
                  </a:lnTo>
                  <a:lnTo>
                    <a:pt x="117" y="19"/>
                  </a:lnTo>
                  <a:lnTo>
                    <a:pt x="120" y="20"/>
                  </a:lnTo>
                  <a:lnTo>
                    <a:pt x="121" y="21"/>
                  </a:lnTo>
                  <a:lnTo>
                    <a:pt x="122" y="21"/>
                  </a:lnTo>
                  <a:lnTo>
                    <a:pt x="122" y="20"/>
                  </a:lnTo>
                  <a:lnTo>
                    <a:pt x="123" y="20"/>
                  </a:lnTo>
                  <a:lnTo>
                    <a:pt x="124" y="20"/>
                  </a:lnTo>
                  <a:lnTo>
                    <a:pt x="124" y="22"/>
                  </a:lnTo>
                  <a:lnTo>
                    <a:pt x="126" y="23"/>
                  </a:lnTo>
                  <a:lnTo>
                    <a:pt x="127" y="25"/>
                  </a:lnTo>
                  <a:lnTo>
                    <a:pt x="128" y="26"/>
                  </a:lnTo>
                  <a:lnTo>
                    <a:pt x="129" y="28"/>
                  </a:lnTo>
                  <a:lnTo>
                    <a:pt x="130" y="31"/>
                  </a:lnTo>
                  <a:lnTo>
                    <a:pt x="131" y="32"/>
                  </a:lnTo>
                  <a:lnTo>
                    <a:pt x="132" y="32"/>
                  </a:lnTo>
                  <a:lnTo>
                    <a:pt x="132" y="32"/>
                  </a:lnTo>
                  <a:lnTo>
                    <a:pt x="133" y="31"/>
                  </a:lnTo>
                  <a:lnTo>
                    <a:pt x="133" y="31"/>
                  </a:lnTo>
                  <a:lnTo>
                    <a:pt x="132" y="31"/>
                  </a:lnTo>
                  <a:lnTo>
                    <a:pt x="132" y="30"/>
                  </a:lnTo>
                  <a:lnTo>
                    <a:pt x="132" y="27"/>
                  </a:lnTo>
                  <a:lnTo>
                    <a:pt x="132" y="25"/>
                  </a:lnTo>
                  <a:lnTo>
                    <a:pt x="131" y="23"/>
                  </a:lnTo>
                  <a:lnTo>
                    <a:pt x="130" y="21"/>
                  </a:lnTo>
                  <a:lnTo>
                    <a:pt x="128" y="19"/>
                  </a:lnTo>
                  <a:lnTo>
                    <a:pt x="126" y="18"/>
                  </a:lnTo>
                  <a:lnTo>
                    <a:pt x="123" y="16"/>
                  </a:lnTo>
                  <a:lnTo>
                    <a:pt x="123" y="15"/>
                  </a:lnTo>
                  <a:lnTo>
                    <a:pt x="124" y="15"/>
                  </a:lnTo>
                  <a:lnTo>
                    <a:pt x="126" y="14"/>
                  </a:lnTo>
                  <a:lnTo>
                    <a:pt x="128" y="15"/>
                  </a:lnTo>
                  <a:lnTo>
                    <a:pt x="129" y="15"/>
                  </a:lnTo>
                  <a:lnTo>
                    <a:pt x="130" y="16"/>
                  </a:lnTo>
                  <a:lnTo>
                    <a:pt x="131" y="16"/>
                  </a:lnTo>
                  <a:lnTo>
                    <a:pt x="131" y="16"/>
                  </a:lnTo>
                  <a:lnTo>
                    <a:pt x="132" y="16"/>
                  </a:lnTo>
                  <a:lnTo>
                    <a:pt x="132" y="15"/>
                  </a:lnTo>
                  <a:lnTo>
                    <a:pt x="133" y="15"/>
                  </a:lnTo>
                  <a:lnTo>
                    <a:pt x="134" y="15"/>
                  </a:lnTo>
                  <a:lnTo>
                    <a:pt x="134" y="16"/>
                  </a:lnTo>
                  <a:lnTo>
                    <a:pt x="136" y="18"/>
                  </a:lnTo>
                  <a:lnTo>
                    <a:pt x="136" y="18"/>
                  </a:lnTo>
                  <a:lnTo>
                    <a:pt x="136" y="18"/>
                  </a:lnTo>
                  <a:lnTo>
                    <a:pt x="137" y="18"/>
                  </a:lnTo>
                  <a:lnTo>
                    <a:pt x="139" y="18"/>
                  </a:lnTo>
                  <a:lnTo>
                    <a:pt x="140" y="18"/>
                  </a:lnTo>
                  <a:lnTo>
                    <a:pt x="142" y="18"/>
                  </a:lnTo>
                  <a:lnTo>
                    <a:pt x="143" y="19"/>
                  </a:lnTo>
                  <a:lnTo>
                    <a:pt x="143" y="19"/>
                  </a:lnTo>
                  <a:lnTo>
                    <a:pt x="144" y="18"/>
                  </a:lnTo>
                  <a:lnTo>
                    <a:pt x="144" y="18"/>
                  </a:lnTo>
                  <a:lnTo>
                    <a:pt x="143" y="18"/>
                  </a:lnTo>
                  <a:lnTo>
                    <a:pt x="143" y="17"/>
                  </a:lnTo>
                  <a:lnTo>
                    <a:pt x="142" y="16"/>
                  </a:lnTo>
                  <a:lnTo>
                    <a:pt x="140" y="15"/>
                  </a:lnTo>
                  <a:lnTo>
                    <a:pt x="140" y="15"/>
                  </a:lnTo>
                  <a:lnTo>
                    <a:pt x="140" y="14"/>
                  </a:lnTo>
                  <a:lnTo>
                    <a:pt x="142" y="14"/>
                  </a:lnTo>
                  <a:lnTo>
                    <a:pt x="145" y="15"/>
                  </a:lnTo>
                  <a:lnTo>
                    <a:pt x="149" y="16"/>
                  </a:lnTo>
                  <a:lnTo>
                    <a:pt x="152" y="16"/>
                  </a:lnTo>
                  <a:lnTo>
                    <a:pt x="156" y="16"/>
                  </a:lnTo>
                  <a:lnTo>
                    <a:pt x="156" y="15"/>
                  </a:lnTo>
                  <a:lnTo>
                    <a:pt x="155" y="15"/>
                  </a:lnTo>
                  <a:lnTo>
                    <a:pt x="154" y="13"/>
                  </a:lnTo>
                  <a:lnTo>
                    <a:pt x="153" y="12"/>
                  </a:lnTo>
                  <a:lnTo>
                    <a:pt x="150" y="12"/>
                  </a:lnTo>
                  <a:lnTo>
                    <a:pt x="149" y="11"/>
                  </a:lnTo>
                  <a:lnTo>
                    <a:pt x="148" y="11"/>
                  </a:lnTo>
                  <a:lnTo>
                    <a:pt x="145" y="10"/>
                  </a:lnTo>
                  <a:lnTo>
                    <a:pt x="145" y="10"/>
                  </a:lnTo>
                  <a:lnTo>
                    <a:pt x="145" y="8"/>
                  </a:lnTo>
                  <a:lnTo>
                    <a:pt x="147" y="8"/>
                  </a:lnTo>
                  <a:lnTo>
                    <a:pt x="149" y="8"/>
                  </a:lnTo>
                  <a:lnTo>
                    <a:pt x="153" y="8"/>
                  </a:lnTo>
                  <a:lnTo>
                    <a:pt x="155" y="8"/>
                  </a:lnTo>
                  <a:lnTo>
                    <a:pt x="158" y="9"/>
                  </a:lnTo>
                  <a:lnTo>
                    <a:pt x="162" y="10"/>
                  </a:lnTo>
                  <a:lnTo>
                    <a:pt x="164" y="8"/>
                  </a:lnTo>
                  <a:lnTo>
                    <a:pt x="169" y="8"/>
                  </a:lnTo>
                  <a:lnTo>
                    <a:pt x="174" y="7"/>
                  </a:lnTo>
                  <a:lnTo>
                    <a:pt x="174" y="6"/>
                  </a:lnTo>
                  <a:lnTo>
                    <a:pt x="174" y="7"/>
                  </a:lnTo>
                  <a:lnTo>
                    <a:pt x="175" y="8"/>
                  </a:lnTo>
                  <a:lnTo>
                    <a:pt x="176" y="8"/>
                  </a:lnTo>
                  <a:lnTo>
                    <a:pt x="178" y="9"/>
                  </a:lnTo>
                  <a:lnTo>
                    <a:pt x="181" y="9"/>
                  </a:lnTo>
                  <a:lnTo>
                    <a:pt x="182" y="10"/>
                  </a:lnTo>
                  <a:lnTo>
                    <a:pt x="182" y="11"/>
                  </a:lnTo>
                  <a:lnTo>
                    <a:pt x="182" y="12"/>
                  </a:lnTo>
                  <a:lnTo>
                    <a:pt x="182" y="12"/>
                  </a:lnTo>
                  <a:lnTo>
                    <a:pt x="184" y="12"/>
                  </a:lnTo>
                  <a:lnTo>
                    <a:pt x="184" y="12"/>
                  </a:lnTo>
                  <a:lnTo>
                    <a:pt x="185" y="14"/>
                  </a:lnTo>
                  <a:lnTo>
                    <a:pt x="185" y="15"/>
                  </a:lnTo>
                  <a:lnTo>
                    <a:pt x="187" y="17"/>
                  </a:lnTo>
                  <a:lnTo>
                    <a:pt x="187" y="18"/>
                  </a:lnTo>
                  <a:lnTo>
                    <a:pt x="188" y="18"/>
                  </a:lnTo>
                  <a:lnTo>
                    <a:pt x="189" y="18"/>
                  </a:lnTo>
                  <a:lnTo>
                    <a:pt x="190" y="18"/>
                  </a:lnTo>
                  <a:lnTo>
                    <a:pt x="190" y="18"/>
                  </a:lnTo>
                  <a:lnTo>
                    <a:pt x="190" y="17"/>
                  </a:lnTo>
                  <a:lnTo>
                    <a:pt x="189" y="15"/>
                  </a:lnTo>
                  <a:lnTo>
                    <a:pt x="187" y="12"/>
                  </a:lnTo>
                  <a:lnTo>
                    <a:pt x="187" y="12"/>
                  </a:lnTo>
                  <a:lnTo>
                    <a:pt x="186" y="12"/>
                  </a:lnTo>
                  <a:lnTo>
                    <a:pt x="186" y="11"/>
                  </a:lnTo>
                  <a:lnTo>
                    <a:pt x="185" y="10"/>
                  </a:lnTo>
                  <a:lnTo>
                    <a:pt x="185" y="8"/>
                  </a:lnTo>
                  <a:lnTo>
                    <a:pt x="185" y="7"/>
                  </a:lnTo>
                  <a:lnTo>
                    <a:pt x="186" y="6"/>
                  </a:lnTo>
                  <a:lnTo>
                    <a:pt x="187" y="6"/>
                  </a:lnTo>
                  <a:lnTo>
                    <a:pt x="189" y="6"/>
                  </a:lnTo>
                  <a:lnTo>
                    <a:pt x="190" y="5"/>
                  </a:lnTo>
                  <a:lnTo>
                    <a:pt x="191" y="4"/>
                  </a:lnTo>
                  <a:lnTo>
                    <a:pt x="191" y="3"/>
                  </a:lnTo>
                  <a:lnTo>
                    <a:pt x="191" y="2"/>
                  </a:lnTo>
                  <a:lnTo>
                    <a:pt x="191" y="2"/>
                  </a:lnTo>
                  <a:lnTo>
                    <a:pt x="194" y="2"/>
                  </a:lnTo>
                  <a:lnTo>
                    <a:pt x="198" y="2"/>
                  </a:lnTo>
                  <a:lnTo>
                    <a:pt x="199" y="2"/>
                  </a:lnTo>
                  <a:lnTo>
                    <a:pt x="200" y="3"/>
                  </a:lnTo>
                  <a:lnTo>
                    <a:pt x="201" y="4"/>
                  </a:lnTo>
                  <a:lnTo>
                    <a:pt x="202" y="6"/>
                  </a:lnTo>
                  <a:lnTo>
                    <a:pt x="204" y="6"/>
                  </a:lnTo>
                  <a:lnTo>
                    <a:pt x="205" y="6"/>
                  </a:lnTo>
                  <a:lnTo>
                    <a:pt x="206" y="6"/>
                  </a:lnTo>
                  <a:lnTo>
                    <a:pt x="207" y="6"/>
                  </a:lnTo>
                  <a:lnTo>
                    <a:pt x="207" y="6"/>
                  </a:lnTo>
                  <a:lnTo>
                    <a:pt x="207" y="5"/>
                  </a:lnTo>
                  <a:lnTo>
                    <a:pt x="207" y="3"/>
                  </a:lnTo>
                  <a:lnTo>
                    <a:pt x="206" y="1"/>
                  </a:lnTo>
                  <a:lnTo>
                    <a:pt x="207" y="1"/>
                  </a:lnTo>
                  <a:lnTo>
                    <a:pt x="208" y="1"/>
                  </a:lnTo>
                  <a:lnTo>
                    <a:pt x="210" y="2"/>
                  </a:lnTo>
                  <a:lnTo>
                    <a:pt x="212" y="2"/>
                  </a:lnTo>
                  <a:lnTo>
                    <a:pt x="217" y="2"/>
                  </a:lnTo>
                  <a:lnTo>
                    <a:pt x="226" y="2"/>
                  </a:lnTo>
                  <a:lnTo>
                    <a:pt x="227" y="1"/>
                  </a:lnTo>
                  <a:lnTo>
                    <a:pt x="229" y="1"/>
                  </a:lnTo>
                  <a:lnTo>
                    <a:pt x="230" y="0"/>
                  </a:lnTo>
                  <a:lnTo>
                    <a:pt x="231" y="0"/>
                  </a:lnTo>
                  <a:lnTo>
                    <a:pt x="234" y="2"/>
                  </a:lnTo>
                  <a:lnTo>
                    <a:pt x="235" y="2"/>
                  </a:lnTo>
                  <a:lnTo>
                    <a:pt x="237" y="2"/>
                  </a:lnTo>
                  <a:lnTo>
                    <a:pt x="239" y="1"/>
                  </a:lnTo>
                  <a:lnTo>
                    <a:pt x="242" y="1"/>
                  </a:lnTo>
                  <a:lnTo>
                    <a:pt x="243" y="1"/>
                  </a:lnTo>
                  <a:lnTo>
                    <a:pt x="244" y="1"/>
                  </a:lnTo>
                  <a:lnTo>
                    <a:pt x="245" y="2"/>
                  </a:lnTo>
                  <a:lnTo>
                    <a:pt x="246" y="3"/>
                  </a:lnTo>
                  <a:lnTo>
                    <a:pt x="248" y="5"/>
                  </a:lnTo>
                  <a:lnTo>
                    <a:pt x="250" y="6"/>
                  </a:lnTo>
                  <a:lnTo>
                    <a:pt x="251" y="6"/>
                  </a:lnTo>
                  <a:lnTo>
                    <a:pt x="253" y="7"/>
                  </a:lnTo>
                  <a:lnTo>
                    <a:pt x="257" y="8"/>
                  </a:lnTo>
                  <a:lnTo>
                    <a:pt x="262" y="8"/>
                  </a:lnTo>
                  <a:lnTo>
                    <a:pt x="265" y="8"/>
                  </a:lnTo>
                  <a:lnTo>
                    <a:pt x="269" y="8"/>
                  </a:lnTo>
                  <a:lnTo>
                    <a:pt x="272" y="7"/>
                  </a:lnTo>
                  <a:lnTo>
                    <a:pt x="275" y="7"/>
                  </a:lnTo>
                  <a:lnTo>
                    <a:pt x="277" y="7"/>
                  </a:lnTo>
                  <a:lnTo>
                    <a:pt x="277" y="8"/>
                  </a:lnTo>
                  <a:lnTo>
                    <a:pt x="277" y="8"/>
                  </a:lnTo>
                  <a:lnTo>
                    <a:pt x="276" y="9"/>
                  </a:lnTo>
                  <a:lnTo>
                    <a:pt x="276" y="9"/>
                  </a:lnTo>
                  <a:lnTo>
                    <a:pt x="276" y="10"/>
                  </a:lnTo>
                  <a:lnTo>
                    <a:pt x="276" y="11"/>
                  </a:lnTo>
                  <a:lnTo>
                    <a:pt x="276" y="12"/>
                  </a:lnTo>
                  <a:lnTo>
                    <a:pt x="277" y="12"/>
                  </a:lnTo>
                  <a:lnTo>
                    <a:pt x="278" y="12"/>
                  </a:lnTo>
                  <a:lnTo>
                    <a:pt x="278" y="12"/>
                  </a:lnTo>
                  <a:lnTo>
                    <a:pt x="280" y="11"/>
                  </a:lnTo>
                  <a:lnTo>
                    <a:pt x="281" y="10"/>
                  </a:lnTo>
                  <a:lnTo>
                    <a:pt x="282" y="10"/>
                  </a:lnTo>
                  <a:lnTo>
                    <a:pt x="283" y="11"/>
                  </a:lnTo>
                  <a:lnTo>
                    <a:pt x="285" y="12"/>
                  </a:lnTo>
                  <a:lnTo>
                    <a:pt x="287" y="12"/>
                  </a:lnTo>
                  <a:lnTo>
                    <a:pt x="291" y="12"/>
                  </a:lnTo>
                  <a:lnTo>
                    <a:pt x="295" y="11"/>
                  </a:lnTo>
                  <a:lnTo>
                    <a:pt x="298" y="11"/>
                  </a:lnTo>
                  <a:lnTo>
                    <a:pt x="300" y="12"/>
                  </a:lnTo>
                  <a:lnTo>
                    <a:pt x="301" y="12"/>
                  </a:lnTo>
                  <a:lnTo>
                    <a:pt x="301" y="12"/>
                  </a:lnTo>
                  <a:lnTo>
                    <a:pt x="301" y="13"/>
                  </a:lnTo>
                  <a:lnTo>
                    <a:pt x="301" y="14"/>
                  </a:lnTo>
                  <a:lnTo>
                    <a:pt x="298" y="15"/>
                  </a:lnTo>
                  <a:lnTo>
                    <a:pt x="295" y="16"/>
                  </a:lnTo>
                  <a:lnTo>
                    <a:pt x="292" y="18"/>
                  </a:lnTo>
                  <a:lnTo>
                    <a:pt x="289" y="18"/>
                  </a:lnTo>
                  <a:lnTo>
                    <a:pt x="282" y="18"/>
                  </a:lnTo>
                  <a:lnTo>
                    <a:pt x="276" y="18"/>
                  </a:lnTo>
                  <a:lnTo>
                    <a:pt x="269" y="16"/>
                  </a:lnTo>
                  <a:lnTo>
                    <a:pt x="262" y="16"/>
                  </a:lnTo>
                  <a:lnTo>
                    <a:pt x="255" y="16"/>
                  </a:lnTo>
                  <a:lnTo>
                    <a:pt x="248" y="18"/>
                  </a:lnTo>
                  <a:lnTo>
                    <a:pt x="247" y="18"/>
                  </a:lnTo>
                  <a:lnTo>
                    <a:pt x="246" y="18"/>
                  </a:lnTo>
                  <a:lnTo>
                    <a:pt x="246" y="19"/>
                  </a:lnTo>
                  <a:lnTo>
                    <a:pt x="246" y="20"/>
                  </a:lnTo>
                  <a:lnTo>
                    <a:pt x="247" y="23"/>
                  </a:lnTo>
                  <a:lnTo>
                    <a:pt x="248" y="25"/>
                  </a:lnTo>
                  <a:lnTo>
                    <a:pt x="249" y="25"/>
                  </a:lnTo>
                  <a:lnTo>
                    <a:pt x="250" y="25"/>
                  </a:lnTo>
                  <a:lnTo>
                    <a:pt x="250" y="25"/>
                  </a:lnTo>
                  <a:lnTo>
                    <a:pt x="252" y="23"/>
                  </a:lnTo>
                  <a:lnTo>
                    <a:pt x="254" y="22"/>
                  </a:lnTo>
                  <a:lnTo>
                    <a:pt x="256" y="21"/>
                  </a:lnTo>
                  <a:lnTo>
                    <a:pt x="258" y="22"/>
                  </a:lnTo>
                  <a:lnTo>
                    <a:pt x="260" y="21"/>
                  </a:lnTo>
                  <a:lnTo>
                    <a:pt x="261" y="20"/>
                  </a:lnTo>
                  <a:lnTo>
                    <a:pt x="262" y="20"/>
                  </a:lnTo>
                  <a:lnTo>
                    <a:pt x="263" y="19"/>
                  </a:lnTo>
                  <a:lnTo>
                    <a:pt x="263" y="20"/>
                  </a:lnTo>
                  <a:lnTo>
                    <a:pt x="265" y="20"/>
                  </a:lnTo>
                  <a:lnTo>
                    <a:pt x="268" y="19"/>
                  </a:lnTo>
                  <a:lnTo>
                    <a:pt x="270" y="19"/>
                  </a:lnTo>
                  <a:lnTo>
                    <a:pt x="271" y="19"/>
                  </a:lnTo>
                  <a:lnTo>
                    <a:pt x="272" y="20"/>
                  </a:lnTo>
                  <a:lnTo>
                    <a:pt x="272" y="20"/>
                  </a:lnTo>
                  <a:lnTo>
                    <a:pt x="272" y="21"/>
                  </a:lnTo>
                  <a:lnTo>
                    <a:pt x="271" y="22"/>
                  </a:lnTo>
                  <a:lnTo>
                    <a:pt x="270" y="24"/>
                  </a:lnTo>
                  <a:lnTo>
                    <a:pt x="270" y="25"/>
                  </a:lnTo>
                  <a:lnTo>
                    <a:pt x="270" y="25"/>
                  </a:lnTo>
                  <a:lnTo>
                    <a:pt x="270" y="26"/>
                  </a:lnTo>
                  <a:lnTo>
                    <a:pt x="270" y="26"/>
                  </a:lnTo>
                  <a:lnTo>
                    <a:pt x="276" y="26"/>
                  </a:lnTo>
                  <a:lnTo>
                    <a:pt x="279" y="26"/>
                  </a:lnTo>
                  <a:lnTo>
                    <a:pt x="282" y="25"/>
                  </a:lnTo>
                  <a:lnTo>
                    <a:pt x="282" y="25"/>
                  </a:lnTo>
                  <a:lnTo>
                    <a:pt x="282" y="24"/>
                  </a:lnTo>
                  <a:lnTo>
                    <a:pt x="282" y="23"/>
                  </a:lnTo>
                  <a:lnTo>
                    <a:pt x="282" y="23"/>
                  </a:lnTo>
                  <a:lnTo>
                    <a:pt x="282" y="22"/>
                  </a:lnTo>
                  <a:lnTo>
                    <a:pt x="282" y="22"/>
                  </a:lnTo>
                  <a:lnTo>
                    <a:pt x="286" y="22"/>
                  </a:lnTo>
                  <a:lnTo>
                    <a:pt x="289" y="22"/>
                  </a:lnTo>
                  <a:lnTo>
                    <a:pt x="292" y="22"/>
                  </a:lnTo>
                  <a:lnTo>
                    <a:pt x="295" y="21"/>
                  </a:lnTo>
                  <a:lnTo>
                    <a:pt x="295" y="20"/>
                  </a:lnTo>
                  <a:lnTo>
                    <a:pt x="296" y="21"/>
                  </a:lnTo>
                  <a:lnTo>
                    <a:pt x="296" y="22"/>
                  </a:lnTo>
                  <a:lnTo>
                    <a:pt x="296" y="23"/>
                  </a:lnTo>
                  <a:lnTo>
                    <a:pt x="295" y="23"/>
                  </a:lnTo>
                  <a:lnTo>
                    <a:pt x="295" y="24"/>
                  </a:lnTo>
                  <a:lnTo>
                    <a:pt x="295" y="25"/>
                  </a:lnTo>
                  <a:lnTo>
                    <a:pt x="294" y="26"/>
                  </a:lnTo>
                  <a:lnTo>
                    <a:pt x="290" y="28"/>
                  </a:lnTo>
                  <a:lnTo>
                    <a:pt x="287" y="31"/>
                  </a:lnTo>
                  <a:lnTo>
                    <a:pt x="280" y="32"/>
                  </a:lnTo>
                  <a:lnTo>
                    <a:pt x="276" y="34"/>
                  </a:lnTo>
                  <a:lnTo>
                    <a:pt x="275" y="36"/>
                  </a:lnTo>
                  <a:lnTo>
                    <a:pt x="274" y="37"/>
                  </a:lnTo>
                  <a:lnTo>
                    <a:pt x="273" y="38"/>
                  </a:lnTo>
                  <a:lnTo>
                    <a:pt x="272" y="39"/>
                  </a:lnTo>
                  <a:lnTo>
                    <a:pt x="272" y="40"/>
                  </a:lnTo>
                  <a:lnTo>
                    <a:pt x="271" y="40"/>
                  </a:lnTo>
                  <a:lnTo>
                    <a:pt x="272" y="40"/>
                  </a:lnTo>
                  <a:lnTo>
                    <a:pt x="273" y="41"/>
                  </a:lnTo>
                  <a:lnTo>
                    <a:pt x="275" y="41"/>
                  </a:lnTo>
                  <a:lnTo>
                    <a:pt x="276" y="41"/>
                  </a:lnTo>
                  <a:lnTo>
                    <a:pt x="278" y="40"/>
                  </a:lnTo>
                  <a:lnTo>
                    <a:pt x="284" y="36"/>
                  </a:lnTo>
                  <a:lnTo>
                    <a:pt x="289" y="34"/>
                  </a:lnTo>
                  <a:lnTo>
                    <a:pt x="293" y="34"/>
                  </a:lnTo>
                  <a:lnTo>
                    <a:pt x="295" y="32"/>
                  </a:lnTo>
                  <a:lnTo>
                    <a:pt x="298" y="31"/>
                  </a:lnTo>
                  <a:lnTo>
                    <a:pt x="301" y="31"/>
                  </a:lnTo>
                  <a:lnTo>
                    <a:pt x="304" y="30"/>
                  </a:lnTo>
                  <a:lnTo>
                    <a:pt x="305" y="30"/>
                  </a:lnTo>
                  <a:lnTo>
                    <a:pt x="306" y="28"/>
                  </a:lnTo>
                  <a:lnTo>
                    <a:pt x="307" y="27"/>
                  </a:lnTo>
                  <a:lnTo>
                    <a:pt x="308" y="26"/>
                  </a:lnTo>
                  <a:lnTo>
                    <a:pt x="309" y="26"/>
                  </a:lnTo>
                  <a:lnTo>
                    <a:pt x="311" y="26"/>
                  </a:lnTo>
                  <a:lnTo>
                    <a:pt x="313" y="26"/>
                  </a:lnTo>
                  <a:lnTo>
                    <a:pt x="314" y="26"/>
                  </a:lnTo>
                  <a:lnTo>
                    <a:pt x="317" y="25"/>
                  </a:lnTo>
                  <a:lnTo>
                    <a:pt x="319" y="25"/>
                  </a:lnTo>
                  <a:lnTo>
                    <a:pt x="323" y="25"/>
                  </a:lnTo>
                  <a:lnTo>
                    <a:pt x="324" y="25"/>
                  </a:lnTo>
                  <a:lnTo>
                    <a:pt x="325" y="25"/>
                  </a:lnTo>
                  <a:lnTo>
                    <a:pt x="327" y="23"/>
                  </a:lnTo>
                  <a:lnTo>
                    <a:pt x="327" y="23"/>
                  </a:lnTo>
                  <a:lnTo>
                    <a:pt x="328" y="23"/>
                  </a:lnTo>
                  <a:lnTo>
                    <a:pt x="332" y="23"/>
                  </a:lnTo>
                  <a:lnTo>
                    <a:pt x="336" y="22"/>
                  </a:lnTo>
                  <a:lnTo>
                    <a:pt x="339" y="20"/>
                  </a:lnTo>
                  <a:lnTo>
                    <a:pt x="341" y="19"/>
                  </a:lnTo>
                  <a:lnTo>
                    <a:pt x="343" y="19"/>
                  </a:lnTo>
                  <a:lnTo>
                    <a:pt x="344" y="20"/>
                  </a:lnTo>
                  <a:lnTo>
                    <a:pt x="345" y="21"/>
                  </a:lnTo>
                  <a:lnTo>
                    <a:pt x="346" y="23"/>
                  </a:lnTo>
                  <a:lnTo>
                    <a:pt x="346" y="25"/>
                  </a:lnTo>
                  <a:lnTo>
                    <a:pt x="348" y="27"/>
                  </a:lnTo>
                  <a:lnTo>
                    <a:pt x="350" y="29"/>
                  </a:lnTo>
                  <a:lnTo>
                    <a:pt x="351" y="31"/>
                  </a:lnTo>
                  <a:lnTo>
                    <a:pt x="351" y="31"/>
                  </a:lnTo>
                  <a:lnTo>
                    <a:pt x="351" y="32"/>
                  </a:lnTo>
                  <a:lnTo>
                    <a:pt x="346" y="32"/>
                  </a:lnTo>
                  <a:lnTo>
                    <a:pt x="344" y="34"/>
                  </a:lnTo>
                  <a:lnTo>
                    <a:pt x="341" y="34"/>
                  </a:lnTo>
                  <a:lnTo>
                    <a:pt x="340" y="34"/>
                  </a:lnTo>
                  <a:lnTo>
                    <a:pt x="339" y="34"/>
                  </a:lnTo>
                  <a:lnTo>
                    <a:pt x="339" y="34"/>
                  </a:lnTo>
                  <a:lnTo>
                    <a:pt x="336" y="33"/>
                  </a:lnTo>
                  <a:lnTo>
                    <a:pt x="335" y="34"/>
                  </a:lnTo>
                  <a:lnTo>
                    <a:pt x="335" y="34"/>
                  </a:lnTo>
                  <a:lnTo>
                    <a:pt x="335" y="35"/>
                  </a:lnTo>
                  <a:lnTo>
                    <a:pt x="335" y="36"/>
                  </a:lnTo>
                  <a:lnTo>
                    <a:pt x="337" y="37"/>
                  </a:lnTo>
                  <a:lnTo>
                    <a:pt x="330" y="38"/>
                  </a:lnTo>
                  <a:lnTo>
                    <a:pt x="327" y="38"/>
                  </a:lnTo>
                  <a:lnTo>
                    <a:pt x="325" y="38"/>
                  </a:lnTo>
                  <a:lnTo>
                    <a:pt x="323" y="37"/>
                  </a:lnTo>
                  <a:lnTo>
                    <a:pt x="321" y="37"/>
                  </a:lnTo>
                  <a:lnTo>
                    <a:pt x="320" y="37"/>
                  </a:lnTo>
                  <a:lnTo>
                    <a:pt x="320" y="37"/>
                  </a:lnTo>
                  <a:lnTo>
                    <a:pt x="320" y="38"/>
                  </a:lnTo>
                  <a:lnTo>
                    <a:pt x="320" y="39"/>
                  </a:lnTo>
                  <a:lnTo>
                    <a:pt x="321" y="40"/>
                  </a:lnTo>
                  <a:lnTo>
                    <a:pt x="322" y="40"/>
                  </a:lnTo>
                  <a:lnTo>
                    <a:pt x="325" y="41"/>
                  </a:lnTo>
                  <a:lnTo>
                    <a:pt x="326" y="41"/>
                  </a:lnTo>
                  <a:lnTo>
                    <a:pt x="327" y="42"/>
                  </a:lnTo>
                  <a:lnTo>
                    <a:pt x="327" y="42"/>
                  </a:lnTo>
                  <a:lnTo>
                    <a:pt x="327" y="43"/>
                  </a:lnTo>
                  <a:lnTo>
                    <a:pt x="325" y="43"/>
                  </a:lnTo>
                  <a:lnTo>
                    <a:pt x="322" y="43"/>
                  </a:lnTo>
                  <a:lnTo>
                    <a:pt x="320" y="43"/>
                  </a:lnTo>
                  <a:lnTo>
                    <a:pt x="319" y="44"/>
                  </a:lnTo>
                  <a:lnTo>
                    <a:pt x="317" y="44"/>
                  </a:lnTo>
                  <a:lnTo>
                    <a:pt x="317" y="43"/>
                  </a:lnTo>
                  <a:lnTo>
                    <a:pt x="315" y="42"/>
                  </a:lnTo>
                  <a:lnTo>
                    <a:pt x="314" y="42"/>
                  </a:lnTo>
                  <a:lnTo>
                    <a:pt x="313" y="43"/>
                  </a:lnTo>
                  <a:lnTo>
                    <a:pt x="312" y="43"/>
                  </a:lnTo>
                  <a:lnTo>
                    <a:pt x="310" y="43"/>
                  </a:lnTo>
                  <a:lnTo>
                    <a:pt x="308" y="41"/>
                  </a:lnTo>
                  <a:lnTo>
                    <a:pt x="307" y="41"/>
                  </a:lnTo>
                  <a:lnTo>
                    <a:pt x="306" y="41"/>
                  </a:lnTo>
                  <a:lnTo>
                    <a:pt x="305" y="41"/>
                  </a:lnTo>
                  <a:lnTo>
                    <a:pt x="305" y="42"/>
                  </a:lnTo>
                  <a:lnTo>
                    <a:pt x="305" y="44"/>
                  </a:lnTo>
                  <a:lnTo>
                    <a:pt x="306" y="44"/>
                  </a:lnTo>
                  <a:lnTo>
                    <a:pt x="307" y="45"/>
                  </a:lnTo>
                  <a:lnTo>
                    <a:pt x="308" y="48"/>
                  </a:lnTo>
                  <a:lnTo>
                    <a:pt x="308" y="49"/>
                  </a:lnTo>
                  <a:lnTo>
                    <a:pt x="310" y="49"/>
                  </a:lnTo>
                  <a:lnTo>
                    <a:pt x="314" y="48"/>
                  </a:lnTo>
                  <a:lnTo>
                    <a:pt x="316" y="47"/>
                  </a:lnTo>
                  <a:lnTo>
                    <a:pt x="317" y="47"/>
                  </a:lnTo>
                  <a:lnTo>
                    <a:pt x="319" y="47"/>
                  </a:lnTo>
                  <a:lnTo>
                    <a:pt x="320" y="48"/>
                  </a:lnTo>
                  <a:lnTo>
                    <a:pt x="320" y="49"/>
                  </a:lnTo>
                  <a:lnTo>
                    <a:pt x="319" y="49"/>
                  </a:lnTo>
                  <a:lnTo>
                    <a:pt x="317" y="49"/>
                  </a:lnTo>
                  <a:lnTo>
                    <a:pt x="317" y="50"/>
                  </a:lnTo>
                  <a:lnTo>
                    <a:pt x="316" y="51"/>
                  </a:lnTo>
                  <a:lnTo>
                    <a:pt x="315" y="52"/>
                  </a:lnTo>
                  <a:lnTo>
                    <a:pt x="315" y="52"/>
                  </a:lnTo>
                  <a:lnTo>
                    <a:pt x="314" y="52"/>
                  </a:lnTo>
                  <a:lnTo>
                    <a:pt x="313" y="53"/>
                  </a:lnTo>
                  <a:lnTo>
                    <a:pt x="312" y="54"/>
                  </a:lnTo>
                  <a:lnTo>
                    <a:pt x="312" y="54"/>
                  </a:lnTo>
                  <a:lnTo>
                    <a:pt x="312" y="54"/>
                  </a:lnTo>
                  <a:lnTo>
                    <a:pt x="311" y="56"/>
                  </a:lnTo>
                  <a:lnTo>
                    <a:pt x="310" y="56"/>
                  </a:lnTo>
                  <a:lnTo>
                    <a:pt x="309" y="58"/>
                  </a:lnTo>
                  <a:lnTo>
                    <a:pt x="308" y="59"/>
                  </a:lnTo>
                  <a:lnTo>
                    <a:pt x="308" y="60"/>
                  </a:lnTo>
                  <a:lnTo>
                    <a:pt x="309" y="61"/>
                  </a:lnTo>
                  <a:lnTo>
                    <a:pt x="309" y="63"/>
                  </a:lnTo>
                  <a:lnTo>
                    <a:pt x="309" y="63"/>
                  </a:lnTo>
                  <a:lnTo>
                    <a:pt x="308" y="69"/>
                  </a:lnTo>
                  <a:lnTo>
                    <a:pt x="308" y="70"/>
                  </a:lnTo>
                  <a:lnTo>
                    <a:pt x="308" y="71"/>
                  </a:lnTo>
                  <a:lnTo>
                    <a:pt x="309" y="73"/>
                  </a:lnTo>
                  <a:lnTo>
                    <a:pt x="309" y="74"/>
                  </a:lnTo>
                  <a:lnTo>
                    <a:pt x="309" y="75"/>
                  </a:lnTo>
                  <a:lnTo>
                    <a:pt x="309" y="76"/>
                  </a:lnTo>
                  <a:lnTo>
                    <a:pt x="308" y="76"/>
                  </a:lnTo>
                  <a:lnTo>
                    <a:pt x="308" y="76"/>
                  </a:lnTo>
                  <a:lnTo>
                    <a:pt x="307" y="75"/>
                  </a:lnTo>
                  <a:lnTo>
                    <a:pt x="306" y="75"/>
                  </a:lnTo>
                  <a:lnTo>
                    <a:pt x="305" y="75"/>
                  </a:lnTo>
                  <a:lnTo>
                    <a:pt x="304" y="75"/>
                  </a:lnTo>
                  <a:lnTo>
                    <a:pt x="303" y="76"/>
                  </a:lnTo>
                  <a:lnTo>
                    <a:pt x="303" y="77"/>
                  </a:lnTo>
                  <a:lnTo>
                    <a:pt x="304" y="78"/>
                  </a:lnTo>
                  <a:lnTo>
                    <a:pt x="305" y="79"/>
                  </a:lnTo>
                  <a:lnTo>
                    <a:pt x="306" y="80"/>
                  </a:lnTo>
                  <a:lnTo>
                    <a:pt x="308" y="80"/>
                  </a:lnTo>
                  <a:lnTo>
                    <a:pt x="310" y="80"/>
                  </a:lnTo>
                  <a:lnTo>
                    <a:pt x="313" y="80"/>
                  </a:lnTo>
                  <a:lnTo>
                    <a:pt x="314" y="80"/>
                  </a:lnTo>
                  <a:lnTo>
                    <a:pt x="314" y="80"/>
                  </a:lnTo>
                  <a:lnTo>
                    <a:pt x="314" y="82"/>
                  </a:lnTo>
                  <a:lnTo>
                    <a:pt x="314" y="83"/>
                  </a:lnTo>
                  <a:lnTo>
                    <a:pt x="314" y="85"/>
                  </a:lnTo>
                  <a:lnTo>
                    <a:pt x="313" y="85"/>
                  </a:lnTo>
                  <a:lnTo>
                    <a:pt x="312" y="86"/>
                  </a:lnTo>
                  <a:lnTo>
                    <a:pt x="310" y="86"/>
                  </a:lnTo>
                  <a:lnTo>
                    <a:pt x="309" y="85"/>
                  </a:lnTo>
                  <a:lnTo>
                    <a:pt x="307" y="84"/>
                  </a:lnTo>
                  <a:lnTo>
                    <a:pt x="304" y="82"/>
                  </a:lnTo>
                  <a:lnTo>
                    <a:pt x="303" y="82"/>
                  </a:lnTo>
                  <a:lnTo>
                    <a:pt x="302" y="82"/>
                  </a:lnTo>
                  <a:lnTo>
                    <a:pt x="301" y="83"/>
                  </a:lnTo>
                  <a:lnTo>
                    <a:pt x="300" y="85"/>
                  </a:lnTo>
                  <a:lnTo>
                    <a:pt x="300" y="86"/>
                  </a:lnTo>
                  <a:lnTo>
                    <a:pt x="300" y="87"/>
                  </a:lnTo>
                  <a:lnTo>
                    <a:pt x="301" y="88"/>
                  </a:lnTo>
                  <a:lnTo>
                    <a:pt x="301" y="89"/>
                  </a:lnTo>
                  <a:lnTo>
                    <a:pt x="303" y="91"/>
                  </a:lnTo>
                  <a:lnTo>
                    <a:pt x="305" y="92"/>
                  </a:lnTo>
                  <a:lnTo>
                    <a:pt x="305" y="93"/>
                  </a:lnTo>
                  <a:lnTo>
                    <a:pt x="306" y="93"/>
                  </a:lnTo>
                  <a:lnTo>
                    <a:pt x="305" y="93"/>
                  </a:lnTo>
                  <a:lnTo>
                    <a:pt x="304" y="94"/>
                  </a:lnTo>
                  <a:lnTo>
                    <a:pt x="303" y="94"/>
                  </a:lnTo>
                  <a:lnTo>
                    <a:pt x="301" y="94"/>
                  </a:lnTo>
                  <a:lnTo>
                    <a:pt x="300" y="93"/>
                  </a:lnTo>
                  <a:lnTo>
                    <a:pt x="298" y="93"/>
                  </a:lnTo>
                  <a:lnTo>
                    <a:pt x="298" y="94"/>
                  </a:lnTo>
                  <a:lnTo>
                    <a:pt x="298" y="94"/>
                  </a:lnTo>
                  <a:lnTo>
                    <a:pt x="298" y="95"/>
                  </a:lnTo>
                  <a:lnTo>
                    <a:pt x="298" y="95"/>
                  </a:lnTo>
                  <a:lnTo>
                    <a:pt x="301" y="96"/>
                  </a:lnTo>
                  <a:lnTo>
                    <a:pt x="303" y="96"/>
                  </a:lnTo>
                  <a:lnTo>
                    <a:pt x="304" y="97"/>
                  </a:lnTo>
                  <a:lnTo>
                    <a:pt x="305" y="98"/>
                  </a:lnTo>
                  <a:lnTo>
                    <a:pt x="306" y="98"/>
                  </a:lnTo>
                  <a:lnTo>
                    <a:pt x="307" y="100"/>
                  </a:lnTo>
                  <a:lnTo>
                    <a:pt x="308" y="100"/>
                  </a:lnTo>
                  <a:lnTo>
                    <a:pt x="308" y="102"/>
                  </a:lnTo>
                  <a:lnTo>
                    <a:pt x="307" y="103"/>
                  </a:lnTo>
                  <a:lnTo>
                    <a:pt x="307" y="104"/>
                  </a:lnTo>
                  <a:lnTo>
                    <a:pt x="306" y="104"/>
                  </a:lnTo>
                  <a:lnTo>
                    <a:pt x="305" y="103"/>
                  </a:lnTo>
                  <a:lnTo>
                    <a:pt x="304" y="102"/>
                  </a:lnTo>
                  <a:lnTo>
                    <a:pt x="303" y="101"/>
                  </a:lnTo>
                  <a:lnTo>
                    <a:pt x="301" y="101"/>
                  </a:lnTo>
                  <a:lnTo>
                    <a:pt x="301" y="101"/>
                  </a:lnTo>
                  <a:lnTo>
                    <a:pt x="299" y="100"/>
                  </a:lnTo>
                  <a:lnTo>
                    <a:pt x="298" y="99"/>
                  </a:lnTo>
                  <a:lnTo>
                    <a:pt x="298" y="99"/>
                  </a:lnTo>
                  <a:lnTo>
                    <a:pt x="297" y="99"/>
                  </a:lnTo>
                  <a:lnTo>
                    <a:pt x="297" y="100"/>
                  </a:lnTo>
                  <a:lnTo>
                    <a:pt x="297" y="100"/>
                  </a:lnTo>
                  <a:lnTo>
                    <a:pt x="298" y="101"/>
                  </a:lnTo>
                  <a:lnTo>
                    <a:pt x="299" y="101"/>
                  </a:lnTo>
                  <a:lnTo>
                    <a:pt x="301" y="104"/>
                  </a:lnTo>
                  <a:lnTo>
                    <a:pt x="301" y="105"/>
                  </a:lnTo>
                  <a:lnTo>
                    <a:pt x="301" y="107"/>
                  </a:lnTo>
                  <a:lnTo>
                    <a:pt x="301" y="107"/>
                  </a:lnTo>
                  <a:lnTo>
                    <a:pt x="301" y="108"/>
                  </a:lnTo>
                  <a:lnTo>
                    <a:pt x="302" y="108"/>
                  </a:lnTo>
                  <a:lnTo>
                    <a:pt x="304" y="108"/>
                  </a:lnTo>
                  <a:lnTo>
                    <a:pt x="306" y="109"/>
                  </a:lnTo>
                  <a:lnTo>
                    <a:pt x="308" y="109"/>
                  </a:lnTo>
                  <a:lnTo>
                    <a:pt x="308" y="110"/>
                  </a:lnTo>
                  <a:lnTo>
                    <a:pt x="308" y="111"/>
                  </a:lnTo>
                  <a:lnTo>
                    <a:pt x="306" y="112"/>
                  </a:lnTo>
                  <a:lnTo>
                    <a:pt x="305" y="112"/>
                  </a:lnTo>
                  <a:lnTo>
                    <a:pt x="304" y="111"/>
                  </a:lnTo>
                  <a:lnTo>
                    <a:pt x="303" y="111"/>
                  </a:lnTo>
                  <a:lnTo>
                    <a:pt x="301" y="111"/>
                  </a:lnTo>
                  <a:lnTo>
                    <a:pt x="301" y="111"/>
                  </a:lnTo>
                  <a:lnTo>
                    <a:pt x="299" y="111"/>
                  </a:lnTo>
                  <a:lnTo>
                    <a:pt x="298" y="111"/>
                  </a:lnTo>
                  <a:lnTo>
                    <a:pt x="298" y="112"/>
                  </a:lnTo>
                  <a:lnTo>
                    <a:pt x="296" y="114"/>
                  </a:lnTo>
                  <a:lnTo>
                    <a:pt x="296" y="116"/>
                  </a:lnTo>
                  <a:lnTo>
                    <a:pt x="296" y="116"/>
                  </a:lnTo>
                  <a:lnTo>
                    <a:pt x="297" y="117"/>
                  </a:lnTo>
                  <a:lnTo>
                    <a:pt x="298" y="117"/>
                  </a:lnTo>
                  <a:lnTo>
                    <a:pt x="299" y="118"/>
                  </a:lnTo>
                  <a:lnTo>
                    <a:pt x="300" y="119"/>
                  </a:lnTo>
                  <a:lnTo>
                    <a:pt x="300" y="120"/>
                  </a:lnTo>
                  <a:lnTo>
                    <a:pt x="300" y="122"/>
                  </a:lnTo>
                  <a:lnTo>
                    <a:pt x="300" y="123"/>
                  </a:lnTo>
                  <a:lnTo>
                    <a:pt x="299" y="123"/>
                  </a:lnTo>
                  <a:lnTo>
                    <a:pt x="298" y="123"/>
                  </a:lnTo>
                  <a:lnTo>
                    <a:pt x="298" y="123"/>
                  </a:lnTo>
                  <a:lnTo>
                    <a:pt x="296" y="122"/>
                  </a:lnTo>
                  <a:lnTo>
                    <a:pt x="295" y="121"/>
                  </a:lnTo>
                  <a:lnTo>
                    <a:pt x="294" y="121"/>
                  </a:lnTo>
                  <a:lnTo>
                    <a:pt x="293" y="122"/>
                  </a:lnTo>
                  <a:lnTo>
                    <a:pt x="291" y="123"/>
                  </a:lnTo>
                  <a:lnTo>
                    <a:pt x="290" y="124"/>
                  </a:lnTo>
                  <a:lnTo>
                    <a:pt x="288" y="124"/>
                  </a:lnTo>
                  <a:lnTo>
                    <a:pt x="288" y="124"/>
                  </a:lnTo>
                  <a:lnTo>
                    <a:pt x="287" y="123"/>
                  </a:lnTo>
                  <a:lnTo>
                    <a:pt x="286" y="122"/>
                  </a:lnTo>
                  <a:lnTo>
                    <a:pt x="284" y="121"/>
                  </a:lnTo>
                  <a:lnTo>
                    <a:pt x="283" y="120"/>
                  </a:lnTo>
                  <a:lnTo>
                    <a:pt x="282" y="119"/>
                  </a:lnTo>
                  <a:lnTo>
                    <a:pt x="282" y="118"/>
                  </a:lnTo>
                  <a:lnTo>
                    <a:pt x="282" y="117"/>
                  </a:lnTo>
                  <a:lnTo>
                    <a:pt x="282" y="117"/>
                  </a:lnTo>
                  <a:lnTo>
                    <a:pt x="283" y="116"/>
                  </a:lnTo>
                  <a:lnTo>
                    <a:pt x="284" y="115"/>
                  </a:lnTo>
                  <a:lnTo>
                    <a:pt x="285" y="114"/>
                  </a:lnTo>
                  <a:lnTo>
                    <a:pt x="284" y="114"/>
                  </a:lnTo>
                  <a:lnTo>
                    <a:pt x="283" y="114"/>
                  </a:lnTo>
                  <a:lnTo>
                    <a:pt x="281" y="114"/>
                  </a:lnTo>
                  <a:lnTo>
                    <a:pt x="277" y="115"/>
                  </a:lnTo>
                  <a:lnTo>
                    <a:pt x="277" y="115"/>
                  </a:lnTo>
                  <a:lnTo>
                    <a:pt x="277" y="115"/>
                  </a:lnTo>
                  <a:lnTo>
                    <a:pt x="276" y="116"/>
                  </a:lnTo>
                  <a:lnTo>
                    <a:pt x="276" y="117"/>
                  </a:lnTo>
                  <a:lnTo>
                    <a:pt x="275" y="117"/>
                  </a:lnTo>
                  <a:lnTo>
                    <a:pt x="274" y="117"/>
                  </a:lnTo>
                  <a:lnTo>
                    <a:pt x="273" y="117"/>
                  </a:lnTo>
                  <a:lnTo>
                    <a:pt x="272" y="118"/>
                  </a:lnTo>
                  <a:lnTo>
                    <a:pt x="272" y="119"/>
                  </a:lnTo>
                  <a:lnTo>
                    <a:pt x="271" y="120"/>
                  </a:lnTo>
                  <a:lnTo>
                    <a:pt x="269" y="122"/>
                  </a:lnTo>
                  <a:lnTo>
                    <a:pt x="269" y="123"/>
                  </a:lnTo>
                  <a:lnTo>
                    <a:pt x="269" y="124"/>
                  </a:lnTo>
                  <a:lnTo>
                    <a:pt x="269" y="125"/>
                  </a:lnTo>
                  <a:lnTo>
                    <a:pt x="270" y="126"/>
                  </a:lnTo>
                  <a:lnTo>
                    <a:pt x="272" y="126"/>
                  </a:lnTo>
                  <a:lnTo>
                    <a:pt x="272" y="127"/>
                  </a:lnTo>
                  <a:lnTo>
                    <a:pt x="272" y="127"/>
                  </a:lnTo>
                  <a:lnTo>
                    <a:pt x="272" y="128"/>
                  </a:lnTo>
                  <a:lnTo>
                    <a:pt x="272" y="128"/>
                  </a:lnTo>
                  <a:lnTo>
                    <a:pt x="272" y="129"/>
                  </a:lnTo>
                  <a:lnTo>
                    <a:pt x="272" y="129"/>
                  </a:lnTo>
                  <a:lnTo>
                    <a:pt x="274" y="130"/>
                  </a:lnTo>
                  <a:lnTo>
                    <a:pt x="275" y="130"/>
                  </a:lnTo>
                  <a:lnTo>
                    <a:pt x="275" y="130"/>
                  </a:lnTo>
                  <a:lnTo>
                    <a:pt x="274" y="132"/>
                  </a:lnTo>
                  <a:lnTo>
                    <a:pt x="272" y="132"/>
                  </a:lnTo>
                  <a:lnTo>
                    <a:pt x="271" y="132"/>
                  </a:lnTo>
                  <a:lnTo>
                    <a:pt x="271" y="133"/>
                  </a:lnTo>
                  <a:lnTo>
                    <a:pt x="270" y="133"/>
                  </a:lnTo>
                  <a:lnTo>
                    <a:pt x="271" y="135"/>
                  </a:lnTo>
                  <a:lnTo>
                    <a:pt x="272" y="137"/>
                  </a:lnTo>
                  <a:lnTo>
                    <a:pt x="272" y="137"/>
                  </a:lnTo>
                  <a:lnTo>
                    <a:pt x="273" y="137"/>
                  </a:lnTo>
                  <a:lnTo>
                    <a:pt x="273" y="137"/>
                  </a:lnTo>
                  <a:lnTo>
                    <a:pt x="274" y="136"/>
                  </a:lnTo>
                  <a:lnTo>
                    <a:pt x="275" y="135"/>
                  </a:lnTo>
                  <a:lnTo>
                    <a:pt x="276" y="135"/>
                  </a:lnTo>
                  <a:lnTo>
                    <a:pt x="277" y="135"/>
                  </a:lnTo>
                  <a:lnTo>
                    <a:pt x="279" y="136"/>
                  </a:lnTo>
                  <a:lnTo>
                    <a:pt x="281" y="136"/>
                  </a:lnTo>
                  <a:lnTo>
                    <a:pt x="284" y="136"/>
                  </a:lnTo>
                  <a:lnTo>
                    <a:pt x="284" y="136"/>
                  </a:lnTo>
                  <a:lnTo>
                    <a:pt x="285" y="137"/>
                  </a:lnTo>
                  <a:lnTo>
                    <a:pt x="286" y="137"/>
                  </a:lnTo>
                  <a:lnTo>
                    <a:pt x="286" y="139"/>
                  </a:lnTo>
                  <a:lnTo>
                    <a:pt x="287" y="140"/>
                  </a:lnTo>
                  <a:lnTo>
                    <a:pt x="287" y="140"/>
                  </a:lnTo>
                  <a:lnTo>
                    <a:pt x="288" y="140"/>
                  </a:lnTo>
                  <a:lnTo>
                    <a:pt x="288" y="139"/>
                  </a:lnTo>
                  <a:lnTo>
                    <a:pt x="289" y="139"/>
                  </a:lnTo>
                  <a:lnTo>
                    <a:pt x="289" y="139"/>
                  </a:lnTo>
                  <a:lnTo>
                    <a:pt x="289" y="140"/>
                  </a:lnTo>
                  <a:lnTo>
                    <a:pt x="289" y="140"/>
                  </a:lnTo>
                  <a:lnTo>
                    <a:pt x="290" y="141"/>
                  </a:lnTo>
                  <a:lnTo>
                    <a:pt x="291" y="141"/>
                  </a:lnTo>
                  <a:lnTo>
                    <a:pt x="291" y="141"/>
                  </a:lnTo>
                  <a:lnTo>
                    <a:pt x="293" y="140"/>
                  </a:lnTo>
                  <a:lnTo>
                    <a:pt x="293" y="140"/>
                  </a:lnTo>
                  <a:lnTo>
                    <a:pt x="294" y="140"/>
                  </a:lnTo>
                  <a:lnTo>
                    <a:pt x="295" y="141"/>
                  </a:lnTo>
                  <a:lnTo>
                    <a:pt x="295" y="142"/>
                  </a:lnTo>
                  <a:lnTo>
                    <a:pt x="293" y="143"/>
                  </a:lnTo>
                  <a:lnTo>
                    <a:pt x="293" y="143"/>
                  </a:lnTo>
                  <a:lnTo>
                    <a:pt x="293" y="144"/>
                  </a:lnTo>
                  <a:lnTo>
                    <a:pt x="294" y="146"/>
                  </a:lnTo>
                  <a:lnTo>
                    <a:pt x="294" y="148"/>
                  </a:lnTo>
                  <a:lnTo>
                    <a:pt x="294" y="149"/>
                  </a:lnTo>
                  <a:lnTo>
                    <a:pt x="293" y="150"/>
                  </a:lnTo>
                  <a:lnTo>
                    <a:pt x="293" y="151"/>
                  </a:lnTo>
                  <a:lnTo>
                    <a:pt x="293" y="152"/>
                  </a:lnTo>
                  <a:lnTo>
                    <a:pt x="292" y="153"/>
                  </a:lnTo>
                  <a:lnTo>
                    <a:pt x="291" y="154"/>
                  </a:lnTo>
                  <a:lnTo>
                    <a:pt x="290" y="154"/>
                  </a:lnTo>
                  <a:lnTo>
                    <a:pt x="289" y="153"/>
                  </a:lnTo>
                  <a:lnTo>
                    <a:pt x="288" y="151"/>
                  </a:lnTo>
                  <a:lnTo>
                    <a:pt x="288" y="151"/>
                  </a:lnTo>
                  <a:lnTo>
                    <a:pt x="287" y="151"/>
                  </a:lnTo>
                  <a:lnTo>
                    <a:pt x="284" y="152"/>
                  </a:lnTo>
                  <a:lnTo>
                    <a:pt x="283" y="153"/>
                  </a:lnTo>
                  <a:lnTo>
                    <a:pt x="282" y="152"/>
                  </a:lnTo>
                  <a:lnTo>
                    <a:pt x="280" y="151"/>
                  </a:lnTo>
                  <a:lnTo>
                    <a:pt x="279" y="149"/>
                  </a:lnTo>
                  <a:lnTo>
                    <a:pt x="278" y="147"/>
                  </a:lnTo>
                  <a:lnTo>
                    <a:pt x="278" y="146"/>
                  </a:lnTo>
                  <a:lnTo>
                    <a:pt x="277" y="145"/>
                  </a:lnTo>
                  <a:lnTo>
                    <a:pt x="276" y="145"/>
                  </a:lnTo>
                  <a:lnTo>
                    <a:pt x="276" y="145"/>
                  </a:lnTo>
                  <a:lnTo>
                    <a:pt x="275" y="145"/>
                  </a:lnTo>
                  <a:lnTo>
                    <a:pt x="274" y="145"/>
                  </a:lnTo>
                  <a:lnTo>
                    <a:pt x="274" y="144"/>
                  </a:lnTo>
                  <a:lnTo>
                    <a:pt x="273" y="142"/>
                  </a:lnTo>
                  <a:lnTo>
                    <a:pt x="272" y="141"/>
                  </a:lnTo>
                  <a:lnTo>
                    <a:pt x="270" y="140"/>
                  </a:lnTo>
                  <a:lnTo>
                    <a:pt x="270" y="140"/>
                  </a:lnTo>
                  <a:lnTo>
                    <a:pt x="267" y="140"/>
                  </a:lnTo>
                  <a:lnTo>
                    <a:pt x="265" y="140"/>
                  </a:lnTo>
                  <a:lnTo>
                    <a:pt x="264" y="140"/>
                  </a:lnTo>
                  <a:lnTo>
                    <a:pt x="263" y="139"/>
                  </a:lnTo>
                  <a:lnTo>
                    <a:pt x="263" y="137"/>
                  </a:lnTo>
                  <a:lnTo>
                    <a:pt x="262" y="136"/>
                  </a:lnTo>
                  <a:lnTo>
                    <a:pt x="261" y="135"/>
                  </a:lnTo>
                  <a:lnTo>
                    <a:pt x="261" y="136"/>
                  </a:lnTo>
                  <a:lnTo>
                    <a:pt x="260" y="137"/>
                  </a:lnTo>
                  <a:lnTo>
                    <a:pt x="261" y="138"/>
                  </a:lnTo>
                  <a:lnTo>
                    <a:pt x="261" y="139"/>
                  </a:lnTo>
                  <a:lnTo>
                    <a:pt x="261" y="139"/>
                  </a:lnTo>
                  <a:lnTo>
                    <a:pt x="260" y="140"/>
                  </a:lnTo>
                  <a:lnTo>
                    <a:pt x="259" y="140"/>
                  </a:lnTo>
                  <a:lnTo>
                    <a:pt x="259" y="141"/>
                  </a:lnTo>
                  <a:lnTo>
                    <a:pt x="260" y="142"/>
                  </a:lnTo>
                  <a:lnTo>
                    <a:pt x="262" y="142"/>
                  </a:lnTo>
                  <a:lnTo>
                    <a:pt x="264" y="143"/>
                  </a:lnTo>
                  <a:lnTo>
                    <a:pt x="267" y="144"/>
                  </a:lnTo>
                  <a:lnTo>
                    <a:pt x="269" y="145"/>
                  </a:lnTo>
                  <a:lnTo>
                    <a:pt x="270" y="145"/>
                  </a:lnTo>
                  <a:lnTo>
                    <a:pt x="270" y="145"/>
                  </a:lnTo>
                  <a:lnTo>
                    <a:pt x="269" y="147"/>
                  </a:lnTo>
                  <a:lnTo>
                    <a:pt x="267" y="148"/>
                  </a:lnTo>
                  <a:lnTo>
                    <a:pt x="264" y="148"/>
                  </a:lnTo>
                  <a:lnTo>
                    <a:pt x="263" y="149"/>
                  </a:lnTo>
                  <a:lnTo>
                    <a:pt x="263" y="150"/>
                  </a:lnTo>
                  <a:lnTo>
                    <a:pt x="263" y="151"/>
                  </a:lnTo>
                  <a:lnTo>
                    <a:pt x="262" y="151"/>
                  </a:lnTo>
                  <a:lnTo>
                    <a:pt x="261" y="151"/>
                  </a:lnTo>
                  <a:lnTo>
                    <a:pt x="260" y="151"/>
                  </a:lnTo>
                  <a:lnTo>
                    <a:pt x="260" y="152"/>
                  </a:lnTo>
                  <a:lnTo>
                    <a:pt x="261" y="152"/>
                  </a:lnTo>
                  <a:lnTo>
                    <a:pt x="262" y="153"/>
                  </a:lnTo>
                  <a:lnTo>
                    <a:pt x="262" y="154"/>
                  </a:lnTo>
                  <a:lnTo>
                    <a:pt x="262" y="154"/>
                  </a:lnTo>
                  <a:lnTo>
                    <a:pt x="261" y="156"/>
                  </a:lnTo>
                  <a:lnTo>
                    <a:pt x="260" y="157"/>
                  </a:lnTo>
                  <a:lnTo>
                    <a:pt x="259" y="158"/>
                  </a:lnTo>
                  <a:lnTo>
                    <a:pt x="259" y="158"/>
                  </a:lnTo>
                  <a:lnTo>
                    <a:pt x="260" y="158"/>
                  </a:lnTo>
                  <a:lnTo>
                    <a:pt x="262" y="158"/>
                  </a:lnTo>
                  <a:lnTo>
                    <a:pt x="263" y="158"/>
                  </a:lnTo>
                  <a:lnTo>
                    <a:pt x="266" y="158"/>
                  </a:lnTo>
                  <a:lnTo>
                    <a:pt x="269" y="158"/>
                  </a:lnTo>
                  <a:lnTo>
                    <a:pt x="272" y="157"/>
                  </a:lnTo>
                  <a:lnTo>
                    <a:pt x="275" y="155"/>
                  </a:lnTo>
                  <a:lnTo>
                    <a:pt x="276" y="155"/>
                  </a:lnTo>
                  <a:lnTo>
                    <a:pt x="276" y="155"/>
                  </a:lnTo>
                  <a:lnTo>
                    <a:pt x="277" y="156"/>
                  </a:lnTo>
                  <a:lnTo>
                    <a:pt x="279" y="157"/>
                  </a:lnTo>
                  <a:lnTo>
                    <a:pt x="282" y="158"/>
                  </a:lnTo>
                  <a:lnTo>
                    <a:pt x="289" y="158"/>
                  </a:lnTo>
                  <a:lnTo>
                    <a:pt x="289" y="158"/>
                  </a:lnTo>
                  <a:lnTo>
                    <a:pt x="289" y="158"/>
                  </a:lnTo>
                  <a:lnTo>
                    <a:pt x="283" y="160"/>
                  </a:lnTo>
                  <a:lnTo>
                    <a:pt x="280" y="162"/>
                  </a:lnTo>
                  <a:lnTo>
                    <a:pt x="277" y="164"/>
                  </a:lnTo>
                  <a:lnTo>
                    <a:pt x="276" y="164"/>
                  </a:lnTo>
                  <a:lnTo>
                    <a:pt x="274" y="165"/>
                  </a:lnTo>
                  <a:lnTo>
                    <a:pt x="274" y="166"/>
                  </a:lnTo>
                  <a:lnTo>
                    <a:pt x="272" y="167"/>
                  </a:lnTo>
                  <a:lnTo>
                    <a:pt x="272" y="169"/>
                  </a:lnTo>
                  <a:lnTo>
                    <a:pt x="271" y="169"/>
                  </a:lnTo>
                  <a:lnTo>
                    <a:pt x="265" y="172"/>
                  </a:lnTo>
                  <a:lnTo>
                    <a:pt x="258" y="174"/>
                  </a:lnTo>
                  <a:lnTo>
                    <a:pt x="254" y="176"/>
                  </a:lnTo>
                  <a:lnTo>
                    <a:pt x="249" y="177"/>
                  </a:lnTo>
                  <a:lnTo>
                    <a:pt x="246" y="177"/>
                  </a:lnTo>
                  <a:lnTo>
                    <a:pt x="245" y="177"/>
                  </a:lnTo>
                  <a:lnTo>
                    <a:pt x="243" y="177"/>
                  </a:lnTo>
                  <a:lnTo>
                    <a:pt x="241" y="176"/>
                  </a:lnTo>
                  <a:lnTo>
                    <a:pt x="239" y="176"/>
                  </a:lnTo>
                  <a:lnTo>
                    <a:pt x="238" y="174"/>
                  </a:lnTo>
                  <a:lnTo>
                    <a:pt x="238" y="172"/>
                  </a:lnTo>
                  <a:lnTo>
                    <a:pt x="237" y="170"/>
                  </a:lnTo>
                  <a:lnTo>
                    <a:pt x="237" y="170"/>
                  </a:lnTo>
                  <a:lnTo>
                    <a:pt x="235" y="169"/>
                  </a:lnTo>
                  <a:lnTo>
                    <a:pt x="235" y="170"/>
                  </a:lnTo>
                  <a:lnTo>
                    <a:pt x="234" y="170"/>
                  </a:lnTo>
                  <a:lnTo>
                    <a:pt x="234" y="170"/>
                  </a:lnTo>
                  <a:lnTo>
                    <a:pt x="235" y="173"/>
                  </a:lnTo>
                  <a:lnTo>
                    <a:pt x="236" y="175"/>
                  </a:lnTo>
                  <a:lnTo>
                    <a:pt x="237" y="176"/>
                  </a:lnTo>
                  <a:lnTo>
                    <a:pt x="237" y="177"/>
                  </a:lnTo>
                  <a:lnTo>
                    <a:pt x="237" y="178"/>
                  </a:lnTo>
                  <a:lnTo>
                    <a:pt x="235" y="180"/>
                  </a:lnTo>
                  <a:lnTo>
                    <a:pt x="234" y="180"/>
                  </a:lnTo>
                  <a:lnTo>
                    <a:pt x="232" y="181"/>
                  </a:lnTo>
                  <a:lnTo>
                    <a:pt x="232" y="182"/>
                  </a:lnTo>
                  <a:lnTo>
                    <a:pt x="230" y="183"/>
                  </a:lnTo>
                  <a:lnTo>
                    <a:pt x="227" y="185"/>
                  </a:lnTo>
                  <a:lnTo>
                    <a:pt x="226" y="187"/>
                  </a:lnTo>
                  <a:lnTo>
                    <a:pt x="225" y="189"/>
                  </a:lnTo>
                  <a:lnTo>
                    <a:pt x="223" y="191"/>
                  </a:lnTo>
                  <a:lnTo>
                    <a:pt x="223" y="192"/>
                  </a:lnTo>
                  <a:lnTo>
                    <a:pt x="222" y="194"/>
                  </a:lnTo>
                  <a:lnTo>
                    <a:pt x="221" y="195"/>
                  </a:lnTo>
                  <a:lnTo>
                    <a:pt x="220" y="196"/>
                  </a:lnTo>
                  <a:lnTo>
                    <a:pt x="219" y="196"/>
                  </a:lnTo>
                  <a:lnTo>
                    <a:pt x="219" y="196"/>
                  </a:lnTo>
                  <a:lnTo>
                    <a:pt x="217" y="196"/>
                  </a:lnTo>
                  <a:lnTo>
                    <a:pt x="216" y="196"/>
                  </a:lnTo>
                  <a:lnTo>
                    <a:pt x="215" y="197"/>
                  </a:lnTo>
                  <a:lnTo>
                    <a:pt x="215" y="198"/>
                  </a:lnTo>
                  <a:lnTo>
                    <a:pt x="215" y="200"/>
                  </a:lnTo>
                  <a:lnTo>
                    <a:pt x="215" y="201"/>
                  </a:lnTo>
                  <a:lnTo>
                    <a:pt x="214" y="202"/>
                  </a:lnTo>
                  <a:lnTo>
                    <a:pt x="213" y="202"/>
                  </a:lnTo>
                  <a:lnTo>
                    <a:pt x="212" y="201"/>
                  </a:lnTo>
                  <a:lnTo>
                    <a:pt x="210" y="201"/>
                  </a:lnTo>
                  <a:lnTo>
                    <a:pt x="209" y="201"/>
                  </a:lnTo>
                  <a:lnTo>
                    <a:pt x="208" y="202"/>
                  </a:lnTo>
                  <a:lnTo>
                    <a:pt x="206" y="202"/>
                  </a:lnTo>
                  <a:lnTo>
                    <a:pt x="206" y="201"/>
                  </a:lnTo>
                  <a:lnTo>
                    <a:pt x="206" y="200"/>
                  </a:lnTo>
                  <a:lnTo>
                    <a:pt x="206" y="200"/>
                  </a:lnTo>
                  <a:lnTo>
                    <a:pt x="206" y="199"/>
                  </a:lnTo>
                  <a:lnTo>
                    <a:pt x="206" y="198"/>
                  </a:lnTo>
                  <a:lnTo>
                    <a:pt x="206" y="198"/>
                  </a:lnTo>
                  <a:lnTo>
                    <a:pt x="206" y="197"/>
                  </a:lnTo>
                  <a:lnTo>
                    <a:pt x="205" y="197"/>
                  </a:lnTo>
                  <a:lnTo>
                    <a:pt x="205" y="197"/>
                  </a:lnTo>
                  <a:lnTo>
                    <a:pt x="203" y="197"/>
                  </a:lnTo>
                  <a:lnTo>
                    <a:pt x="202" y="197"/>
                  </a:lnTo>
                  <a:lnTo>
                    <a:pt x="202" y="196"/>
                  </a:lnTo>
                  <a:lnTo>
                    <a:pt x="201" y="196"/>
                  </a:lnTo>
                  <a:lnTo>
                    <a:pt x="201" y="196"/>
                  </a:lnTo>
                  <a:lnTo>
                    <a:pt x="201" y="198"/>
                  </a:lnTo>
                  <a:lnTo>
                    <a:pt x="201" y="199"/>
                  </a:lnTo>
                  <a:lnTo>
                    <a:pt x="202" y="201"/>
                  </a:lnTo>
                  <a:lnTo>
                    <a:pt x="202" y="202"/>
                  </a:lnTo>
                  <a:lnTo>
                    <a:pt x="201" y="202"/>
                  </a:lnTo>
                  <a:lnTo>
                    <a:pt x="201" y="202"/>
                  </a:lnTo>
                  <a:lnTo>
                    <a:pt x="200" y="202"/>
                  </a:lnTo>
                  <a:lnTo>
                    <a:pt x="199" y="203"/>
                  </a:lnTo>
                  <a:lnTo>
                    <a:pt x="198" y="205"/>
                  </a:lnTo>
                  <a:lnTo>
                    <a:pt x="197" y="205"/>
                  </a:lnTo>
                  <a:lnTo>
                    <a:pt x="197" y="206"/>
                  </a:lnTo>
                  <a:lnTo>
                    <a:pt x="195" y="207"/>
                  </a:lnTo>
                  <a:lnTo>
                    <a:pt x="193" y="206"/>
                  </a:lnTo>
                  <a:lnTo>
                    <a:pt x="193" y="206"/>
                  </a:lnTo>
                  <a:lnTo>
                    <a:pt x="193" y="207"/>
                  </a:lnTo>
                  <a:lnTo>
                    <a:pt x="191" y="208"/>
                  </a:lnTo>
                  <a:lnTo>
                    <a:pt x="190" y="209"/>
                  </a:lnTo>
                  <a:lnTo>
                    <a:pt x="189" y="210"/>
                  </a:lnTo>
                  <a:lnTo>
                    <a:pt x="187" y="211"/>
                  </a:lnTo>
                  <a:lnTo>
                    <a:pt x="186" y="211"/>
                  </a:lnTo>
                  <a:lnTo>
                    <a:pt x="186" y="212"/>
                  </a:lnTo>
                  <a:lnTo>
                    <a:pt x="186" y="213"/>
                  </a:lnTo>
                  <a:lnTo>
                    <a:pt x="186" y="214"/>
                  </a:lnTo>
                  <a:lnTo>
                    <a:pt x="187" y="214"/>
                  </a:lnTo>
                  <a:lnTo>
                    <a:pt x="188" y="216"/>
                  </a:lnTo>
                  <a:lnTo>
                    <a:pt x="188" y="217"/>
                  </a:lnTo>
                  <a:lnTo>
                    <a:pt x="187" y="219"/>
                  </a:lnTo>
                  <a:lnTo>
                    <a:pt x="187" y="219"/>
                  </a:lnTo>
                  <a:lnTo>
                    <a:pt x="186" y="219"/>
                  </a:lnTo>
                  <a:lnTo>
                    <a:pt x="186" y="218"/>
                  </a:lnTo>
                  <a:lnTo>
                    <a:pt x="185" y="218"/>
                  </a:lnTo>
                  <a:lnTo>
                    <a:pt x="184" y="218"/>
                  </a:lnTo>
                  <a:lnTo>
                    <a:pt x="184" y="218"/>
                  </a:lnTo>
                  <a:lnTo>
                    <a:pt x="184" y="219"/>
                  </a:lnTo>
                  <a:lnTo>
                    <a:pt x="185" y="221"/>
                  </a:lnTo>
                  <a:lnTo>
                    <a:pt x="185" y="221"/>
                  </a:lnTo>
                  <a:lnTo>
                    <a:pt x="185" y="222"/>
                  </a:lnTo>
                  <a:lnTo>
                    <a:pt x="182" y="224"/>
                  </a:lnTo>
                  <a:lnTo>
                    <a:pt x="181" y="226"/>
                  </a:lnTo>
                  <a:lnTo>
                    <a:pt x="180" y="226"/>
                  </a:lnTo>
                  <a:lnTo>
                    <a:pt x="179" y="226"/>
                  </a:lnTo>
                  <a:lnTo>
                    <a:pt x="179" y="226"/>
                  </a:lnTo>
                  <a:lnTo>
                    <a:pt x="178" y="227"/>
                  </a:lnTo>
                  <a:lnTo>
                    <a:pt x="178" y="228"/>
                  </a:lnTo>
                  <a:lnTo>
                    <a:pt x="179" y="229"/>
                  </a:lnTo>
                  <a:lnTo>
                    <a:pt x="179" y="231"/>
                  </a:lnTo>
                  <a:lnTo>
                    <a:pt x="178" y="232"/>
                  </a:lnTo>
                  <a:lnTo>
                    <a:pt x="177" y="233"/>
                  </a:lnTo>
                  <a:lnTo>
                    <a:pt x="177" y="233"/>
                  </a:lnTo>
                  <a:lnTo>
                    <a:pt x="176" y="234"/>
                  </a:lnTo>
                  <a:lnTo>
                    <a:pt x="176" y="236"/>
                  </a:lnTo>
                  <a:lnTo>
                    <a:pt x="176" y="238"/>
                  </a:lnTo>
                  <a:lnTo>
                    <a:pt x="176" y="240"/>
                  </a:lnTo>
                  <a:lnTo>
                    <a:pt x="176" y="241"/>
                  </a:lnTo>
                  <a:lnTo>
                    <a:pt x="176" y="243"/>
                  </a:lnTo>
                  <a:lnTo>
                    <a:pt x="174" y="245"/>
                  </a:lnTo>
                  <a:lnTo>
                    <a:pt x="174" y="246"/>
                  </a:lnTo>
                  <a:lnTo>
                    <a:pt x="173" y="247"/>
                  </a:lnTo>
                  <a:lnTo>
                    <a:pt x="173" y="249"/>
                  </a:lnTo>
                  <a:lnTo>
                    <a:pt x="173" y="251"/>
                  </a:lnTo>
                  <a:lnTo>
                    <a:pt x="173" y="251"/>
                  </a:lnTo>
                  <a:lnTo>
                    <a:pt x="172" y="252"/>
                  </a:lnTo>
                  <a:lnTo>
                    <a:pt x="169" y="253"/>
                  </a:lnTo>
                  <a:lnTo>
                    <a:pt x="167" y="255"/>
                  </a:lnTo>
                  <a:lnTo>
                    <a:pt x="167" y="255"/>
                  </a:lnTo>
                  <a:lnTo>
                    <a:pt x="167" y="257"/>
                  </a:lnTo>
                  <a:lnTo>
                    <a:pt x="168" y="257"/>
                  </a:lnTo>
                  <a:lnTo>
                    <a:pt x="168" y="257"/>
                  </a:lnTo>
                  <a:lnTo>
                    <a:pt x="169" y="257"/>
                  </a:lnTo>
                  <a:lnTo>
                    <a:pt x="171" y="257"/>
                  </a:lnTo>
                  <a:lnTo>
                    <a:pt x="172" y="257"/>
                  </a:lnTo>
                  <a:lnTo>
                    <a:pt x="173" y="257"/>
                  </a:lnTo>
                  <a:lnTo>
                    <a:pt x="173" y="257"/>
                  </a:lnTo>
                  <a:lnTo>
                    <a:pt x="173" y="258"/>
                  </a:lnTo>
                  <a:lnTo>
                    <a:pt x="171" y="259"/>
                  </a:lnTo>
                  <a:lnTo>
                    <a:pt x="169" y="259"/>
                  </a:lnTo>
                  <a:lnTo>
                    <a:pt x="167" y="260"/>
                  </a:lnTo>
                  <a:lnTo>
                    <a:pt x="165" y="261"/>
                  </a:lnTo>
                  <a:lnTo>
                    <a:pt x="164" y="259"/>
                  </a:lnTo>
                  <a:lnTo>
                    <a:pt x="164" y="258"/>
                  </a:lnTo>
                  <a:lnTo>
                    <a:pt x="162" y="258"/>
                  </a:lnTo>
                  <a:lnTo>
                    <a:pt x="161" y="258"/>
                  </a:lnTo>
                  <a:lnTo>
                    <a:pt x="160" y="258"/>
                  </a:lnTo>
                  <a:lnTo>
                    <a:pt x="160" y="258"/>
                  </a:lnTo>
                  <a:lnTo>
                    <a:pt x="162" y="255"/>
                  </a:lnTo>
                  <a:lnTo>
                    <a:pt x="162" y="254"/>
                  </a:lnTo>
                  <a:lnTo>
                    <a:pt x="162" y="254"/>
                  </a:lnTo>
                  <a:lnTo>
                    <a:pt x="161" y="253"/>
                  </a:lnTo>
                  <a:lnTo>
                    <a:pt x="160" y="253"/>
                  </a:lnTo>
                  <a:lnTo>
                    <a:pt x="158" y="253"/>
                  </a:lnTo>
                  <a:lnTo>
                    <a:pt x="156" y="252"/>
                  </a:lnTo>
                  <a:lnTo>
                    <a:pt x="156" y="252"/>
                  </a:lnTo>
                  <a:lnTo>
                    <a:pt x="155" y="252"/>
                  </a:lnTo>
                  <a:lnTo>
                    <a:pt x="155" y="251"/>
                  </a:lnTo>
                  <a:lnTo>
                    <a:pt x="155" y="251"/>
                  </a:lnTo>
                  <a:lnTo>
                    <a:pt x="155" y="249"/>
                  </a:lnTo>
                  <a:lnTo>
                    <a:pt x="155" y="248"/>
                  </a:lnTo>
                  <a:lnTo>
                    <a:pt x="155" y="247"/>
                  </a:lnTo>
                  <a:lnTo>
                    <a:pt x="154" y="248"/>
                  </a:lnTo>
                  <a:lnTo>
                    <a:pt x="152" y="250"/>
                  </a:lnTo>
                  <a:lnTo>
                    <a:pt x="149" y="251"/>
                  </a:lnTo>
                  <a:lnTo>
                    <a:pt x="148" y="251"/>
                  </a:lnTo>
                  <a:lnTo>
                    <a:pt x="145" y="252"/>
                  </a:lnTo>
                  <a:lnTo>
                    <a:pt x="145" y="251"/>
                  </a:lnTo>
                  <a:lnTo>
                    <a:pt x="144" y="251"/>
                  </a:lnTo>
                  <a:lnTo>
                    <a:pt x="143" y="250"/>
                  </a:lnTo>
                  <a:lnTo>
                    <a:pt x="143" y="250"/>
                  </a:lnTo>
                  <a:lnTo>
                    <a:pt x="142" y="249"/>
                  </a:lnTo>
                  <a:lnTo>
                    <a:pt x="141" y="247"/>
                  </a:lnTo>
                  <a:lnTo>
                    <a:pt x="140" y="247"/>
                  </a:lnTo>
                  <a:lnTo>
                    <a:pt x="139" y="247"/>
                  </a:lnTo>
                  <a:lnTo>
                    <a:pt x="139" y="247"/>
                  </a:lnTo>
                  <a:lnTo>
                    <a:pt x="139" y="246"/>
                  </a:lnTo>
                  <a:lnTo>
                    <a:pt x="140" y="246"/>
                  </a:lnTo>
                  <a:lnTo>
                    <a:pt x="141" y="246"/>
                  </a:lnTo>
                  <a:lnTo>
                    <a:pt x="141" y="245"/>
                  </a:lnTo>
                  <a:lnTo>
                    <a:pt x="140" y="245"/>
                  </a:lnTo>
                  <a:lnTo>
                    <a:pt x="139" y="245"/>
                  </a:lnTo>
                  <a:lnTo>
                    <a:pt x="137" y="245"/>
                  </a:lnTo>
                  <a:lnTo>
                    <a:pt x="136" y="245"/>
                  </a:lnTo>
                  <a:lnTo>
                    <a:pt x="136" y="244"/>
                  </a:lnTo>
                  <a:lnTo>
                    <a:pt x="134" y="243"/>
                  </a:lnTo>
                  <a:lnTo>
                    <a:pt x="134" y="243"/>
                  </a:lnTo>
                  <a:lnTo>
                    <a:pt x="136" y="242"/>
                  </a:lnTo>
                  <a:lnTo>
                    <a:pt x="136" y="241"/>
                  </a:lnTo>
                  <a:lnTo>
                    <a:pt x="137" y="240"/>
                  </a:lnTo>
                  <a:lnTo>
                    <a:pt x="137" y="240"/>
                  </a:lnTo>
                  <a:lnTo>
                    <a:pt x="137" y="240"/>
                  </a:lnTo>
                  <a:lnTo>
                    <a:pt x="136" y="239"/>
                  </a:lnTo>
                  <a:lnTo>
                    <a:pt x="136" y="239"/>
                  </a:lnTo>
                  <a:lnTo>
                    <a:pt x="134" y="239"/>
                  </a:lnTo>
                  <a:lnTo>
                    <a:pt x="133" y="239"/>
                  </a:lnTo>
                  <a:lnTo>
                    <a:pt x="132" y="239"/>
                  </a:lnTo>
                  <a:lnTo>
                    <a:pt x="133" y="238"/>
                  </a:lnTo>
                  <a:lnTo>
                    <a:pt x="134" y="236"/>
                  </a:lnTo>
                  <a:lnTo>
                    <a:pt x="134" y="235"/>
                  </a:lnTo>
                  <a:lnTo>
                    <a:pt x="134" y="235"/>
                  </a:lnTo>
                  <a:lnTo>
                    <a:pt x="133" y="234"/>
                  </a:lnTo>
                  <a:lnTo>
                    <a:pt x="130" y="235"/>
                  </a:lnTo>
                  <a:lnTo>
                    <a:pt x="130" y="234"/>
                  </a:lnTo>
                  <a:lnTo>
                    <a:pt x="130" y="234"/>
                  </a:lnTo>
                  <a:lnTo>
                    <a:pt x="130" y="233"/>
                  </a:lnTo>
                  <a:lnTo>
                    <a:pt x="130" y="233"/>
                  </a:lnTo>
                  <a:lnTo>
                    <a:pt x="130" y="233"/>
                  </a:lnTo>
                  <a:lnTo>
                    <a:pt x="130" y="233"/>
                  </a:lnTo>
                  <a:lnTo>
                    <a:pt x="129" y="233"/>
                  </a:lnTo>
                  <a:lnTo>
                    <a:pt x="129" y="233"/>
                  </a:lnTo>
                  <a:lnTo>
                    <a:pt x="129" y="232"/>
                  </a:lnTo>
                  <a:lnTo>
                    <a:pt x="130" y="231"/>
                  </a:lnTo>
                  <a:lnTo>
                    <a:pt x="130" y="231"/>
                  </a:lnTo>
                  <a:lnTo>
                    <a:pt x="130" y="230"/>
                  </a:lnTo>
                  <a:lnTo>
                    <a:pt x="130" y="230"/>
                  </a:lnTo>
                  <a:lnTo>
                    <a:pt x="130" y="230"/>
                  </a:lnTo>
                  <a:lnTo>
                    <a:pt x="130" y="230"/>
                  </a:lnTo>
                  <a:lnTo>
                    <a:pt x="129" y="230"/>
                  </a:lnTo>
                  <a:lnTo>
                    <a:pt x="127" y="229"/>
                  </a:lnTo>
                  <a:lnTo>
                    <a:pt x="127" y="228"/>
                  </a:lnTo>
                  <a:lnTo>
                    <a:pt x="126" y="227"/>
                  </a:lnTo>
                  <a:lnTo>
                    <a:pt x="126" y="227"/>
                  </a:lnTo>
                  <a:lnTo>
                    <a:pt x="127" y="226"/>
                  </a:lnTo>
                  <a:lnTo>
                    <a:pt x="128" y="226"/>
                  </a:lnTo>
                  <a:lnTo>
                    <a:pt x="130" y="226"/>
                  </a:lnTo>
                  <a:lnTo>
                    <a:pt x="130" y="226"/>
                  </a:lnTo>
                  <a:lnTo>
                    <a:pt x="131" y="225"/>
                  </a:lnTo>
                  <a:lnTo>
                    <a:pt x="131" y="225"/>
                  </a:lnTo>
                  <a:lnTo>
                    <a:pt x="131" y="223"/>
                  </a:lnTo>
                  <a:lnTo>
                    <a:pt x="132" y="223"/>
                  </a:lnTo>
                  <a:lnTo>
                    <a:pt x="132" y="222"/>
                  </a:lnTo>
                  <a:lnTo>
                    <a:pt x="131" y="222"/>
                  </a:lnTo>
                  <a:lnTo>
                    <a:pt x="130" y="222"/>
                  </a:lnTo>
                  <a:lnTo>
                    <a:pt x="130" y="223"/>
                  </a:lnTo>
                  <a:lnTo>
                    <a:pt x="129" y="223"/>
                  </a:lnTo>
                  <a:lnTo>
                    <a:pt x="128" y="223"/>
                  </a:lnTo>
                  <a:lnTo>
                    <a:pt x="127" y="223"/>
                  </a:lnTo>
                  <a:lnTo>
                    <a:pt x="126" y="223"/>
                  </a:lnTo>
                  <a:lnTo>
                    <a:pt x="126" y="223"/>
                  </a:lnTo>
                  <a:lnTo>
                    <a:pt x="125" y="224"/>
                  </a:lnTo>
                  <a:lnTo>
                    <a:pt x="125" y="225"/>
                  </a:lnTo>
                  <a:lnTo>
                    <a:pt x="124" y="226"/>
                  </a:lnTo>
                  <a:lnTo>
                    <a:pt x="124" y="226"/>
                  </a:lnTo>
                  <a:lnTo>
                    <a:pt x="124" y="225"/>
                  </a:lnTo>
                  <a:lnTo>
                    <a:pt x="124" y="225"/>
                  </a:lnTo>
                  <a:lnTo>
                    <a:pt x="124" y="223"/>
                  </a:lnTo>
                  <a:lnTo>
                    <a:pt x="124" y="222"/>
                  </a:lnTo>
                  <a:lnTo>
                    <a:pt x="124" y="221"/>
                  </a:lnTo>
                  <a:lnTo>
                    <a:pt x="124" y="221"/>
                  </a:lnTo>
                  <a:lnTo>
                    <a:pt x="124" y="219"/>
                  </a:lnTo>
                  <a:lnTo>
                    <a:pt x="125" y="217"/>
                  </a:lnTo>
                  <a:lnTo>
                    <a:pt x="125" y="217"/>
                  </a:lnTo>
                  <a:lnTo>
                    <a:pt x="126" y="216"/>
                  </a:lnTo>
                  <a:lnTo>
                    <a:pt x="127" y="217"/>
                  </a:lnTo>
                  <a:lnTo>
                    <a:pt x="128" y="217"/>
                  </a:lnTo>
                  <a:lnTo>
                    <a:pt x="128" y="218"/>
                  </a:lnTo>
                  <a:lnTo>
                    <a:pt x="128" y="217"/>
                  </a:lnTo>
                  <a:lnTo>
                    <a:pt x="129" y="217"/>
                  </a:lnTo>
                  <a:lnTo>
                    <a:pt x="128" y="216"/>
                  </a:lnTo>
                  <a:lnTo>
                    <a:pt x="129" y="214"/>
                  </a:lnTo>
                  <a:lnTo>
                    <a:pt x="129" y="214"/>
                  </a:lnTo>
                  <a:lnTo>
                    <a:pt x="130" y="214"/>
                  </a:lnTo>
                  <a:lnTo>
                    <a:pt x="130" y="216"/>
                  </a:lnTo>
                  <a:lnTo>
                    <a:pt x="131" y="218"/>
                  </a:lnTo>
                  <a:lnTo>
                    <a:pt x="131" y="218"/>
                  </a:lnTo>
                  <a:lnTo>
                    <a:pt x="133" y="219"/>
                  </a:lnTo>
                  <a:lnTo>
                    <a:pt x="134" y="218"/>
                  </a:lnTo>
                  <a:lnTo>
                    <a:pt x="134" y="218"/>
                  </a:lnTo>
                  <a:lnTo>
                    <a:pt x="134" y="217"/>
                  </a:lnTo>
                  <a:lnTo>
                    <a:pt x="134" y="216"/>
                  </a:lnTo>
                  <a:lnTo>
                    <a:pt x="134" y="216"/>
                  </a:lnTo>
                  <a:lnTo>
                    <a:pt x="134" y="216"/>
                  </a:lnTo>
                  <a:lnTo>
                    <a:pt x="134" y="215"/>
                  </a:lnTo>
                  <a:lnTo>
                    <a:pt x="133" y="214"/>
                  </a:lnTo>
                  <a:lnTo>
                    <a:pt x="133" y="212"/>
                  </a:lnTo>
                  <a:lnTo>
                    <a:pt x="132" y="211"/>
                  </a:lnTo>
                  <a:lnTo>
                    <a:pt x="132" y="211"/>
                  </a:lnTo>
                  <a:lnTo>
                    <a:pt x="130" y="211"/>
                  </a:lnTo>
                  <a:lnTo>
                    <a:pt x="129" y="211"/>
                  </a:lnTo>
                  <a:lnTo>
                    <a:pt x="129" y="210"/>
                  </a:lnTo>
                  <a:lnTo>
                    <a:pt x="128" y="210"/>
                  </a:lnTo>
                  <a:lnTo>
                    <a:pt x="128" y="210"/>
                  </a:lnTo>
                  <a:lnTo>
                    <a:pt x="127" y="211"/>
                  </a:lnTo>
                  <a:lnTo>
                    <a:pt x="127" y="212"/>
                  </a:lnTo>
                  <a:lnTo>
                    <a:pt x="126" y="213"/>
                  </a:lnTo>
                  <a:lnTo>
                    <a:pt x="126" y="213"/>
                  </a:lnTo>
                  <a:lnTo>
                    <a:pt x="125" y="213"/>
                  </a:lnTo>
                  <a:lnTo>
                    <a:pt x="124" y="213"/>
                  </a:lnTo>
                  <a:lnTo>
                    <a:pt x="124" y="213"/>
                  </a:lnTo>
                  <a:lnTo>
                    <a:pt x="124" y="214"/>
                  </a:lnTo>
                  <a:lnTo>
                    <a:pt x="123" y="214"/>
                  </a:lnTo>
                  <a:lnTo>
                    <a:pt x="122" y="215"/>
                  </a:lnTo>
                  <a:lnTo>
                    <a:pt x="121" y="216"/>
                  </a:lnTo>
                  <a:lnTo>
                    <a:pt x="120" y="217"/>
                  </a:lnTo>
                  <a:lnTo>
                    <a:pt x="120" y="217"/>
                  </a:lnTo>
                  <a:lnTo>
                    <a:pt x="119" y="217"/>
                  </a:lnTo>
                  <a:lnTo>
                    <a:pt x="119" y="216"/>
                  </a:lnTo>
                  <a:lnTo>
                    <a:pt x="120" y="214"/>
                  </a:lnTo>
                  <a:lnTo>
                    <a:pt x="120" y="211"/>
                  </a:lnTo>
                  <a:lnTo>
                    <a:pt x="120" y="209"/>
                  </a:lnTo>
                  <a:lnTo>
                    <a:pt x="120" y="207"/>
                  </a:lnTo>
                  <a:lnTo>
                    <a:pt x="120" y="207"/>
                  </a:lnTo>
                  <a:lnTo>
                    <a:pt x="121" y="206"/>
                  </a:lnTo>
                  <a:lnTo>
                    <a:pt x="122" y="205"/>
                  </a:lnTo>
                  <a:lnTo>
                    <a:pt x="123" y="204"/>
                  </a:lnTo>
                  <a:lnTo>
                    <a:pt x="124" y="202"/>
                  </a:lnTo>
                  <a:lnTo>
                    <a:pt x="124" y="202"/>
                  </a:lnTo>
                  <a:lnTo>
                    <a:pt x="125" y="202"/>
                  </a:lnTo>
                  <a:lnTo>
                    <a:pt x="124" y="201"/>
                  </a:lnTo>
                  <a:lnTo>
                    <a:pt x="123" y="201"/>
                  </a:lnTo>
                  <a:lnTo>
                    <a:pt x="121" y="202"/>
                  </a:lnTo>
                  <a:lnTo>
                    <a:pt x="120" y="202"/>
                  </a:lnTo>
                  <a:lnTo>
                    <a:pt x="119" y="205"/>
                  </a:lnTo>
                  <a:lnTo>
                    <a:pt x="117" y="207"/>
                  </a:lnTo>
                  <a:lnTo>
                    <a:pt x="117" y="207"/>
                  </a:lnTo>
                  <a:lnTo>
                    <a:pt x="116" y="207"/>
                  </a:lnTo>
                  <a:lnTo>
                    <a:pt x="115" y="207"/>
                  </a:lnTo>
                  <a:lnTo>
                    <a:pt x="115" y="206"/>
                  </a:lnTo>
                  <a:lnTo>
                    <a:pt x="114" y="202"/>
                  </a:lnTo>
                  <a:lnTo>
                    <a:pt x="114" y="202"/>
                  </a:lnTo>
                  <a:lnTo>
                    <a:pt x="115" y="202"/>
                  </a:lnTo>
                  <a:lnTo>
                    <a:pt x="115" y="201"/>
                  </a:lnTo>
                  <a:lnTo>
                    <a:pt x="117" y="201"/>
                  </a:lnTo>
                  <a:lnTo>
                    <a:pt x="117" y="200"/>
                  </a:lnTo>
                  <a:lnTo>
                    <a:pt x="117" y="200"/>
                  </a:lnTo>
                  <a:lnTo>
                    <a:pt x="117" y="199"/>
                  </a:lnTo>
                  <a:lnTo>
                    <a:pt x="115" y="199"/>
                  </a:lnTo>
                  <a:lnTo>
                    <a:pt x="113" y="199"/>
                  </a:lnTo>
                  <a:lnTo>
                    <a:pt x="113" y="199"/>
                  </a:lnTo>
                  <a:lnTo>
                    <a:pt x="112" y="198"/>
                  </a:lnTo>
                  <a:lnTo>
                    <a:pt x="112" y="197"/>
                  </a:lnTo>
                  <a:lnTo>
                    <a:pt x="112" y="196"/>
                  </a:lnTo>
                  <a:lnTo>
                    <a:pt x="113" y="195"/>
                  </a:lnTo>
                  <a:lnTo>
                    <a:pt x="115" y="195"/>
                  </a:lnTo>
                  <a:lnTo>
                    <a:pt x="115" y="195"/>
                  </a:lnTo>
                  <a:lnTo>
                    <a:pt x="117" y="195"/>
                  </a:lnTo>
                  <a:lnTo>
                    <a:pt x="117" y="195"/>
                  </a:lnTo>
                  <a:lnTo>
                    <a:pt x="117" y="195"/>
                  </a:lnTo>
                  <a:lnTo>
                    <a:pt x="116" y="194"/>
                  </a:lnTo>
                  <a:lnTo>
                    <a:pt x="116" y="193"/>
                  </a:lnTo>
                  <a:lnTo>
                    <a:pt x="115" y="191"/>
                  </a:lnTo>
                  <a:lnTo>
                    <a:pt x="115" y="190"/>
                  </a:lnTo>
                  <a:lnTo>
                    <a:pt x="115" y="191"/>
                  </a:lnTo>
                  <a:lnTo>
                    <a:pt x="113" y="192"/>
                  </a:lnTo>
                  <a:lnTo>
                    <a:pt x="112" y="191"/>
                  </a:lnTo>
                  <a:lnTo>
                    <a:pt x="112" y="190"/>
                  </a:lnTo>
                  <a:lnTo>
                    <a:pt x="112" y="190"/>
                  </a:lnTo>
                  <a:lnTo>
                    <a:pt x="112" y="189"/>
                  </a:lnTo>
                  <a:lnTo>
                    <a:pt x="115" y="189"/>
                  </a:lnTo>
                  <a:lnTo>
                    <a:pt x="115" y="188"/>
                  </a:lnTo>
                  <a:lnTo>
                    <a:pt x="115" y="188"/>
                  </a:lnTo>
                  <a:lnTo>
                    <a:pt x="113" y="188"/>
                  </a:lnTo>
                  <a:lnTo>
                    <a:pt x="112" y="188"/>
                  </a:lnTo>
                  <a:lnTo>
                    <a:pt x="111" y="188"/>
                  </a:lnTo>
                  <a:lnTo>
                    <a:pt x="111" y="188"/>
                  </a:lnTo>
                  <a:lnTo>
                    <a:pt x="111" y="187"/>
                  </a:lnTo>
                  <a:lnTo>
                    <a:pt x="112" y="187"/>
                  </a:lnTo>
                  <a:lnTo>
                    <a:pt x="115" y="186"/>
                  </a:lnTo>
                  <a:lnTo>
                    <a:pt x="117" y="185"/>
                  </a:lnTo>
                  <a:lnTo>
                    <a:pt x="118" y="185"/>
                  </a:lnTo>
                  <a:lnTo>
                    <a:pt x="118" y="185"/>
                  </a:lnTo>
                  <a:lnTo>
                    <a:pt x="119" y="186"/>
                  </a:lnTo>
                  <a:lnTo>
                    <a:pt x="120" y="186"/>
                  </a:lnTo>
                  <a:lnTo>
                    <a:pt x="121" y="185"/>
                  </a:lnTo>
                  <a:lnTo>
                    <a:pt x="122" y="185"/>
                  </a:lnTo>
                  <a:lnTo>
                    <a:pt x="123" y="186"/>
                  </a:lnTo>
                  <a:lnTo>
                    <a:pt x="124" y="187"/>
                  </a:lnTo>
                  <a:lnTo>
                    <a:pt x="126" y="188"/>
                  </a:lnTo>
                  <a:lnTo>
                    <a:pt x="127" y="187"/>
                  </a:lnTo>
                  <a:lnTo>
                    <a:pt x="128" y="187"/>
                  </a:lnTo>
                  <a:lnTo>
                    <a:pt x="128" y="186"/>
                  </a:lnTo>
                  <a:lnTo>
                    <a:pt x="128" y="185"/>
                  </a:lnTo>
                  <a:lnTo>
                    <a:pt x="128" y="184"/>
                  </a:lnTo>
                  <a:lnTo>
                    <a:pt x="128" y="183"/>
                  </a:lnTo>
                  <a:lnTo>
                    <a:pt x="128" y="183"/>
                  </a:lnTo>
                  <a:lnTo>
                    <a:pt x="128" y="182"/>
                  </a:lnTo>
                  <a:lnTo>
                    <a:pt x="128" y="182"/>
                  </a:lnTo>
                  <a:lnTo>
                    <a:pt x="127" y="182"/>
                  </a:lnTo>
                  <a:lnTo>
                    <a:pt x="126" y="182"/>
                  </a:lnTo>
                  <a:lnTo>
                    <a:pt x="125" y="182"/>
                  </a:lnTo>
                  <a:lnTo>
                    <a:pt x="124" y="181"/>
                  </a:lnTo>
                  <a:lnTo>
                    <a:pt x="124" y="181"/>
                  </a:lnTo>
                  <a:lnTo>
                    <a:pt x="124" y="181"/>
                  </a:lnTo>
                  <a:lnTo>
                    <a:pt x="123" y="181"/>
                  </a:lnTo>
                  <a:lnTo>
                    <a:pt x="123" y="182"/>
                  </a:lnTo>
                  <a:lnTo>
                    <a:pt x="123" y="183"/>
                  </a:lnTo>
                  <a:lnTo>
                    <a:pt x="122" y="183"/>
                  </a:lnTo>
                  <a:lnTo>
                    <a:pt x="121" y="183"/>
                  </a:lnTo>
                  <a:lnTo>
                    <a:pt x="119" y="183"/>
                  </a:lnTo>
                  <a:lnTo>
                    <a:pt x="118" y="183"/>
                  </a:lnTo>
                  <a:lnTo>
                    <a:pt x="117" y="182"/>
                  </a:lnTo>
                  <a:lnTo>
                    <a:pt x="116" y="182"/>
                  </a:lnTo>
                  <a:lnTo>
                    <a:pt x="114" y="183"/>
                  </a:lnTo>
                  <a:lnTo>
                    <a:pt x="113" y="183"/>
                  </a:lnTo>
                  <a:lnTo>
                    <a:pt x="112" y="184"/>
                  </a:lnTo>
                  <a:lnTo>
                    <a:pt x="111" y="184"/>
                  </a:lnTo>
                  <a:lnTo>
                    <a:pt x="111" y="184"/>
                  </a:lnTo>
                  <a:lnTo>
                    <a:pt x="111" y="184"/>
                  </a:lnTo>
                  <a:lnTo>
                    <a:pt x="111" y="183"/>
                  </a:lnTo>
                  <a:lnTo>
                    <a:pt x="112" y="182"/>
                  </a:lnTo>
                  <a:lnTo>
                    <a:pt x="115" y="181"/>
                  </a:lnTo>
                  <a:lnTo>
                    <a:pt x="116" y="180"/>
                  </a:lnTo>
                  <a:lnTo>
                    <a:pt x="116" y="180"/>
                  </a:lnTo>
                  <a:lnTo>
                    <a:pt x="116" y="178"/>
                  </a:lnTo>
                  <a:lnTo>
                    <a:pt x="117" y="176"/>
                  </a:lnTo>
                  <a:lnTo>
                    <a:pt x="117" y="176"/>
                  </a:lnTo>
                  <a:lnTo>
                    <a:pt x="118" y="176"/>
                  </a:lnTo>
                  <a:lnTo>
                    <a:pt x="119" y="176"/>
                  </a:lnTo>
                  <a:lnTo>
                    <a:pt x="120" y="176"/>
                  </a:lnTo>
                  <a:lnTo>
                    <a:pt x="120" y="176"/>
                  </a:lnTo>
                  <a:lnTo>
                    <a:pt x="121" y="176"/>
                  </a:lnTo>
                  <a:lnTo>
                    <a:pt x="121" y="176"/>
                  </a:lnTo>
                  <a:lnTo>
                    <a:pt x="122" y="176"/>
                  </a:lnTo>
                  <a:lnTo>
                    <a:pt x="123" y="176"/>
                  </a:lnTo>
                  <a:lnTo>
                    <a:pt x="124" y="176"/>
                  </a:lnTo>
                  <a:lnTo>
                    <a:pt x="125" y="176"/>
                  </a:lnTo>
                  <a:lnTo>
                    <a:pt x="126" y="176"/>
                  </a:lnTo>
                  <a:lnTo>
                    <a:pt x="126" y="176"/>
                  </a:lnTo>
                  <a:lnTo>
                    <a:pt x="127" y="175"/>
                  </a:lnTo>
                  <a:lnTo>
                    <a:pt x="127" y="174"/>
                  </a:lnTo>
                  <a:lnTo>
                    <a:pt x="126" y="173"/>
                  </a:lnTo>
                  <a:lnTo>
                    <a:pt x="126" y="172"/>
                  </a:lnTo>
                  <a:lnTo>
                    <a:pt x="126" y="170"/>
                  </a:lnTo>
                  <a:lnTo>
                    <a:pt x="126" y="170"/>
                  </a:lnTo>
                  <a:lnTo>
                    <a:pt x="127" y="170"/>
                  </a:lnTo>
                  <a:lnTo>
                    <a:pt x="128" y="171"/>
                  </a:lnTo>
                  <a:lnTo>
                    <a:pt x="129" y="172"/>
                  </a:lnTo>
                  <a:lnTo>
                    <a:pt x="130" y="173"/>
                  </a:lnTo>
                  <a:lnTo>
                    <a:pt x="130" y="174"/>
                  </a:lnTo>
                  <a:lnTo>
                    <a:pt x="130" y="174"/>
                  </a:lnTo>
                  <a:lnTo>
                    <a:pt x="131" y="173"/>
                  </a:lnTo>
                  <a:lnTo>
                    <a:pt x="131" y="173"/>
                  </a:lnTo>
                  <a:lnTo>
                    <a:pt x="131" y="170"/>
                  </a:lnTo>
                  <a:lnTo>
                    <a:pt x="131" y="170"/>
                  </a:lnTo>
                  <a:lnTo>
                    <a:pt x="131" y="169"/>
                  </a:lnTo>
                  <a:lnTo>
                    <a:pt x="130" y="168"/>
                  </a:lnTo>
                  <a:lnTo>
                    <a:pt x="129" y="168"/>
                  </a:lnTo>
                  <a:lnTo>
                    <a:pt x="128" y="168"/>
                  </a:lnTo>
                  <a:lnTo>
                    <a:pt x="127" y="168"/>
                  </a:lnTo>
                  <a:lnTo>
                    <a:pt x="126" y="167"/>
                  </a:lnTo>
                  <a:lnTo>
                    <a:pt x="129" y="166"/>
                  </a:lnTo>
                  <a:lnTo>
                    <a:pt x="130" y="164"/>
                  </a:lnTo>
                  <a:lnTo>
                    <a:pt x="131" y="164"/>
                  </a:lnTo>
                  <a:lnTo>
                    <a:pt x="131" y="163"/>
                  </a:lnTo>
                  <a:lnTo>
                    <a:pt x="131" y="162"/>
                  </a:lnTo>
                  <a:lnTo>
                    <a:pt x="130" y="160"/>
                  </a:lnTo>
                  <a:lnTo>
                    <a:pt x="130" y="159"/>
                  </a:lnTo>
                  <a:lnTo>
                    <a:pt x="130" y="159"/>
                  </a:lnTo>
                  <a:lnTo>
                    <a:pt x="130" y="158"/>
                  </a:lnTo>
                  <a:lnTo>
                    <a:pt x="129" y="156"/>
                  </a:lnTo>
                  <a:lnTo>
                    <a:pt x="128" y="155"/>
                  </a:lnTo>
                  <a:lnTo>
                    <a:pt x="128" y="154"/>
                  </a:lnTo>
                  <a:lnTo>
                    <a:pt x="128" y="152"/>
                  </a:lnTo>
                  <a:lnTo>
                    <a:pt x="128" y="151"/>
                  </a:lnTo>
                  <a:lnTo>
                    <a:pt x="126" y="150"/>
                  </a:lnTo>
                  <a:lnTo>
                    <a:pt x="124" y="147"/>
                  </a:lnTo>
                  <a:lnTo>
                    <a:pt x="124" y="146"/>
                  </a:lnTo>
                  <a:lnTo>
                    <a:pt x="124" y="146"/>
                  </a:lnTo>
                  <a:lnTo>
                    <a:pt x="121" y="146"/>
                  </a:lnTo>
                  <a:lnTo>
                    <a:pt x="116" y="147"/>
                  </a:lnTo>
                  <a:lnTo>
                    <a:pt x="117" y="146"/>
                  </a:lnTo>
                  <a:lnTo>
                    <a:pt x="117" y="145"/>
                  </a:lnTo>
                  <a:lnTo>
                    <a:pt x="119" y="145"/>
                  </a:lnTo>
                  <a:lnTo>
                    <a:pt x="119" y="145"/>
                  </a:lnTo>
                  <a:lnTo>
                    <a:pt x="120" y="145"/>
                  </a:lnTo>
                  <a:lnTo>
                    <a:pt x="120" y="144"/>
                  </a:lnTo>
                  <a:lnTo>
                    <a:pt x="119" y="143"/>
                  </a:lnTo>
                  <a:lnTo>
                    <a:pt x="116" y="140"/>
                  </a:lnTo>
                  <a:lnTo>
                    <a:pt x="115" y="139"/>
                  </a:lnTo>
                  <a:lnTo>
                    <a:pt x="115" y="138"/>
                  </a:lnTo>
                  <a:lnTo>
                    <a:pt x="114" y="137"/>
                  </a:lnTo>
                  <a:lnTo>
                    <a:pt x="114" y="137"/>
                  </a:lnTo>
                  <a:lnTo>
                    <a:pt x="113" y="137"/>
                  </a:lnTo>
                  <a:lnTo>
                    <a:pt x="112" y="137"/>
                  </a:lnTo>
                  <a:lnTo>
                    <a:pt x="112" y="139"/>
                  </a:lnTo>
                  <a:lnTo>
                    <a:pt x="111" y="139"/>
                  </a:lnTo>
                  <a:lnTo>
                    <a:pt x="111" y="140"/>
                  </a:lnTo>
                  <a:lnTo>
                    <a:pt x="110" y="141"/>
                  </a:lnTo>
                  <a:lnTo>
                    <a:pt x="110" y="143"/>
                  </a:lnTo>
                  <a:lnTo>
                    <a:pt x="110" y="145"/>
                  </a:lnTo>
                  <a:lnTo>
                    <a:pt x="109" y="145"/>
                  </a:lnTo>
                  <a:lnTo>
                    <a:pt x="108" y="146"/>
                  </a:lnTo>
                  <a:lnTo>
                    <a:pt x="108" y="147"/>
                  </a:lnTo>
                  <a:lnTo>
                    <a:pt x="107" y="147"/>
                  </a:lnTo>
                  <a:lnTo>
                    <a:pt x="107" y="146"/>
                  </a:lnTo>
                  <a:lnTo>
                    <a:pt x="106" y="145"/>
                  </a:lnTo>
                  <a:lnTo>
                    <a:pt x="106" y="145"/>
                  </a:lnTo>
                  <a:lnTo>
                    <a:pt x="105" y="145"/>
                  </a:lnTo>
                  <a:lnTo>
                    <a:pt x="105" y="145"/>
                  </a:lnTo>
                  <a:lnTo>
                    <a:pt x="104" y="145"/>
                  </a:lnTo>
                  <a:lnTo>
                    <a:pt x="103" y="146"/>
                  </a:lnTo>
                  <a:lnTo>
                    <a:pt x="102" y="145"/>
                  </a:lnTo>
                  <a:lnTo>
                    <a:pt x="100" y="145"/>
                  </a:lnTo>
                  <a:lnTo>
                    <a:pt x="100" y="144"/>
                  </a:lnTo>
                  <a:lnTo>
                    <a:pt x="99" y="142"/>
                  </a:lnTo>
                  <a:lnTo>
                    <a:pt x="100" y="142"/>
                  </a:lnTo>
                  <a:lnTo>
                    <a:pt x="100" y="141"/>
                  </a:lnTo>
                  <a:lnTo>
                    <a:pt x="101" y="141"/>
                  </a:lnTo>
                  <a:lnTo>
                    <a:pt x="101" y="140"/>
                  </a:lnTo>
                  <a:lnTo>
                    <a:pt x="100" y="139"/>
                  </a:lnTo>
                  <a:lnTo>
                    <a:pt x="100" y="138"/>
                  </a:lnTo>
                  <a:lnTo>
                    <a:pt x="100" y="137"/>
                  </a:lnTo>
                  <a:lnTo>
                    <a:pt x="100" y="134"/>
                  </a:lnTo>
                  <a:lnTo>
                    <a:pt x="100" y="132"/>
                  </a:lnTo>
                  <a:lnTo>
                    <a:pt x="100" y="132"/>
                  </a:lnTo>
                  <a:lnTo>
                    <a:pt x="99" y="130"/>
                  </a:lnTo>
                  <a:lnTo>
                    <a:pt x="99" y="130"/>
                  </a:lnTo>
                  <a:lnTo>
                    <a:pt x="100" y="129"/>
                  </a:lnTo>
                  <a:lnTo>
                    <a:pt x="101" y="128"/>
                  </a:lnTo>
                  <a:lnTo>
                    <a:pt x="102" y="127"/>
                  </a:lnTo>
                  <a:lnTo>
                    <a:pt x="102" y="127"/>
                  </a:lnTo>
                  <a:lnTo>
                    <a:pt x="102" y="126"/>
                  </a:lnTo>
                  <a:lnTo>
                    <a:pt x="99" y="123"/>
                  </a:lnTo>
                  <a:lnTo>
                    <a:pt x="97" y="119"/>
                  </a:lnTo>
                  <a:lnTo>
                    <a:pt x="97" y="119"/>
                  </a:lnTo>
                  <a:lnTo>
                    <a:pt x="96" y="119"/>
                  </a:lnTo>
                  <a:lnTo>
                    <a:pt x="95" y="119"/>
                  </a:lnTo>
                  <a:lnTo>
                    <a:pt x="95" y="119"/>
                  </a:lnTo>
                  <a:lnTo>
                    <a:pt x="94" y="118"/>
                  </a:lnTo>
                  <a:lnTo>
                    <a:pt x="94" y="118"/>
                  </a:lnTo>
                  <a:lnTo>
                    <a:pt x="95" y="116"/>
                  </a:lnTo>
                  <a:lnTo>
                    <a:pt x="96" y="116"/>
                  </a:lnTo>
                  <a:lnTo>
                    <a:pt x="96" y="115"/>
                  </a:lnTo>
                  <a:lnTo>
                    <a:pt x="96" y="114"/>
                  </a:lnTo>
                  <a:lnTo>
                    <a:pt x="95" y="114"/>
                  </a:lnTo>
                  <a:lnTo>
                    <a:pt x="94" y="113"/>
                  </a:lnTo>
                  <a:lnTo>
                    <a:pt x="93" y="113"/>
                  </a:lnTo>
                  <a:lnTo>
                    <a:pt x="93" y="113"/>
                  </a:lnTo>
                  <a:lnTo>
                    <a:pt x="93" y="112"/>
                  </a:lnTo>
                  <a:lnTo>
                    <a:pt x="95" y="111"/>
                  </a:lnTo>
                  <a:lnTo>
                    <a:pt x="96" y="111"/>
                  </a:lnTo>
                  <a:lnTo>
                    <a:pt x="96" y="111"/>
                  </a:lnTo>
                  <a:lnTo>
                    <a:pt x="96" y="109"/>
                  </a:lnTo>
                  <a:lnTo>
                    <a:pt x="96" y="108"/>
                  </a:lnTo>
                  <a:lnTo>
                    <a:pt x="96" y="108"/>
                  </a:lnTo>
                  <a:lnTo>
                    <a:pt x="95" y="108"/>
                  </a:lnTo>
                  <a:lnTo>
                    <a:pt x="94" y="109"/>
                  </a:lnTo>
                  <a:lnTo>
                    <a:pt x="93" y="109"/>
                  </a:lnTo>
                  <a:lnTo>
                    <a:pt x="92" y="109"/>
                  </a:lnTo>
                  <a:lnTo>
                    <a:pt x="92" y="109"/>
                  </a:lnTo>
                  <a:lnTo>
                    <a:pt x="91" y="108"/>
                  </a:lnTo>
                  <a:lnTo>
                    <a:pt x="90" y="109"/>
                  </a:lnTo>
                  <a:lnTo>
                    <a:pt x="89" y="109"/>
                  </a:lnTo>
                  <a:lnTo>
                    <a:pt x="87" y="109"/>
                  </a:lnTo>
                  <a:lnTo>
                    <a:pt x="86" y="109"/>
                  </a:lnTo>
                  <a:lnTo>
                    <a:pt x="86" y="108"/>
                  </a:lnTo>
                  <a:lnTo>
                    <a:pt x="85" y="106"/>
                  </a:lnTo>
                  <a:lnTo>
                    <a:pt x="85" y="105"/>
                  </a:lnTo>
                  <a:lnTo>
                    <a:pt x="85" y="104"/>
                  </a:lnTo>
                  <a:lnTo>
                    <a:pt x="83" y="103"/>
                  </a:lnTo>
                  <a:lnTo>
                    <a:pt x="82" y="102"/>
                  </a:lnTo>
                  <a:lnTo>
                    <a:pt x="81" y="102"/>
                  </a:lnTo>
                  <a:lnTo>
                    <a:pt x="80" y="101"/>
                  </a:lnTo>
                  <a:lnTo>
                    <a:pt x="79" y="101"/>
                  </a:lnTo>
                  <a:lnTo>
                    <a:pt x="79" y="101"/>
                  </a:lnTo>
                  <a:lnTo>
                    <a:pt x="79" y="100"/>
                  </a:lnTo>
                  <a:lnTo>
                    <a:pt x="79" y="99"/>
                  </a:lnTo>
                  <a:lnTo>
                    <a:pt x="79" y="99"/>
                  </a:lnTo>
                  <a:lnTo>
                    <a:pt x="77" y="98"/>
                  </a:lnTo>
                  <a:lnTo>
                    <a:pt x="75" y="99"/>
                  </a:lnTo>
                  <a:lnTo>
                    <a:pt x="74" y="99"/>
                  </a:lnTo>
                  <a:lnTo>
                    <a:pt x="73" y="99"/>
                  </a:lnTo>
                  <a:lnTo>
                    <a:pt x="72" y="97"/>
                  </a:lnTo>
                  <a:lnTo>
                    <a:pt x="71" y="95"/>
                  </a:lnTo>
                  <a:lnTo>
                    <a:pt x="71" y="94"/>
                  </a:lnTo>
                  <a:lnTo>
                    <a:pt x="70" y="94"/>
                  </a:lnTo>
                  <a:lnTo>
                    <a:pt x="70" y="94"/>
                  </a:lnTo>
                  <a:lnTo>
                    <a:pt x="70" y="94"/>
                  </a:lnTo>
                  <a:lnTo>
                    <a:pt x="68" y="95"/>
                  </a:lnTo>
                  <a:lnTo>
                    <a:pt x="67" y="96"/>
                  </a:lnTo>
                  <a:lnTo>
                    <a:pt x="67" y="96"/>
                  </a:lnTo>
                  <a:lnTo>
                    <a:pt x="64" y="96"/>
                  </a:lnTo>
                  <a:lnTo>
                    <a:pt x="63" y="96"/>
                  </a:lnTo>
                  <a:lnTo>
                    <a:pt x="63" y="95"/>
                  </a:lnTo>
                  <a:lnTo>
                    <a:pt x="62" y="93"/>
                  </a:lnTo>
                  <a:lnTo>
                    <a:pt x="61" y="93"/>
                  </a:lnTo>
                  <a:lnTo>
                    <a:pt x="60" y="93"/>
                  </a:lnTo>
                  <a:lnTo>
                    <a:pt x="60" y="93"/>
                  </a:lnTo>
                  <a:lnTo>
                    <a:pt x="58" y="93"/>
                  </a:lnTo>
                  <a:lnTo>
                    <a:pt x="57" y="92"/>
                  </a:lnTo>
                  <a:lnTo>
                    <a:pt x="55" y="91"/>
                  </a:lnTo>
                  <a:lnTo>
                    <a:pt x="55" y="90"/>
                  </a:lnTo>
                  <a:lnTo>
                    <a:pt x="54" y="91"/>
                  </a:lnTo>
                  <a:lnTo>
                    <a:pt x="53" y="92"/>
                  </a:lnTo>
                  <a:lnTo>
                    <a:pt x="52" y="93"/>
                  </a:lnTo>
                  <a:lnTo>
                    <a:pt x="50" y="93"/>
                  </a:lnTo>
                  <a:lnTo>
                    <a:pt x="50" y="93"/>
                  </a:lnTo>
                  <a:lnTo>
                    <a:pt x="48" y="93"/>
                  </a:lnTo>
                  <a:lnTo>
                    <a:pt x="48" y="9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92" name="Freeform 368"/>
            <p:cNvSpPr>
              <a:spLocks/>
            </p:cNvSpPr>
            <p:nvPr/>
          </p:nvSpPr>
          <p:spPr bwMode="auto">
            <a:xfrm>
              <a:off x="5911850" y="6394442"/>
              <a:ext cx="3175" cy="3175"/>
            </a:xfrm>
            <a:custGeom>
              <a:avLst/>
              <a:gdLst/>
              <a:ahLst/>
              <a:cxnLst>
                <a:cxn ang="0">
                  <a:pos x="2" y="1"/>
                </a:cxn>
                <a:cxn ang="0">
                  <a:pos x="2" y="1"/>
                </a:cxn>
                <a:cxn ang="0">
                  <a:pos x="2" y="2"/>
                </a:cxn>
                <a:cxn ang="0">
                  <a:pos x="2" y="2"/>
                </a:cxn>
                <a:cxn ang="0">
                  <a:pos x="2" y="2"/>
                </a:cxn>
                <a:cxn ang="0">
                  <a:pos x="1" y="2"/>
                </a:cxn>
                <a:cxn ang="0">
                  <a:pos x="0" y="2"/>
                </a:cxn>
                <a:cxn ang="0">
                  <a:pos x="0" y="1"/>
                </a:cxn>
                <a:cxn ang="0">
                  <a:pos x="1" y="1"/>
                </a:cxn>
                <a:cxn ang="0">
                  <a:pos x="1" y="0"/>
                </a:cxn>
                <a:cxn ang="0">
                  <a:pos x="1" y="1"/>
                </a:cxn>
                <a:cxn ang="0">
                  <a:pos x="2" y="1"/>
                </a:cxn>
                <a:cxn ang="0">
                  <a:pos x="2" y="1"/>
                </a:cxn>
              </a:cxnLst>
              <a:rect l="0" t="0" r="r" b="b"/>
              <a:pathLst>
                <a:path w="2" h="2">
                  <a:moveTo>
                    <a:pt x="2" y="1"/>
                  </a:moveTo>
                  <a:lnTo>
                    <a:pt x="2" y="1"/>
                  </a:lnTo>
                  <a:lnTo>
                    <a:pt x="2" y="2"/>
                  </a:lnTo>
                  <a:lnTo>
                    <a:pt x="2" y="2"/>
                  </a:lnTo>
                  <a:lnTo>
                    <a:pt x="2" y="2"/>
                  </a:lnTo>
                  <a:lnTo>
                    <a:pt x="1" y="2"/>
                  </a:lnTo>
                  <a:lnTo>
                    <a:pt x="0" y="2"/>
                  </a:lnTo>
                  <a:lnTo>
                    <a:pt x="0" y="1"/>
                  </a:lnTo>
                  <a:lnTo>
                    <a:pt x="1" y="1"/>
                  </a:lnTo>
                  <a:lnTo>
                    <a:pt x="1" y="0"/>
                  </a:lnTo>
                  <a:lnTo>
                    <a:pt x="1" y="1"/>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93" name="Freeform 369"/>
            <p:cNvSpPr>
              <a:spLocks/>
            </p:cNvSpPr>
            <p:nvPr/>
          </p:nvSpPr>
          <p:spPr bwMode="auto">
            <a:xfrm>
              <a:off x="5929312" y="6394442"/>
              <a:ext cx="3175" cy="3175"/>
            </a:xfrm>
            <a:custGeom>
              <a:avLst/>
              <a:gdLst/>
              <a:ahLst/>
              <a:cxnLst>
                <a:cxn ang="0">
                  <a:pos x="0" y="2"/>
                </a:cxn>
                <a:cxn ang="0">
                  <a:pos x="0" y="2"/>
                </a:cxn>
                <a:cxn ang="0">
                  <a:pos x="0" y="2"/>
                </a:cxn>
                <a:cxn ang="0">
                  <a:pos x="0" y="1"/>
                </a:cxn>
                <a:cxn ang="0">
                  <a:pos x="0" y="0"/>
                </a:cxn>
                <a:cxn ang="0">
                  <a:pos x="1" y="0"/>
                </a:cxn>
                <a:cxn ang="0">
                  <a:pos x="2" y="1"/>
                </a:cxn>
                <a:cxn ang="0">
                  <a:pos x="2" y="1"/>
                </a:cxn>
                <a:cxn ang="0">
                  <a:pos x="2" y="2"/>
                </a:cxn>
                <a:cxn ang="0">
                  <a:pos x="1" y="2"/>
                </a:cxn>
                <a:cxn ang="0">
                  <a:pos x="0" y="2"/>
                </a:cxn>
                <a:cxn ang="0">
                  <a:pos x="0" y="2"/>
                </a:cxn>
              </a:cxnLst>
              <a:rect l="0" t="0" r="r" b="b"/>
              <a:pathLst>
                <a:path w="2" h="2">
                  <a:moveTo>
                    <a:pt x="0" y="2"/>
                  </a:moveTo>
                  <a:lnTo>
                    <a:pt x="0" y="2"/>
                  </a:lnTo>
                  <a:lnTo>
                    <a:pt x="0" y="2"/>
                  </a:lnTo>
                  <a:lnTo>
                    <a:pt x="0" y="1"/>
                  </a:lnTo>
                  <a:lnTo>
                    <a:pt x="0" y="0"/>
                  </a:lnTo>
                  <a:lnTo>
                    <a:pt x="1" y="0"/>
                  </a:lnTo>
                  <a:lnTo>
                    <a:pt x="2" y="1"/>
                  </a:lnTo>
                  <a:lnTo>
                    <a:pt x="2" y="1"/>
                  </a:lnTo>
                  <a:lnTo>
                    <a:pt x="2" y="2"/>
                  </a:lnTo>
                  <a:lnTo>
                    <a:pt x="1" y="2"/>
                  </a:lnTo>
                  <a:lnTo>
                    <a:pt x="0" y="2"/>
                  </a:lnTo>
                  <a:lnTo>
                    <a:pt x="0"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94" name="Freeform 370"/>
            <p:cNvSpPr>
              <a:spLocks/>
            </p:cNvSpPr>
            <p:nvPr/>
          </p:nvSpPr>
          <p:spPr bwMode="auto">
            <a:xfrm>
              <a:off x="5954712" y="6405555"/>
              <a:ext cx="1588" cy="3175"/>
            </a:xfrm>
            <a:custGeom>
              <a:avLst/>
              <a:gdLst/>
              <a:ahLst/>
              <a:cxnLst>
                <a:cxn ang="0">
                  <a:pos x="1" y="1"/>
                </a:cxn>
                <a:cxn ang="0">
                  <a:pos x="1" y="1"/>
                </a:cxn>
                <a:cxn ang="0">
                  <a:pos x="1" y="2"/>
                </a:cxn>
                <a:cxn ang="0">
                  <a:pos x="1" y="2"/>
                </a:cxn>
                <a:cxn ang="0">
                  <a:pos x="0" y="2"/>
                </a:cxn>
                <a:cxn ang="0">
                  <a:pos x="0" y="1"/>
                </a:cxn>
                <a:cxn ang="0">
                  <a:pos x="0" y="1"/>
                </a:cxn>
                <a:cxn ang="0">
                  <a:pos x="0" y="0"/>
                </a:cxn>
                <a:cxn ang="0">
                  <a:pos x="1" y="1"/>
                </a:cxn>
                <a:cxn ang="0">
                  <a:pos x="1" y="1"/>
                </a:cxn>
                <a:cxn ang="0">
                  <a:pos x="1" y="1"/>
                </a:cxn>
              </a:cxnLst>
              <a:rect l="0" t="0" r="r" b="b"/>
              <a:pathLst>
                <a:path w="1" h="2">
                  <a:moveTo>
                    <a:pt x="1" y="1"/>
                  </a:moveTo>
                  <a:lnTo>
                    <a:pt x="1" y="1"/>
                  </a:lnTo>
                  <a:lnTo>
                    <a:pt x="1" y="2"/>
                  </a:lnTo>
                  <a:lnTo>
                    <a:pt x="1" y="2"/>
                  </a:lnTo>
                  <a:lnTo>
                    <a:pt x="0" y="2"/>
                  </a:lnTo>
                  <a:lnTo>
                    <a:pt x="0" y="1"/>
                  </a:lnTo>
                  <a:lnTo>
                    <a:pt x="0" y="1"/>
                  </a:lnTo>
                  <a:lnTo>
                    <a:pt x="0" y="0"/>
                  </a:lnTo>
                  <a:lnTo>
                    <a:pt x="1" y="1"/>
                  </a:lnTo>
                  <a:lnTo>
                    <a:pt x="1" y="1"/>
                  </a:lnTo>
                  <a:lnTo>
                    <a:pt x="1"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95" name="Freeform 371"/>
            <p:cNvSpPr>
              <a:spLocks/>
            </p:cNvSpPr>
            <p:nvPr/>
          </p:nvSpPr>
          <p:spPr bwMode="auto">
            <a:xfrm>
              <a:off x="5965825" y="6411904"/>
              <a:ext cx="14288" cy="9525"/>
            </a:xfrm>
            <a:custGeom>
              <a:avLst/>
              <a:gdLst/>
              <a:ahLst/>
              <a:cxnLst>
                <a:cxn ang="0">
                  <a:pos x="6" y="5"/>
                </a:cxn>
                <a:cxn ang="0">
                  <a:pos x="6" y="5"/>
                </a:cxn>
                <a:cxn ang="0">
                  <a:pos x="4" y="6"/>
                </a:cxn>
                <a:cxn ang="0">
                  <a:pos x="2" y="6"/>
                </a:cxn>
                <a:cxn ang="0">
                  <a:pos x="1" y="6"/>
                </a:cxn>
                <a:cxn ang="0">
                  <a:pos x="1" y="6"/>
                </a:cxn>
                <a:cxn ang="0">
                  <a:pos x="0" y="5"/>
                </a:cxn>
                <a:cxn ang="0">
                  <a:pos x="0" y="4"/>
                </a:cxn>
                <a:cxn ang="0">
                  <a:pos x="1" y="3"/>
                </a:cxn>
                <a:cxn ang="0">
                  <a:pos x="2" y="2"/>
                </a:cxn>
                <a:cxn ang="0">
                  <a:pos x="3" y="1"/>
                </a:cxn>
                <a:cxn ang="0">
                  <a:pos x="4" y="1"/>
                </a:cxn>
                <a:cxn ang="0">
                  <a:pos x="6" y="0"/>
                </a:cxn>
                <a:cxn ang="0">
                  <a:pos x="8" y="1"/>
                </a:cxn>
                <a:cxn ang="0">
                  <a:pos x="9" y="1"/>
                </a:cxn>
                <a:cxn ang="0">
                  <a:pos x="9" y="2"/>
                </a:cxn>
                <a:cxn ang="0">
                  <a:pos x="9" y="3"/>
                </a:cxn>
                <a:cxn ang="0">
                  <a:pos x="9" y="4"/>
                </a:cxn>
                <a:cxn ang="0">
                  <a:pos x="9" y="5"/>
                </a:cxn>
                <a:cxn ang="0">
                  <a:pos x="9" y="5"/>
                </a:cxn>
                <a:cxn ang="0">
                  <a:pos x="7" y="5"/>
                </a:cxn>
                <a:cxn ang="0">
                  <a:pos x="6" y="5"/>
                </a:cxn>
                <a:cxn ang="0">
                  <a:pos x="6" y="5"/>
                </a:cxn>
                <a:cxn ang="0">
                  <a:pos x="6" y="5"/>
                </a:cxn>
              </a:cxnLst>
              <a:rect l="0" t="0" r="r" b="b"/>
              <a:pathLst>
                <a:path w="9" h="6">
                  <a:moveTo>
                    <a:pt x="6" y="5"/>
                  </a:moveTo>
                  <a:lnTo>
                    <a:pt x="6" y="5"/>
                  </a:lnTo>
                  <a:lnTo>
                    <a:pt x="4" y="6"/>
                  </a:lnTo>
                  <a:lnTo>
                    <a:pt x="2" y="6"/>
                  </a:lnTo>
                  <a:lnTo>
                    <a:pt x="1" y="6"/>
                  </a:lnTo>
                  <a:lnTo>
                    <a:pt x="1" y="6"/>
                  </a:lnTo>
                  <a:lnTo>
                    <a:pt x="0" y="5"/>
                  </a:lnTo>
                  <a:lnTo>
                    <a:pt x="0" y="4"/>
                  </a:lnTo>
                  <a:lnTo>
                    <a:pt x="1" y="3"/>
                  </a:lnTo>
                  <a:lnTo>
                    <a:pt x="2" y="2"/>
                  </a:lnTo>
                  <a:lnTo>
                    <a:pt x="3" y="1"/>
                  </a:lnTo>
                  <a:lnTo>
                    <a:pt x="4" y="1"/>
                  </a:lnTo>
                  <a:lnTo>
                    <a:pt x="6" y="0"/>
                  </a:lnTo>
                  <a:lnTo>
                    <a:pt x="8" y="1"/>
                  </a:lnTo>
                  <a:lnTo>
                    <a:pt x="9" y="1"/>
                  </a:lnTo>
                  <a:lnTo>
                    <a:pt x="9" y="2"/>
                  </a:lnTo>
                  <a:lnTo>
                    <a:pt x="9" y="3"/>
                  </a:lnTo>
                  <a:lnTo>
                    <a:pt x="9" y="4"/>
                  </a:lnTo>
                  <a:lnTo>
                    <a:pt x="9" y="5"/>
                  </a:lnTo>
                  <a:lnTo>
                    <a:pt x="9" y="5"/>
                  </a:lnTo>
                  <a:lnTo>
                    <a:pt x="7" y="5"/>
                  </a:lnTo>
                  <a:lnTo>
                    <a:pt x="6" y="5"/>
                  </a:lnTo>
                  <a:lnTo>
                    <a:pt x="6" y="5"/>
                  </a:lnTo>
                  <a:lnTo>
                    <a:pt x="6"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96" name="Freeform 372"/>
            <p:cNvSpPr>
              <a:spLocks/>
            </p:cNvSpPr>
            <p:nvPr/>
          </p:nvSpPr>
          <p:spPr bwMode="auto">
            <a:xfrm>
              <a:off x="5984875" y="6419841"/>
              <a:ext cx="9525" cy="9525"/>
            </a:xfrm>
            <a:custGeom>
              <a:avLst/>
              <a:gdLst/>
              <a:ahLst/>
              <a:cxnLst>
                <a:cxn ang="0">
                  <a:pos x="6" y="2"/>
                </a:cxn>
                <a:cxn ang="0">
                  <a:pos x="6" y="2"/>
                </a:cxn>
                <a:cxn ang="0">
                  <a:pos x="6" y="4"/>
                </a:cxn>
                <a:cxn ang="0">
                  <a:pos x="6" y="5"/>
                </a:cxn>
                <a:cxn ang="0">
                  <a:pos x="6" y="5"/>
                </a:cxn>
                <a:cxn ang="0">
                  <a:pos x="4" y="6"/>
                </a:cxn>
                <a:cxn ang="0">
                  <a:pos x="2" y="5"/>
                </a:cxn>
                <a:cxn ang="0">
                  <a:pos x="1" y="4"/>
                </a:cxn>
                <a:cxn ang="0">
                  <a:pos x="0" y="3"/>
                </a:cxn>
                <a:cxn ang="0">
                  <a:pos x="0" y="2"/>
                </a:cxn>
                <a:cxn ang="0">
                  <a:pos x="0" y="1"/>
                </a:cxn>
                <a:cxn ang="0">
                  <a:pos x="0" y="1"/>
                </a:cxn>
                <a:cxn ang="0">
                  <a:pos x="1" y="1"/>
                </a:cxn>
                <a:cxn ang="0">
                  <a:pos x="2" y="0"/>
                </a:cxn>
                <a:cxn ang="0">
                  <a:pos x="3" y="0"/>
                </a:cxn>
                <a:cxn ang="0">
                  <a:pos x="5" y="1"/>
                </a:cxn>
                <a:cxn ang="0">
                  <a:pos x="5" y="1"/>
                </a:cxn>
                <a:cxn ang="0">
                  <a:pos x="6" y="2"/>
                </a:cxn>
                <a:cxn ang="0">
                  <a:pos x="6" y="2"/>
                </a:cxn>
              </a:cxnLst>
              <a:rect l="0" t="0" r="r" b="b"/>
              <a:pathLst>
                <a:path w="6" h="6">
                  <a:moveTo>
                    <a:pt x="6" y="2"/>
                  </a:moveTo>
                  <a:lnTo>
                    <a:pt x="6" y="2"/>
                  </a:lnTo>
                  <a:lnTo>
                    <a:pt x="6" y="4"/>
                  </a:lnTo>
                  <a:lnTo>
                    <a:pt x="6" y="5"/>
                  </a:lnTo>
                  <a:lnTo>
                    <a:pt x="6" y="5"/>
                  </a:lnTo>
                  <a:lnTo>
                    <a:pt x="4" y="6"/>
                  </a:lnTo>
                  <a:lnTo>
                    <a:pt x="2" y="5"/>
                  </a:lnTo>
                  <a:lnTo>
                    <a:pt x="1" y="4"/>
                  </a:lnTo>
                  <a:lnTo>
                    <a:pt x="0" y="3"/>
                  </a:lnTo>
                  <a:lnTo>
                    <a:pt x="0" y="2"/>
                  </a:lnTo>
                  <a:lnTo>
                    <a:pt x="0" y="1"/>
                  </a:lnTo>
                  <a:lnTo>
                    <a:pt x="0" y="1"/>
                  </a:lnTo>
                  <a:lnTo>
                    <a:pt x="1" y="1"/>
                  </a:lnTo>
                  <a:lnTo>
                    <a:pt x="2" y="0"/>
                  </a:lnTo>
                  <a:lnTo>
                    <a:pt x="3" y="0"/>
                  </a:lnTo>
                  <a:lnTo>
                    <a:pt x="5" y="1"/>
                  </a:lnTo>
                  <a:lnTo>
                    <a:pt x="5" y="1"/>
                  </a:lnTo>
                  <a:lnTo>
                    <a:pt x="6" y="2"/>
                  </a:lnTo>
                  <a:lnTo>
                    <a:pt x="6"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97" name="Freeform 373"/>
            <p:cNvSpPr>
              <a:spLocks/>
            </p:cNvSpPr>
            <p:nvPr/>
          </p:nvSpPr>
          <p:spPr bwMode="auto">
            <a:xfrm>
              <a:off x="5997575" y="6423017"/>
              <a:ext cx="12700" cy="11113"/>
            </a:xfrm>
            <a:custGeom>
              <a:avLst/>
              <a:gdLst/>
              <a:ahLst/>
              <a:cxnLst>
                <a:cxn ang="0">
                  <a:pos x="5" y="3"/>
                </a:cxn>
                <a:cxn ang="0">
                  <a:pos x="5" y="3"/>
                </a:cxn>
                <a:cxn ang="0">
                  <a:pos x="6" y="4"/>
                </a:cxn>
                <a:cxn ang="0">
                  <a:pos x="8" y="5"/>
                </a:cxn>
                <a:cxn ang="0">
                  <a:pos x="8" y="6"/>
                </a:cxn>
                <a:cxn ang="0">
                  <a:pos x="7" y="6"/>
                </a:cxn>
                <a:cxn ang="0">
                  <a:pos x="5" y="7"/>
                </a:cxn>
                <a:cxn ang="0">
                  <a:pos x="4" y="7"/>
                </a:cxn>
                <a:cxn ang="0">
                  <a:pos x="3" y="6"/>
                </a:cxn>
                <a:cxn ang="0">
                  <a:pos x="2" y="5"/>
                </a:cxn>
                <a:cxn ang="0">
                  <a:pos x="0" y="4"/>
                </a:cxn>
                <a:cxn ang="0">
                  <a:pos x="0" y="2"/>
                </a:cxn>
                <a:cxn ang="0">
                  <a:pos x="0" y="1"/>
                </a:cxn>
                <a:cxn ang="0">
                  <a:pos x="1" y="0"/>
                </a:cxn>
                <a:cxn ang="0">
                  <a:pos x="1" y="0"/>
                </a:cxn>
                <a:cxn ang="0">
                  <a:pos x="2" y="0"/>
                </a:cxn>
                <a:cxn ang="0">
                  <a:pos x="3" y="1"/>
                </a:cxn>
                <a:cxn ang="0">
                  <a:pos x="4" y="2"/>
                </a:cxn>
                <a:cxn ang="0">
                  <a:pos x="5" y="3"/>
                </a:cxn>
                <a:cxn ang="0">
                  <a:pos x="5" y="3"/>
                </a:cxn>
              </a:cxnLst>
              <a:rect l="0" t="0" r="r" b="b"/>
              <a:pathLst>
                <a:path w="8" h="7">
                  <a:moveTo>
                    <a:pt x="5" y="3"/>
                  </a:moveTo>
                  <a:lnTo>
                    <a:pt x="5" y="3"/>
                  </a:lnTo>
                  <a:lnTo>
                    <a:pt x="6" y="4"/>
                  </a:lnTo>
                  <a:lnTo>
                    <a:pt x="8" y="5"/>
                  </a:lnTo>
                  <a:lnTo>
                    <a:pt x="8" y="6"/>
                  </a:lnTo>
                  <a:lnTo>
                    <a:pt x="7" y="6"/>
                  </a:lnTo>
                  <a:lnTo>
                    <a:pt x="5" y="7"/>
                  </a:lnTo>
                  <a:lnTo>
                    <a:pt x="4" y="7"/>
                  </a:lnTo>
                  <a:lnTo>
                    <a:pt x="3" y="6"/>
                  </a:lnTo>
                  <a:lnTo>
                    <a:pt x="2" y="5"/>
                  </a:lnTo>
                  <a:lnTo>
                    <a:pt x="0" y="4"/>
                  </a:lnTo>
                  <a:lnTo>
                    <a:pt x="0" y="2"/>
                  </a:lnTo>
                  <a:lnTo>
                    <a:pt x="0" y="1"/>
                  </a:lnTo>
                  <a:lnTo>
                    <a:pt x="1" y="0"/>
                  </a:lnTo>
                  <a:lnTo>
                    <a:pt x="1" y="0"/>
                  </a:lnTo>
                  <a:lnTo>
                    <a:pt x="2" y="0"/>
                  </a:lnTo>
                  <a:lnTo>
                    <a:pt x="3" y="1"/>
                  </a:lnTo>
                  <a:lnTo>
                    <a:pt x="4" y="2"/>
                  </a:lnTo>
                  <a:lnTo>
                    <a:pt x="5" y="3"/>
                  </a:lnTo>
                  <a:lnTo>
                    <a:pt x="5"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98" name="Freeform 374"/>
            <p:cNvSpPr>
              <a:spLocks/>
            </p:cNvSpPr>
            <p:nvPr/>
          </p:nvSpPr>
          <p:spPr bwMode="auto">
            <a:xfrm>
              <a:off x="6008687" y="6435716"/>
              <a:ext cx="11112" cy="15875"/>
            </a:xfrm>
            <a:custGeom>
              <a:avLst/>
              <a:gdLst/>
              <a:ahLst/>
              <a:cxnLst>
                <a:cxn ang="0">
                  <a:pos x="4" y="2"/>
                </a:cxn>
                <a:cxn ang="0">
                  <a:pos x="4" y="2"/>
                </a:cxn>
                <a:cxn ang="0">
                  <a:pos x="3" y="1"/>
                </a:cxn>
                <a:cxn ang="0">
                  <a:pos x="3" y="0"/>
                </a:cxn>
                <a:cxn ang="0">
                  <a:pos x="2" y="0"/>
                </a:cxn>
                <a:cxn ang="0">
                  <a:pos x="1" y="1"/>
                </a:cxn>
                <a:cxn ang="0">
                  <a:pos x="0" y="2"/>
                </a:cxn>
                <a:cxn ang="0">
                  <a:pos x="0" y="3"/>
                </a:cxn>
                <a:cxn ang="0">
                  <a:pos x="0" y="3"/>
                </a:cxn>
                <a:cxn ang="0">
                  <a:pos x="0" y="9"/>
                </a:cxn>
                <a:cxn ang="0">
                  <a:pos x="1" y="9"/>
                </a:cxn>
                <a:cxn ang="0">
                  <a:pos x="2" y="10"/>
                </a:cxn>
                <a:cxn ang="0">
                  <a:pos x="3" y="10"/>
                </a:cxn>
                <a:cxn ang="0">
                  <a:pos x="3" y="10"/>
                </a:cxn>
                <a:cxn ang="0">
                  <a:pos x="4" y="9"/>
                </a:cxn>
                <a:cxn ang="0">
                  <a:pos x="4" y="8"/>
                </a:cxn>
                <a:cxn ang="0">
                  <a:pos x="6" y="7"/>
                </a:cxn>
                <a:cxn ang="0">
                  <a:pos x="7" y="6"/>
                </a:cxn>
                <a:cxn ang="0">
                  <a:pos x="7" y="4"/>
                </a:cxn>
                <a:cxn ang="0">
                  <a:pos x="7" y="4"/>
                </a:cxn>
                <a:cxn ang="0">
                  <a:pos x="6" y="4"/>
                </a:cxn>
                <a:cxn ang="0">
                  <a:pos x="5" y="4"/>
                </a:cxn>
                <a:cxn ang="0">
                  <a:pos x="4" y="3"/>
                </a:cxn>
                <a:cxn ang="0">
                  <a:pos x="4" y="2"/>
                </a:cxn>
                <a:cxn ang="0">
                  <a:pos x="4" y="2"/>
                </a:cxn>
              </a:cxnLst>
              <a:rect l="0" t="0" r="r" b="b"/>
              <a:pathLst>
                <a:path w="7" h="10">
                  <a:moveTo>
                    <a:pt x="4" y="2"/>
                  </a:moveTo>
                  <a:lnTo>
                    <a:pt x="4" y="2"/>
                  </a:lnTo>
                  <a:lnTo>
                    <a:pt x="3" y="1"/>
                  </a:lnTo>
                  <a:lnTo>
                    <a:pt x="3" y="0"/>
                  </a:lnTo>
                  <a:lnTo>
                    <a:pt x="2" y="0"/>
                  </a:lnTo>
                  <a:lnTo>
                    <a:pt x="1" y="1"/>
                  </a:lnTo>
                  <a:lnTo>
                    <a:pt x="0" y="2"/>
                  </a:lnTo>
                  <a:lnTo>
                    <a:pt x="0" y="3"/>
                  </a:lnTo>
                  <a:lnTo>
                    <a:pt x="0" y="3"/>
                  </a:lnTo>
                  <a:lnTo>
                    <a:pt x="0" y="9"/>
                  </a:lnTo>
                  <a:lnTo>
                    <a:pt x="1" y="9"/>
                  </a:lnTo>
                  <a:lnTo>
                    <a:pt x="2" y="10"/>
                  </a:lnTo>
                  <a:lnTo>
                    <a:pt x="3" y="10"/>
                  </a:lnTo>
                  <a:lnTo>
                    <a:pt x="3" y="10"/>
                  </a:lnTo>
                  <a:lnTo>
                    <a:pt x="4" y="9"/>
                  </a:lnTo>
                  <a:lnTo>
                    <a:pt x="4" y="8"/>
                  </a:lnTo>
                  <a:lnTo>
                    <a:pt x="6" y="7"/>
                  </a:lnTo>
                  <a:lnTo>
                    <a:pt x="7" y="6"/>
                  </a:lnTo>
                  <a:lnTo>
                    <a:pt x="7" y="4"/>
                  </a:lnTo>
                  <a:lnTo>
                    <a:pt x="7" y="4"/>
                  </a:lnTo>
                  <a:lnTo>
                    <a:pt x="6" y="4"/>
                  </a:lnTo>
                  <a:lnTo>
                    <a:pt x="5" y="4"/>
                  </a:lnTo>
                  <a:lnTo>
                    <a:pt x="4" y="3"/>
                  </a:lnTo>
                  <a:lnTo>
                    <a:pt x="4" y="2"/>
                  </a:lnTo>
                  <a:lnTo>
                    <a:pt x="4"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399" name="Freeform 375"/>
            <p:cNvSpPr>
              <a:spLocks/>
            </p:cNvSpPr>
            <p:nvPr/>
          </p:nvSpPr>
          <p:spPr bwMode="auto">
            <a:xfrm>
              <a:off x="5965825" y="6608754"/>
              <a:ext cx="4763" cy="3175"/>
            </a:xfrm>
            <a:custGeom>
              <a:avLst/>
              <a:gdLst/>
              <a:ahLst/>
              <a:cxnLst>
                <a:cxn ang="0">
                  <a:pos x="2" y="1"/>
                </a:cxn>
                <a:cxn ang="0">
                  <a:pos x="2" y="1"/>
                </a:cxn>
                <a:cxn ang="0">
                  <a:pos x="3" y="1"/>
                </a:cxn>
                <a:cxn ang="0">
                  <a:pos x="3" y="2"/>
                </a:cxn>
                <a:cxn ang="0">
                  <a:pos x="1" y="1"/>
                </a:cxn>
                <a:cxn ang="0">
                  <a:pos x="0" y="1"/>
                </a:cxn>
                <a:cxn ang="0">
                  <a:pos x="0" y="0"/>
                </a:cxn>
                <a:cxn ang="0">
                  <a:pos x="1" y="0"/>
                </a:cxn>
                <a:cxn ang="0">
                  <a:pos x="1" y="0"/>
                </a:cxn>
                <a:cxn ang="0">
                  <a:pos x="2" y="1"/>
                </a:cxn>
                <a:cxn ang="0">
                  <a:pos x="2" y="1"/>
                </a:cxn>
              </a:cxnLst>
              <a:rect l="0" t="0" r="r" b="b"/>
              <a:pathLst>
                <a:path w="3" h="2">
                  <a:moveTo>
                    <a:pt x="2" y="1"/>
                  </a:moveTo>
                  <a:lnTo>
                    <a:pt x="2" y="1"/>
                  </a:lnTo>
                  <a:lnTo>
                    <a:pt x="3" y="1"/>
                  </a:lnTo>
                  <a:lnTo>
                    <a:pt x="3" y="2"/>
                  </a:lnTo>
                  <a:lnTo>
                    <a:pt x="1" y="1"/>
                  </a:lnTo>
                  <a:lnTo>
                    <a:pt x="0" y="1"/>
                  </a:lnTo>
                  <a:lnTo>
                    <a:pt x="0" y="0"/>
                  </a:lnTo>
                  <a:lnTo>
                    <a:pt x="1" y="0"/>
                  </a:lnTo>
                  <a:lnTo>
                    <a:pt x="1" y="0"/>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00" name="Freeform 376"/>
            <p:cNvSpPr>
              <a:spLocks/>
            </p:cNvSpPr>
            <p:nvPr/>
          </p:nvSpPr>
          <p:spPr bwMode="auto">
            <a:xfrm>
              <a:off x="5975350" y="6621453"/>
              <a:ext cx="4763" cy="1588"/>
            </a:xfrm>
            <a:custGeom>
              <a:avLst/>
              <a:gdLst/>
              <a:ahLst/>
              <a:cxnLst>
                <a:cxn ang="0">
                  <a:pos x="3" y="0"/>
                </a:cxn>
                <a:cxn ang="0">
                  <a:pos x="3" y="0"/>
                </a:cxn>
                <a:cxn ang="0">
                  <a:pos x="3" y="1"/>
                </a:cxn>
                <a:cxn ang="0">
                  <a:pos x="3" y="1"/>
                </a:cxn>
                <a:cxn ang="0">
                  <a:pos x="1" y="1"/>
                </a:cxn>
                <a:cxn ang="0">
                  <a:pos x="1" y="1"/>
                </a:cxn>
                <a:cxn ang="0">
                  <a:pos x="0" y="0"/>
                </a:cxn>
                <a:cxn ang="0">
                  <a:pos x="1" y="0"/>
                </a:cxn>
                <a:cxn ang="0">
                  <a:pos x="3" y="0"/>
                </a:cxn>
                <a:cxn ang="0">
                  <a:pos x="3" y="0"/>
                </a:cxn>
                <a:cxn ang="0">
                  <a:pos x="3" y="0"/>
                </a:cxn>
              </a:cxnLst>
              <a:rect l="0" t="0" r="r" b="b"/>
              <a:pathLst>
                <a:path w="3" h="1">
                  <a:moveTo>
                    <a:pt x="3" y="0"/>
                  </a:moveTo>
                  <a:lnTo>
                    <a:pt x="3" y="0"/>
                  </a:lnTo>
                  <a:lnTo>
                    <a:pt x="3" y="1"/>
                  </a:lnTo>
                  <a:lnTo>
                    <a:pt x="3" y="1"/>
                  </a:lnTo>
                  <a:lnTo>
                    <a:pt x="1" y="1"/>
                  </a:lnTo>
                  <a:lnTo>
                    <a:pt x="1" y="1"/>
                  </a:lnTo>
                  <a:lnTo>
                    <a:pt x="0" y="0"/>
                  </a:lnTo>
                  <a:lnTo>
                    <a:pt x="1" y="0"/>
                  </a:lnTo>
                  <a:lnTo>
                    <a:pt x="3" y="0"/>
                  </a:lnTo>
                  <a:lnTo>
                    <a:pt x="3" y="0"/>
                  </a:lnTo>
                  <a:lnTo>
                    <a:pt x="3"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01" name="Freeform 377"/>
            <p:cNvSpPr>
              <a:spLocks/>
            </p:cNvSpPr>
            <p:nvPr/>
          </p:nvSpPr>
          <p:spPr bwMode="auto">
            <a:xfrm>
              <a:off x="5994400" y="6638916"/>
              <a:ext cx="4763" cy="4762"/>
            </a:xfrm>
            <a:custGeom>
              <a:avLst/>
              <a:gdLst/>
              <a:ahLst/>
              <a:cxnLst>
                <a:cxn ang="0">
                  <a:pos x="3" y="2"/>
                </a:cxn>
                <a:cxn ang="0">
                  <a:pos x="3" y="2"/>
                </a:cxn>
                <a:cxn ang="0">
                  <a:pos x="3" y="2"/>
                </a:cxn>
                <a:cxn ang="0">
                  <a:pos x="3" y="2"/>
                </a:cxn>
                <a:cxn ang="0">
                  <a:pos x="3" y="3"/>
                </a:cxn>
                <a:cxn ang="0">
                  <a:pos x="1" y="3"/>
                </a:cxn>
                <a:cxn ang="0">
                  <a:pos x="0" y="2"/>
                </a:cxn>
                <a:cxn ang="0">
                  <a:pos x="0" y="2"/>
                </a:cxn>
                <a:cxn ang="0">
                  <a:pos x="0" y="1"/>
                </a:cxn>
                <a:cxn ang="0">
                  <a:pos x="0" y="0"/>
                </a:cxn>
                <a:cxn ang="0">
                  <a:pos x="0" y="0"/>
                </a:cxn>
                <a:cxn ang="0">
                  <a:pos x="1" y="0"/>
                </a:cxn>
                <a:cxn ang="0">
                  <a:pos x="2" y="0"/>
                </a:cxn>
                <a:cxn ang="0">
                  <a:pos x="3" y="1"/>
                </a:cxn>
                <a:cxn ang="0">
                  <a:pos x="3" y="2"/>
                </a:cxn>
                <a:cxn ang="0">
                  <a:pos x="3" y="2"/>
                </a:cxn>
              </a:cxnLst>
              <a:rect l="0" t="0" r="r" b="b"/>
              <a:pathLst>
                <a:path w="3" h="3">
                  <a:moveTo>
                    <a:pt x="3" y="2"/>
                  </a:moveTo>
                  <a:lnTo>
                    <a:pt x="3" y="2"/>
                  </a:lnTo>
                  <a:lnTo>
                    <a:pt x="3" y="2"/>
                  </a:lnTo>
                  <a:lnTo>
                    <a:pt x="3" y="2"/>
                  </a:lnTo>
                  <a:lnTo>
                    <a:pt x="3" y="3"/>
                  </a:lnTo>
                  <a:lnTo>
                    <a:pt x="1" y="3"/>
                  </a:lnTo>
                  <a:lnTo>
                    <a:pt x="0" y="2"/>
                  </a:lnTo>
                  <a:lnTo>
                    <a:pt x="0" y="2"/>
                  </a:lnTo>
                  <a:lnTo>
                    <a:pt x="0" y="1"/>
                  </a:lnTo>
                  <a:lnTo>
                    <a:pt x="0" y="0"/>
                  </a:lnTo>
                  <a:lnTo>
                    <a:pt x="0" y="0"/>
                  </a:lnTo>
                  <a:lnTo>
                    <a:pt x="1" y="0"/>
                  </a:lnTo>
                  <a:lnTo>
                    <a:pt x="2" y="0"/>
                  </a:lnTo>
                  <a:lnTo>
                    <a:pt x="3" y="1"/>
                  </a:lnTo>
                  <a:lnTo>
                    <a:pt x="3" y="2"/>
                  </a:lnTo>
                  <a:lnTo>
                    <a:pt x="3"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02" name="Freeform 378"/>
            <p:cNvSpPr>
              <a:spLocks/>
            </p:cNvSpPr>
            <p:nvPr/>
          </p:nvSpPr>
          <p:spPr bwMode="auto">
            <a:xfrm>
              <a:off x="7512050" y="6091230"/>
              <a:ext cx="33337" cy="33337"/>
            </a:xfrm>
            <a:custGeom>
              <a:avLst/>
              <a:gdLst/>
              <a:ahLst/>
              <a:cxnLst>
                <a:cxn ang="0">
                  <a:pos x="2" y="21"/>
                </a:cxn>
                <a:cxn ang="0">
                  <a:pos x="4" y="20"/>
                </a:cxn>
                <a:cxn ang="0">
                  <a:pos x="5" y="18"/>
                </a:cxn>
                <a:cxn ang="0">
                  <a:pos x="5" y="18"/>
                </a:cxn>
                <a:cxn ang="0">
                  <a:pos x="8" y="16"/>
                </a:cxn>
                <a:cxn ang="0">
                  <a:pos x="9" y="16"/>
                </a:cxn>
                <a:cxn ang="0">
                  <a:pos x="12" y="17"/>
                </a:cxn>
                <a:cxn ang="0">
                  <a:pos x="13" y="17"/>
                </a:cxn>
                <a:cxn ang="0">
                  <a:pos x="13" y="14"/>
                </a:cxn>
                <a:cxn ang="0">
                  <a:pos x="14" y="12"/>
                </a:cxn>
                <a:cxn ang="0">
                  <a:pos x="15" y="13"/>
                </a:cxn>
                <a:cxn ang="0">
                  <a:pos x="16" y="16"/>
                </a:cxn>
                <a:cxn ang="0">
                  <a:pos x="16" y="14"/>
                </a:cxn>
                <a:cxn ang="0">
                  <a:pos x="17" y="13"/>
                </a:cxn>
                <a:cxn ang="0">
                  <a:pos x="20" y="12"/>
                </a:cxn>
                <a:cxn ang="0">
                  <a:pos x="21" y="10"/>
                </a:cxn>
                <a:cxn ang="0">
                  <a:pos x="19" y="9"/>
                </a:cxn>
                <a:cxn ang="0">
                  <a:pos x="17" y="7"/>
                </a:cxn>
                <a:cxn ang="0">
                  <a:pos x="17" y="5"/>
                </a:cxn>
                <a:cxn ang="0">
                  <a:pos x="15" y="2"/>
                </a:cxn>
                <a:cxn ang="0">
                  <a:pos x="11" y="0"/>
                </a:cxn>
                <a:cxn ang="0">
                  <a:pos x="8" y="0"/>
                </a:cxn>
                <a:cxn ang="0">
                  <a:pos x="5" y="1"/>
                </a:cxn>
                <a:cxn ang="0">
                  <a:pos x="3" y="5"/>
                </a:cxn>
                <a:cxn ang="0">
                  <a:pos x="2" y="7"/>
                </a:cxn>
                <a:cxn ang="0">
                  <a:pos x="0" y="11"/>
                </a:cxn>
                <a:cxn ang="0">
                  <a:pos x="0" y="12"/>
                </a:cxn>
                <a:cxn ang="0">
                  <a:pos x="2" y="13"/>
                </a:cxn>
                <a:cxn ang="0">
                  <a:pos x="1" y="14"/>
                </a:cxn>
                <a:cxn ang="0">
                  <a:pos x="1" y="15"/>
                </a:cxn>
                <a:cxn ang="0">
                  <a:pos x="1" y="17"/>
                </a:cxn>
                <a:cxn ang="0">
                  <a:pos x="1" y="18"/>
                </a:cxn>
                <a:cxn ang="0">
                  <a:pos x="0" y="20"/>
                </a:cxn>
                <a:cxn ang="0">
                  <a:pos x="1" y="21"/>
                </a:cxn>
                <a:cxn ang="0">
                  <a:pos x="2" y="21"/>
                </a:cxn>
              </a:cxnLst>
              <a:rect l="0" t="0" r="r" b="b"/>
              <a:pathLst>
                <a:path w="21" h="21">
                  <a:moveTo>
                    <a:pt x="2" y="21"/>
                  </a:moveTo>
                  <a:lnTo>
                    <a:pt x="2" y="21"/>
                  </a:lnTo>
                  <a:lnTo>
                    <a:pt x="4" y="21"/>
                  </a:lnTo>
                  <a:lnTo>
                    <a:pt x="4" y="20"/>
                  </a:lnTo>
                  <a:lnTo>
                    <a:pt x="5" y="20"/>
                  </a:lnTo>
                  <a:lnTo>
                    <a:pt x="5" y="18"/>
                  </a:lnTo>
                  <a:lnTo>
                    <a:pt x="4" y="18"/>
                  </a:lnTo>
                  <a:lnTo>
                    <a:pt x="5" y="18"/>
                  </a:lnTo>
                  <a:lnTo>
                    <a:pt x="7" y="17"/>
                  </a:lnTo>
                  <a:lnTo>
                    <a:pt x="8" y="16"/>
                  </a:lnTo>
                  <a:lnTo>
                    <a:pt x="8" y="16"/>
                  </a:lnTo>
                  <a:lnTo>
                    <a:pt x="9" y="16"/>
                  </a:lnTo>
                  <a:lnTo>
                    <a:pt x="11" y="17"/>
                  </a:lnTo>
                  <a:lnTo>
                    <a:pt x="12" y="17"/>
                  </a:lnTo>
                  <a:lnTo>
                    <a:pt x="12" y="17"/>
                  </a:lnTo>
                  <a:lnTo>
                    <a:pt x="13" y="17"/>
                  </a:lnTo>
                  <a:lnTo>
                    <a:pt x="13" y="16"/>
                  </a:lnTo>
                  <a:lnTo>
                    <a:pt x="13" y="14"/>
                  </a:lnTo>
                  <a:lnTo>
                    <a:pt x="13" y="13"/>
                  </a:lnTo>
                  <a:lnTo>
                    <a:pt x="14" y="12"/>
                  </a:lnTo>
                  <a:lnTo>
                    <a:pt x="14" y="12"/>
                  </a:lnTo>
                  <a:lnTo>
                    <a:pt x="15" y="13"/>
                  </a:lnTo>
                  <a:lnTo>
                    <a:pt x="15" y="14"/>
                  </a:lnTo>
                  <a:lnTo>
                    <a:pt x="16" y="16"/>
                  </a:lnTo>
                  <a:lnTo>
                    <a:pt x="16" y="15"/>
                  </a:lnTo>
                  <a:lnTo>
                    <a:pt x="16" y="14"/>
                  </a:lnTo>
                  <a:lnTo>
                    <a:pt x="16" y="14"/>
                  </a:lnTo>
                  <a:lnTo>
                    <a:pt x="17" y="13"/>
                  </a:lnTo>
                  <a:lnTo>
                    <a:pt x="18" y="12"/>
                  </a:lnTo>
                  <a:lnTo>
                    <a:pt x="20" y="12"/>
                  </a:lnTo>
                  <a:lnTo>
                    <a:pt x="21" y="11"/>
                  </a:lnTo>
                  <a:lnTo>
                    <a:pt x="21" y="10"/>
                  </a:lnTo>
                  <a:lnTo>
                    <a:pt x="21" y="10"/>
                  </a:lnTo>
                  <a:lnTo>
                    <a:pt x="19" y="9"/>
                  </a:lnTo>
                  <a:lnTo>
                    <a:pt x="18" y="8"/>
                  </a:lnTo>
                  <a:lnTo>
                    <a:pt x="17" y="7"/>
                  </a:lnTo>
                  <a:lnTo>
                    <a:pt x="17" y="6"/>
                  </a:lnTo>
                  <a:lnTo>
                    <a:pt x="17" y="5"/>
                  </a:lnTo>
                  <a:lnTo>
                    <a:pt x="17" y="4"/>
                  </a:lnTo>
                  <a:lnTo>
                    <a:pt x="15" y="2"/>
                  </a:lnTo>
                  <a:lnTo>
                    <a:pt x="13" y="1"/>
                  </a:lnTo>
                  <a:lnTo>
                    <a:pt x="11" y="0"/>
                  </a:lnTo>
                  <a:lnTo>
                    <a:pt x="8" y="0"/>
                  </a:lnTo>
                  <a:lnTo>
                    <a:pt x="8" y="0"/>
                  </a:lnTo>
                  <a:lnTo>
                    <a:pt x="7" y="1"/>
                  </a:lnTo>
                  <a:lnTo>
                    <a:pt x="5" y="1"/>
                  </a:lnTo>
                  <a:lnTo>
                    <a:pt x="4" y="2"/>
                  </a:lnTo>
                  <a:lnTo>
                    <a:pt x="3" y="5"/>
                  </a:lnTo>
                  <a:lnTo>
                    <a:pt x="2" y="6"/>
                  </a:lnTo>
                  <a:lnTo>
                    <a:pt x="2" y="7"/>
                  </a:lnTo>
                  <a:lnTo>
                    <a:pt x="1" y="8"/>
                  </a:lnTo>
                  <a:lnTo>
                    <a:pt x="0" y="11"/>
                  </a:lnTo>
                  <a:lnTo>
                    <a:pt x="0" y="12"/>
                  </a:lnTo>
                  <a:lnTo>
                    <a:pt x="0" y="12"/>
                  </a:lnTo>
                  <a:lnTo>
                    <a:pt x="1" y="13"/>
                  </a:lnTo>
                  <a:lnTo>
                    <a:pt x="2" y="13"/>
                  </a:lnTo>
                  <a:lnTo>
                    <a:pt x="2" y="13"/>
                  </a:lnTo>
                  <a:lnTo>
                    <a:pt x="1" y="14"/>
                  </a:lnTo>
                  <a:lnTo>
                    <a:pt x="1" y="14"/>
                  </a:lnTo>
                  <a:lnTo>
                    <a:pt x="1" y="15"/>
                  </a:lnTo>
                  <a:lnTo>
                    <a:pt x="1" y="16"/>
                  </a:lnTo>
                  <a:lnTo>
                    <a:pt x="1" y="17"/>
                  </a:lnTo>
                  <a:lnTo>
                    <a:pt x="1" y="17"/>
                  </a:lnTo>
                  <a:lnTo>
                    <a:pt x="1" y="18"/>
                  </a:lnTo>
                  <a:lnTo>
                    <a:pt x="1" y="19"/>
                  </a:lnTo>
                  <a:lnTo>
                    <a:pt x="0" y="20"/>
                  </a:lnTo>
                  <a:lnTo>
                    <a:pt x="1" y="21"/>
                  </a:lnTo>
                  <a:lnTo>
                    <a:pt x="1" y="21"/>
                  </a:lnTo>
                  <a:lnTo>
                    <a:pt x="2" y="21"/>
                  </a:lnTo>
                  <a:lnTo>
                    <a:pt x="2" y="2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03" name="Freeform 379"/>
            <p:cNvSpPr>
              <a:spLocks/>
            </p:cNvSpPr>
            <p:nvPr/>
          </p:nvSpPr>
          <p:spPr bwMode="auto">
            <a:xfrm>
              <a:off x="7407275" y="6046780"/>
              <a:ext cx="120650" cy="117474"/>
            </a:xfrm>
            <a:custGeom>
              <a:avLst/>
              <a:gdLst/>
              <a:ahLst/>
              <a:cxnLst>
                <a:cxn ang="0">
                  <a:pos x="71" y="62"/>
                </a:cxn>
                <a:cxn ang="0">
                  <a:pos x="67" y="57"/>
                </a:cxn>
                <a:cxn ang="0">
                  <a:pos x="65" y="53"/>
                </a:cxn>
                <a:cxn ang="0">
                  <a:pos x="68" y="52"/>
                </a:cxn>
                <a:cxn ang="0">
                  <a:pos x="67" y="49"/>
                </a:cxn>
                <a:cxn ang="0">
                  <a:pos x="66" y="47"/>
                </a:cxn>
                <a:cxn ang="0">
                  <a:pos x="67" y="45"/>
                </a:cxn>
                <a:cxn ang="0">
                  <a:pos x="66" y="42"/>
                </a:cxn>
                <a:cxn ang="0">
                  <a:pos x="68" y="41"/>
                </a:cxn>
                <a:cxn ang="0">
                  <a:pos x="65" y="40"/>
                </a:cxn>
                <a:cxn ang="0">
                  <a:pos x="68" y="35"/>
                </a:cxn>
                <a:cxn ang="0">
                  <a:pos x="70" y="30"/>
                </a:cxn>
                <a:cxn ang="0">
                  <a:pos x="73" y="28"/>
                </a:cxn>
                <a:cxn ang="0">
                  <a:pos x="74" y="23"/>
                </a:cxn>
                <a:cxn ang="0">
                  <a:pos x="73" y="20"/>
                </a:cxn>
                <a:cxn ang="0">
                  <a:pos x="67" y="17"/>
                </a:cxn>
                <a:cxn ang="0">
                  <a:pos x="60" y="14"/>
                </a:cxn>
                <a:cxn ang="0">
                  <a:pos x="56" y="11"/>
                </a:cxn>
                <a:cxn ang="0">
                  <a:pos x="49" y="8"/>
                </a:cxn>
                <a:cxn ang="0">
                  <a:pos x="46" y="6"/>
                </a:cxn>
                <a:cxn ang="0">
                  <a:pos x="42" y="0"/>
                </a:cxn>
                <a:cxn ang="0">
                  <a:pos x="38" y="3"/>
                </a:cxn>
                <a:cxn ang="0">
                  <a:pos x="37" y="8"/>
                </a:cxn>
                <a:cxn ang="0">
                  <a:pos x="30" y="14"/>
                </a:cxn>
                <a:cxn ang="0">
                  <a:pos x="30" y="15"/>
                </a:cxn>
                <a:cxn ang="0">
                  <a:pos x="25" y="16"/>
                </a:cxn>
                <a:cxn ang="0">
                  <a:pos x="22" y="14"/>
                </a:cxn>
                <a:cxn ang="0">
                  <a:pos x="19" y="13"/>
                </a:cxn>
                <a:cxn ang="0">
                  <a:pos x="18" y="15"/>
                </a:cxn>
                <a:cxn ang="0">
                  <a:pos x="18" y="21"/>
                </a:cxn>
                <a:cxn ang="0">
                  <a:pos x="16" y="23"/>
                </a:cxn>
                <a:cxn ang="0">
                  <a:pos x="11" y="21"/>
                </a:cxn>
                <a:cxn ang="0">
                  <a:pos x="8" y="21"/>
                </a:cxn>
                <a:cxn ang="0">
                  <a:pos x="5" y="21"/>
                </a:cxn>
                <a:cxn ang="0">
                  <a:pos x="0" y="22"/>
                </a:cxn>
                <a:cxn ang="0">
                  <a:pos x="1" y="25"/>
                </a:cxn>
                <a:cxn ang="0">
                  <a:pos x="2" y="27"/>
                </a:cxn>
                <a:cxn ang="0">
                  <a:pos x="3" y="29"/>
                </a:cxn>
                <a:cxn ang="0">
                  <a:pos x="8" y="30"/>
                </a:cxn>
                <a:cxn ang="0">
                  <a:pos x="15" y="34"/>
                </a:cxn>
                <a:cxn ang="0">
                  <a:pos x="16" y="40"/>
                </a:cxn>
                <a:cxn ang="0">
                  <a:pos x="20" y="42"/>
                </a:cxn>
                <a:cxn ang="0">
                  <a:pos x="21" y="46"/>
                </a:cxn>
                <a:cxn ang="0">
                  <a:pos x="23" y="48"/>
                </a:cxn>
                <a:cxn ang="0">
                  <a:pos x="24" y="52"/>
                </a:cxn>
                <a:cxn ang="0">
                  <a:pos x="22" y="50"/>
                </a:cxn>
                <a:cxn ang="0">
                  <a:pos x="21" y="51"/>
                </a:cxn>
                <a:cxn ang="0">
                  <a:pos x="18" y="63"/>
                </a:cxn>
                <a:cxn ang="0">
                  <a:pos x="17" y="66"/>
                </a:cxn>
                <a:cxn ang="0">
                  <a:pos x="27" y="72"/>
                </a:cxn>
                <a:cxn ang="0">
                  <a:pos x="40" y="73"/>
                </a:cxn>
                <a:cxn ang="0">
                  <a:pos x="46" y="69"/>
                </a:cxn>
                <a:cxn ang="0">
                  <a:pos x="49" y="66"/>
                </a:cxn>
                <a:cxn ang="0">
                  <a:pos x="54" y="66"/>
                </a:cxn>
                <a:cxn ang="0">
                  <a:pos x="62" y="69"/>
                </a:cxn>
                <a:cxn ang="0">
                  <a:pos x="71" y="63"/>
                </a:cxn>
              </a:cxnLst>
              <a:rect l="0" t="0" r="r" b="b"/>
              <a:pathLst>
                <a:path w="76" h="74">
                  <a:moveTo>
                    <a:pt x="71" y="63"/>
                  </a:moveTo>
                  <a:lnTo>
                    <a:pt x="71" y="63"/>
                  </a:lnTo>
                  <a:lnTo>
                    <a:pt x="71" y="62"/>
                  </a:lnTo>
                  <a:lnTo>
                    <a:pt x="71" y="60"/>
                  </a:lnTo>
                  <a:lnTo>
                    <a:pt x="69" y="59"/>
                  </a:lnTo>
                  <a:lnTo>
                    <a:pt x="67" y="57"/>
                  </a:lnTo>
                  <a:lnTo>
                    <a:pt x="65" y="54"/>
                  </a:lnTo>
                  <a:lnTo>
                    <a:pt x="65" y="53"/>
                  </a:lnTo>
                  <a:lnTo>
                    <a:pt x="65" y="53"/>
                  </a:lnTo>
                  <a:lnTo>
                    <a:pt x="65" y="53"/>
                  </a:lnTo>
                  <a:lnTo>
                    <a:pt x="67" y="53"/>
                  </a:lnTo>
                  <a:lnTo>
                    <a:pt x="68" y="52"/>
                  </a:lnTo>
                  <a:lnTo>
                    <a:pt x="68" y="51"/>
                  </a:lnTo>
                  <a:lnTo>
                    <a:pt x="68" y="49"/>
                  </a:lnTo>
                  <a:lnTo>
                    <a:pt x="67" y="49"/>
                  </a:lnTo>
                  <a:lnTo>
                    <a:pt x="66" y="49"/>
                  </a:lnTo>
                  <a:lnTo>
                    <a:pt x="66" y="48"/>
                  </a:lnTo>
                  <a:lnTo>
                    <a:pt x="66" y="47"/>
                  </a:lnTo>
                  <a:lnTo>
                    <a:pt x="67" y="46"/>
                  </a:lnTo>
                  <a:lnTo>
                    <a:pt x="67" y="45"/>
                  </a:lnTo>
                  <a:lnTo>
                    <a:pt x="67" y="45"/>
                  </a:lnTo>
                  <a:lnTo>
                    <a:pt x="66" y="44"/>
                  </a:lnTo>
                  <a:lnTo>
                    <a:pt x="66" y="43"/>
                  </a:lnTo>
                  <a:lnTo>
                    <a:pt x="66" y="42"/>
                  </a:lnTo>
                  <a:lnTo>
                    <a:pt x="67" y="42"/>
                  </a:lnTo>
                  <a:lnTo>
                    <a:pt x="68" y="41"/>
                  </a:lnTo>
                  <a:lnTo>
                    <a:pt x="68" y="41"/>
                  </a:lnTo>
                  <a:lnTo>
                    <a:pt x="67" y="41"/>
                  </a:lnTo>
                  <a:lnTo>
                    <a:pt x="66" y="40"/>
                  </a:lnTo>
                  <a:lnTo>
                    <a:pt x="65" y="40"/>
                  </a:lnTo>
                  <a:lnTo>
                    <a:pt x="65" y="39"/>
                  </a:lnTo>
                  <a:lnTo>
                    <a:pt x="67" y="36"/>
                  </a:lnTo>
                  <a:lnTo>
                    <a:pt x="68" y="35"/>
                  </a:lnTo>
                  <a:lnTo>
                    <a:pt x="68" y="34"/>
                  </a:lnTo>
                  <a:lnTo>
                    <a:pt x="69" y="33"/>
                  </a:lnTo>
                  <a:lnTo>
                    <a:pt x="70" y="30"/>
                  </a:lnTo>
                  <a:lnTo>
                    <a:pt x="71" y="29"/>
                  </a:lnTo>
                  <a:lnTo>
                    <a:pt x="72" y="29"/>
                  </a:lnTo>
                  <a:lnTo>
                    <a:pt x="73" y="28"/>
                  </a:lnTo>
                  <a:lnTo>
                    <a:pt x="74" y="28"/>
                  </a:lnTo>
                  <a:lnTo>
                    <a:pt x="74" y="26"/>
                  </a:lnTo>
                  <a:lnTo>
                    <a:pt x="74" y="23"/>
                  </a:lnTo>
                  <a:lnTo>
                    <a:pt x="75" y="21"/>
                  </a:lnTo>
                  <a:lnTo>
                    <a:pt x="76" y="19"/>
                  </a:lnTo>
                  <a:lnTo>
                    <a:pt x="73" y="20"/>
                  </a:lnTo>
                  <a:lnTo>
                    <a:pt x="71" y="19"/>
                  </a:lnTo>
                  <a:lnTo>
                    <a:pt x="70" y="18"/>
                  </a:lnTo>
                  <a:lnTo>
                    <a:pt x="67" y="17"/>
                  </a:lnTo>
                  <a:lnTo>
                    <a:pt x="64" y="16"/>
                  </a:lnTo>
                  <a:lnTo>
                    <a:pt x="61" y="15"/>
                  </a:lnTo>
                  <a:lnTo>
                    <a:pt x="60" y="14"/>
                  </a:lnTo>
                  <a:lnTo>
                    <a:pt x="60" y="13"/>
                  </a:lnTo>
                  <a:lnTo>
                    <a:pt x="58" y="12"/>
                  </a:lnTo>
                  <a:lnTo>
                    <a:pt x="56" y="11"/>
                  </a:lnTo>
                  <a:lnTo>
                    <a:pt x="52" y="9"/>
                  </a:lnTo>
                  <a:lnTo>
                    <a:pt x="50" y="9"/>
                  </a:lnTo>
                  <a:lnTo>
                    <a:pt x="49" y="8"/>
                  </a:lnTo>
                  <a:lnTo>
                    <a:pt x="49" y="7"/>
                  </a:lnTo>
                  <a:lnTo>
                    <a:pt x="49" y="6"/>
                  </a:lnTo>
                  <a:lnTo>
                    <a:pt x="46" y="6"/>
                  </a:lnTo>
                  <a:lnTo>
                    <a:pt x="44" y="4"/>
                  </a:lnTo>
                  <a:lnTo>
                    <a:pt x="42" y="2"/>
                  </a:lnTo>
                  <a:lnTo>
                    <a:pt x="42" y="0"/>
                  </a:lnTo>
                  <a:lnTo>
                    <a:pt x="40" y="2"/>
                  </a:lnTo>
                  <a:lnTo>
                    <a:pt x="38" y="2"/>
                  </a:lnTo>
                  <a:lnTo>
                    <a:pt x="38" y="3"/>
                  </a:lnTo>
                  <a:lnTo>
                    <a:pt x="37" y="4"/>
                  </a:lnTo>
                  <a:lnTo>
                    <a:pt x="37" y="6"/>
                  </a:lnTo>
                  <a:lnTo>
                    <a:pt x="37" y="8"/>
                  </a:lnTo>
                  <a:lnTo>
                    <a:pt x="36" y="9"/>
                  </a:lnTo>
                  <a:lnTo>
                    <a:pt x="33" y="12"/>
                  </a:lnTo>
                  <a:lnTo>
                    <a:pt x="30" y="14"/>
                  </a:lnTo>
                  <a:lnTo>
                    <a:pt x="30" y="14"/>
                  </a:lnTo>
                  <a:lnTo>
                    <a:pt x="30" y="15"/>
                  </a:lnTo>
                  <a:lnTo>
                    <a:pt x="30" y="15"/>
                  </a:lnTo>
                  <a:lnTo>
                    <a:pt x="30" y="15"/>
                  </a:lnTo>
                  <a:lnTo>
                    <a:pt x="27" y="16"/>
                  </a:lnTo>
                  <a:lnTo>
                    <a:pt x="25" y="16"/>
                  </a:lnTo>
                  <a:lnTo>
                    <a:pt x="23" y="16"/>
                  </a:lnTo>
                  <a:lnTo>
                    <a:pt x="23" y="15"/>
                  </a:lnTo>
                  <a:lnTo>
                    <a:pt x="22" y="14"/>
                  </a:lnTo>
                  <a:lnTo>
                    <a:pt x="21" y="13"/>
                  </a:lnTo>
                  <a:lnTo>
                    <a:pt x="20" y="13"/>
                  </a:lnTo>
                  <a:lnTo>
                    <a:pt x="19" y="13"/>
                  </a:lnTo>
                  <a:lnTo>
                    <a:pt x="18" y="13"/>
                  </a:lnTo>
                  <a:lnTo>
                    <a:pt x="17" y="13"/>
                  </a:lnTo>
                  <a:lnTo>
                    <a:pt x="18" y="15"/>
                  </a:lnTo>
                  <a:lnTo>
                    <a:pt x="18" y="17"/>
                  </a:lnTo>
                  <a:lnTo>
                    <a:pt x="18" y="20"/>
                  </a:lnTo>
                  <a:lnTo>
                    <a:pt x="18" y="21"/>
                  </a:lnTo>
                  <a:lnTo>
                    <a:pt x="18" y="22"/>
                  </a:lnTo>
                  <a:lnTo>
                    <a:pt x="17" y="23"/>
                  </a:lnTo>
                  <a:lnTo>
                    <a:pt x="16" y="23"/>
                  </a:lnTo>
                  <a:lnTo>
                    <a:pt x="15" y="24"/>
                  </a:lnTo>
                  <a:lnTo>
                    <a:pt x="12" y="21"/>
                  </a:lnTo>
                  <a:lnTo>
                    <a:pt x="11" y="21"/>
                  </a:lnTo>
                  <a:lnTo>
                    <a:pt x="9" y="21"/>
                  </a:lnTo>
                  <a:lnTo>
                    <a:pt x="9" y="21"/>
                  </a:lnTo>
                  <a:lnTo>
                    <a:pt x="8" y="21"/>
                  </a:lnTo>
                  <a:lnTo>
                    <a:pt x="8" y="21"/>
                  </a:lnTo>
                  <a:lnTo>
                    <a:pt x="7" y="21"/>
                  </a:lnTo>
                  <a:lnTo>
                    <a:pt x="5" y="21"/>
                  </a:lnTo>
                  <a:lnTo>
                    <a:pt x="4" y="22"/>
                  </a:lnTo>
                  <a:lnTo>
                    <a:pt x="0" y="22"/>
                  </a:lnTo>
                  <a:lnTo>
                    <a:pt x="0" y="22"/>
                  </a:lnTo>
                  <a:lnTo>
                    <a:pt x="0" y="23"/>
                  </a:lnTo>
                  <a:lnTo>
                    <a:pt x="0" y="24"/>
                  </a:lnTo>
                  <a:lnTo>
                    <a:pt x="1" y="25"/>
                  </a:lnTo>
                  <a:lnTo>
                    <a:pt x="1" y="25"/>
                  </a:lnTo>
                  <a:lnTo>
                    <a:pt x="2" y="26"/>
                  </a:lnTo>
                  <a:lnTo>
                    <a:pt x="2" y="27"/>
                  </a:lnTo>
                  <a:lnTo>
                    <a:pt x="2" y="28"/>
                  </a:lnTo>
                  <a:lnTo>
                    <a:pt x="2" y="29"/>
                  </a:lnTo>
                  <a:lnTo>
                    <a:pt x="3" y="29"/>
                  </a:lnTo>
                  <a:lnTo>
                    <a:pt x="4" y="30"/>
                  </a:lnTo>
                  <a:lnTo>
                    <a:pt x="6" y="30"/>
                  </a:lnTo>
                  <a:lnTo>
                    <a:pt x="8" y="30"/>
                  </a:lnTo>
                  <a:lnTo>
                    <a:pt x="9" y="30"/>
                  </a:lnTo>
                  <a:lnTo>
                    <a:pt x="13" y="33"/>
                  </a:lnTo>
                  <a:lnTo>
                    <a:pt x="15" y="34"/>
                  </a:lnTo>
                  <a:lnTo>
                    <a:pt x="16" y="36"/>
                  </a:lnTo>
                  <a:lnTo>
                    <a:pt x="16" y="38"/>
                  </a:lnTo>
                  <a:lnTo>
                    <a:pt x="16" y="40"/>
                  </a:lnTo>
                  <a:lnTo>
                    <a:pt x="18" y="41"/>
                  </a:lnTo>
                  <a:lnTo>
                    <a:pt x="20" y="41"/>
                  </a:lnTo>
                  <a:lnTo>
                    <a:pt x="20" y="42"/>
                  </a:lnTo>
                  <a:lnTo>
                    <a:pt x="21" y="44"/>
                  </a:lnTo>
                  <a:lnTo>
                    <a:pt x="21" y="45"/>
                  </a:lnTo>
                  <a:lnTo>
                    <a:pt x="21" y="46"/>
                  </a:lnTo>
                  <a:lnTo>
                    <a:pt x="21" y="46"/>
                  </a:lnTo>
                  <a:lnTo>
                    <a:pt x="22" y="47"/>
                  </a:lnTo>
                  <a:lnTo>
                    <a:pt x="23" y="48"/>
                  </a:lnTo>
                  <a:lnTo>
                    <a:pt x="24" y="50"/>
                  </a:lnTo>
                  <a:lnTo>
                    <a:pt x="24" y="51"/>
                  </a:lnTo>
                  <a:lnTo>
                    <a:pt x="24" y="52"/>
                  </a:lnTo>
                  <a:lnTo>
                    <a:pt x="23" y="51"/>
                  </a:lnTo>
                  <a:lnTo>
                    <a:pt x="22" y="50"/>
                  </a:lnTo>
                  <a:lnTo>
                    <a:pt x="22" y="50"/>
                  </a:lnTo>
                  <a:lnTo>
                    <a:pt x="21" y="50"/>
                  </a:lnTo>
                  <a:lnTo>
                    <a:pt x="21" y="50"/>
                  </a:lnTo>
                  <a:lnTo>
                    <a:pt x="21" y="51"/>
                  </a:lnTo>
                  <a:lnTo>
                    <a:pt x="21" y="55"/>
                  </a:lnTo>
                  <a:lnTo>
                    <a:pt x="20" y="59"/>
                  </a:lnTo>
                  <a:lnTo>
                    <a:pt x="18" y="63"/>
                  </a:lnTo>
                  <a:lnTo>
                    <a:pt x="18" y="65"/>
                  </a:lnTo>
                  <a:lnTo>
                    <a:pt x="17" y="65"/>
                  </a:lnTo>
                  <a:lnTo>
                    <a:pt x="17" y="66"/>
                  </a:lnTo>
                  <a:lnTo>
                    <a:pt x="17" y="68"/>
                  </a:lnTo>
                  <a:lnTo>
                    <a:pt x="22" y="70"/>
                  </a:lnTo>
                  <a:lnTo>
                    <a:pt x="27" y="72"/>
                  </a:lnTo>
                  <a:lnTo>
                    <a:pt x="32" y="73"/>
                  </a:lnTo>
                  <a:lnTo>
                    <a:pt x="37" y="74"/>
                  </a:lnTo>
                  <a:lnTo>
                    <a:pt x="40" y="73"/>
                  </a:lnTo>
                  <a:lnTo>
                    <a:pt x="42" y="73"/>
                  </a:lnTo>
                  <a:lnTo>
                    <a:pt x="46" y="71"/>
                  </a:lnTo>
                  <a:lnTo>
                    <a:pt x="46" y="69"/>
                  </a:lnTo>
                  <a:lnTo>
                    <a:pt x="47" y="69"/>
                  </a:lnTo>
                  <a:lnTo>
                    <a:pt x="47" y="68"/>
                  </a:lnTo>
                  <a:lnTo>
                    <a:pt x="49" y="66"/>
                  </a:lnTo>
                  <a:lnTo>
                    <a:pt x="50" y="66"/>
                  </a:lnTo>
                  <a:lnTo>
                    <a:pt x="53" y="66"/>
                  </a:lnTo>
                  <a:lnTo>
                    <a:pt x="54" y="66"/>
                  </a:lnTo>
                  <a:lnTo>
                    <a:pt x="58" y="66"/>
                  </a:lnTo>
                  <a:lnTo>
                    <a:pt x="61" y="68"/>
                  </a:lnTo>
                  <a:lnTo>
                    <a:pt x="62" y="69"/>
                  </a:lnTo>
                  <a:lnTo>
                    <a:pt x="62" y="68"/>
                  </a:lnTo>
                  <a:lnTo>
                    <a:pt x="67" y="66"/>
                  </a:lnTo>
                  <a:lnTo>
                    <a:pt x="71" y="63"/>
                  </a:lnTo>
                  <a:lnTo>
                    <a:pt x="71" y="63"/>
                  </a:lnTo>
                  <a:lnTo>
                    <a:pt x="71" y="6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04" name="Freeform 380"/>
            <p:cNvSpPr>
              <a:spLocks/>
            </p:cNvSpPr>
            <p:nvPr/>
          </p:nvSpPr>
          <p:spPr bwMode="auto">
            <a:xfrm>
              <a:off x="7462836" y="6202354"/>
              <a:ext cx="1588" cy="6350"/>
            </a:xfrm>
            <a:custGeom>
              <a:avLst/>
              <a:gdLst/>
              <a:ahLst/>
              <a:cxnLst>
                <a:cxn ang="0">
                  <a:pos x="1" y="3"/>
                </a:cxn>
                <a:cxn ang="0">
                  <a:pos x="1" y="3"/>
                </a:cxn>
                <a:cxn ang="0">
                  <a:pos x="1" y="3"/>
                </a:cxn>
                <a:cxn ang="0">
                  <a:pos x="1" y="4"/>
                </a:cxn>
                <a:cxn ang="0">
                  <a:pos x="0" y="3"/>
                </a:cxn>
                <a:cxn ang="0">
                  <a:pos x="0" y="2"/>
                </a:cxn>
                <a:cxn ang="0">
                  <a:pos x="0" y="1"/>
                </a:cxn>
                <a:cxn ang="0">
                  <a:pos x="1" y="1"/>
                </a:cxn>
                <a:cxn ang="0">
                  <a:pos x="1" y="0"/>
                </a:cxn>
                <a:cxn ang="0">
                  <a:pos x="1" y="1"/>
                </a:cxn>
                <a:cxn ang="0">
                  <a:pos x="1" y="1"/>
                </a:cxn>
                <a:cxn ang="0">
                  <a:pos x="1" y="3"/>
                </a:cxn>
                <a:cxn ang="0">
                  <a:pos x="1" y="3"/>
                </a:cxn>
              </a:cxnLst>
              <a:rect l="0" t="0" r="r" b="b"/>
              <a:pathLst>
                <a:path w="1" h="4">
                  <a:moveTo>
                    <a:pt x="1" y="3"/>
                  </a:moveTo>
                  <a:lnTo>
                    <a:pt x="1" y="3"/>
                  </a:lnTo>
                  <a:lnTo>
                    <a:pt x="1" y="3"/>
                  </a:lnTo>
                  <a:lnTo>
                    <a:pt x="1" y="4"/>
                  </a:lnTo>
                  <a:lnTo>
                    <a:pt x="0" y="3"/>
                  </a:lnTo>
                  <a:lnTo>
                    <a:pt x="0" y="2"/>
                  </a:lnTo>
                  <a:lnTo>
                    <a:pt x="0" y="1"/>
                  </a:lnTo>
                  <a:lnTo>
                    <a:pt x="1" y="1"/>
                  </a:lnTo>
                  <a:lnTo>
                    <a:pt x="1" y="0"/>
                  </a:lnTo>
                  <a:lnTo>
                    <a:pt x="1" y="1"/>
                  </a:lnTo>
                  <a:lnTo>
                    <a:pt x="1" y="1"/>
                  </a:lnTo>
                  <a:lnTo>
                    <a:pt x="1" y="3"/>
                  </a:lnTo>
                  <a:lnTo>
                    <a:pt x="1"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05" name="Freeform 381"/>
            <p:cNvSpPr>
              <a:spLocks/>
            </p:cNvSpPr>
            <p:nvPr/>
          </p:nvSpPr>
          <p:spPr bwMode="auto">
            <a:xfrm>
              <a:off x="7488236" y="6191241"/>
              <a:ext cx="3175" cy="4762"/>
            </a:xfrm>
            <a:custGeom>
              <a:avLst/>
              <a:gdLst/>
              <a:ahLst/>
              <a:cxnLst>
                <a:cxn ang="0">
                  <a:pos x="1" y="3"/>
                </a:cxn>
                <a:cxn ang="0">
                  <a:pos x="1" y="3"/>
                </a:cxn>
                <a:cxn ang="0">
                  <a:pos x="0" y="2"/>
                </a:cxn>
                <a:cxn ang="0">
                  <a:pos x="0" y="1"/>
                </a:cxn>
                <a:cxn ang="0">
                  <a:pos x="1" y="0"/>
                </a:cxn>
                <a:cxn ang="0">
                  <a:pos x="2" y="1"/>
                </a:cxn>
                <a:cxn ang="0">
                  <a:pos x="2" y="1"/>
                </a:cxn>
                <a:cxn ang="0">
                  <a:pos x="2" y="2"/>
                </a:cxn>
                <a:cxn ang="0">
                  <a:pos x="2" y="2"/>
                </a:cxn>
                <a:cxn ang="0">
                  <a:pos x="2" y="3"/>
                </a:cxn>
                <a:cxn ang="0">
                  <a:pos x="1" y="3"/>
                </a:cxn>
                <a:cxn ang="0">
                  <a:pos x="1" y="3"/>
                </a:cxn>
              </a:cxnLst>
              <a:rect l="0" t="0" r="r" b="b"/>
              <a:pathLst>
                <a:path w="2" h="3">
                  <a:moveTo>
                    <a:pt x="1" y="3"/>
                  </a:moveTo>
                  <a:lnTo>
                    <a:pt x="1" y="3"/>
                  </a:lnTo>
                  <a:lnTo>
                    <a:pt x="0" y="2"/>
                  </a:lnTo>
                  <a:lnTo>
                    <a:pt x="0" y="1"/>
                  </a:lnTo>
                  <a:lnTo>
                    <a:pt x="1" y="0"/>
                  </a:lnTo>
                  <a:lnTo>
                    <a:pt x="2" y="1"/>
                  </a:lnTo>
                  <a:lnTo>
                    <a:pt x="2" y="1"/>
                  </a:lnTo>
                  <a:lnTo>
                    <a:pt x="2" y="2"/>
                  </a:lnTo>
                  <a:lnTo>
                    <a:pt x="2" y="2"/>
                  </a:lnTo>
                  <a:lnTo>
                    <a:pt x="2" y="3"/>
                  </a:lnTo>
                  <a:lnTo>
                    <a:pt x="1" y="3"/>
                  </a:lnTo>
                  <a:lnTo>
                    <a:pt x="1"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06" name="Freeform 382"/>
            <p:cNvSpPr>
              <a:spLocks/>
            </p:cNvSpPr>
            <p:nvPr/>
          </p:nvSpPr>
          <p:spPr bwMode="auto">
            <a:xfrm>
              <a:off x="7473950" y="6194417"/>
              <a:ext cx="12700" cy="11113"/>
            </a:xfrm>
            <a:custGeom>
              <a:avLst/>
              <a:gdLst/>
              <a:ahLst/>
              <a:cxnLst>
                <a:cxn ang="0">
                  <a:pos x="7" y="4"/>
                </a:cxn>
                <a:cxn ang="0">
                  <a:pos x="7" y="4"/>
                </a:cxn>
                <a:cxn ang="0">
                  <a:pos x="7" y="4"/>
                </a:cxn>
                <a:cxn ang="0">
                  <a:pos x="8" y="4"/>
                </a:cxn>
                <a:cxn ang="0">
                  <a:pos x="7" y="5"/>
                </a:cxn>
                <a:cxn ang="0">
                  <a:pos x="7" y="5"/>
                </a:cxn>
                <a:cxn ang="0">
                  <a:pos x="7" y="6"/>
                </a:cxn>
                <a:cxn ang="0">
                  <a:pos x="6" y="7"/>
                </a:cxn>
                <a:cxn ang="0">
                  <a:pos x="3" y="6"/>
                </a:cxn>
                <a:cxn ang="0">
                  <a:pos x="2" y="6"/>
                </a:cxn>
                <a:cxn ang="0">
                  <a:pos x="2" y="6"/>
                </a:cxn>
                <a:cxn ang="0">
                  <a:pos x="0" y="6"/>
                </a:cxn>
                <a:cxn ang="0">
                  <a:pos x="0" y="4"/>
                </a:cxn>
                <a:cxn ang="0">
                  <a:pos x="2" y="3"/>
                </a:cxn>
                <a:cxn ang="0">
                  <a:pos x="5" y="0"/>
                </a:cxn>
                <a:cxn ang="0">
                  <a:pos x="5" y="0"/>
                </a:cxn>
                <a:cxn ang="0">
                  <a:pos x="6" y="0"/>
                </a:cxn>
                <a:cxn ang="0">
                  <a:pos x="6" y="1"/>
                </a:cxn>
                <a:cxn ang="0">
                  <a:pos x="6" y="2"/>
                </a:cxn>
                <a:cxn ang="0">
                  <a:pos x="7" y="3"/>
                </a:cxn>
                <a:cxn ang="0">
                  <a:pos x="7" y="4"/>
                </a:cxn>
                <a:cxn ang="0">
                  <a:pos x="7" y="4"/>
                </a:cxn>
              </a:cxnLst>
              <a:rect l="0" t="0" r="r" b="b"/>
              <a:pathLst>
                <a:path w="8" h="7">
                  <a:moveTo>
                    <a:pt x="7" y="4"/>
                  </a:moveTo>
                  <a:lnTo>
                    <a:pt x="7" y="4"/>
                  </a:lnTo>
                  <a:lnTo>
                    <a:pt x="7" y="4"/>
                  </a:lnTo>
                  <a:lnTo>
                    <a:pt x="8" y="4"/>
                  </a:lnTo>
                  <a:lnTo>
                    <a:pt x="7" y="5"/>
                  </a:lnTo>
                  <a:lnTo>
                    <a:pt x="7" y="5"/>
                  </a:lnTo>
                  <a:lnTo>
                    <a:pt x="7" y="6"/>
                  </a:lnTo>
                  <a:lnTo>
                    <a:pt x="6" y="7"/>
                  </a:lnTo>
                  <a:lnTo>
                    <a:pt x="3" y="6"/>
                  </a:lnTo>
                  <a:lnTo>
                    <a:pt x="2" y="6"/>
                  </a:lnTo>
                  <a:lnTo>
                    <a:pt x="2" y="6"/>
                  </a:lnTo>
                  <a:lnTo>
                    <a:pt x="0" y="6"/>
                  </a:lnTo>
                  <a:lnTo>
                    <a:pt x="0" y="4"/>
                  </a:lnTo>
                  <a:lnTo>
                    <a:pt x="2" y="3"/>
                  </a:lnTo>
                  <a:lnTo>
                    <a:pt x="5" y="0"/>
                  </a:lnTo>
                  <a:lnTo>
                    <a:pt x="5" y="0"/>
                  </a:lnTo>
                  <a:lnTo>
                    <a:pt x="6" y="0"/>
                  </a:lnTo>
                  <a:lnTo>
                    <a:pt x="6" y="1"/>
                  </a:lnTo>
                  <a:lnTo>
                    <a:pt x="6" y="2"/>
                  </a:lnTo>
                  <a:lnTo>
                    <a:pt x="7" y="3"/>
                  </a:lnTo>
                  <a:lnTo>
                    <a:pt x="7" y="4"/>
                  </a:lnTo>
                  <a:lnTo>
                    <a:pt x="7"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07" name="Freeform 383"/>
            <p:cNvSpPr>
              <a:spLocks/>
            </p:cNvSpPr>
            <p:nvPr/>
          </p:nvSpPr>
          <p:spPr bwMode="auto">
            <a:xfrm>
              <a:off x="7364411" y="6146792"/>
              <a:ext cx="119063" cy="95250"/>
            </a:xfrm>
            <a:custGeom>
              <a:avLst/>
              <a:gdLst/>
              <a:ahLst/>
              <a:cxnLst>
                <a:cxn ang="0">
                  <a:pos x="69" y="10"/>
                </a:cxn>
                <a:cxn ang="0">
                  <a:pos x="59" y="10"/>
                </a:cxn>
                <a:cxn ang="0">
                  <a:pos x="44" y="5"/>
                </a:cxn>
                <a:cxn ang="0">
                  <a:pos x="43" y="2"/>
                </a:cxn>
                <a:cxn ang="0">
                  <a:pos x="34" y="3"/>
                </a:cxn>
                <a:cxn ang="0">
                  <a:pos x="20" y="2"/>
                </a:cxn>
                <a:cxn ang="0">
                  <a:pos x="16" y="2"/>
                </a:cxn>
                <a:cxn ang="0">
                  <a:pos x="10" y="0"/>
                </a:cxn>
                <a:cxn ang="0">
                  <a:pos x="7" y="2"/>
                </a:cxn>
                <a:cxn ang="0">
                  <a:pos x="5" y="2"/>
                </a:cxn>
                <a:cxn ang="0">
                  <a:pos x="0" y="3"/>
                </a:cxn>
                <a:cxn ang="0">
                  <a:pos x="0" y="6"/>
                </a:cxn>
                <a:cxn ang="0">
                  <a:pos x="2" y="13"/>
                </a:cxn>
                <a:cxn ang="0">
                  <a:pos x="6" y="12"/>
                </a:cxn>
                <a:cxn ang="0">
                  <a:pos x="8" y="15"/>
                </a:cxn>
                <a:cxn ang="0">
                  <a:pos x="14" y="15"/>
                </a:cxn>
                <a:cxn ang="0">
                  <a:pos x="16" y="16"/>
                </a:cxn>
                <a:cxn ang="0">
                  <a:pos x="13" y="24"/>
                </a:cxn>
                <a:cxn ang="0">
                  <a:pos x="13" y="30"/>
                </a:cxn>
                <a:cxn ang="0">
                  <a:pos x="10" y="34"/>
                </a:cxn>
                <a:cxn ang="0">
                  <a:pos x="9" y="35"/>
                </a:cxn>
                <a:cxn ang="0">
                  <a:pos x="11" y="36"/>
                </a:cxn>
                <a:cxn ang="0">
                  <a:pos x="11" y="40"/>
                </a:cxn>
                <a:cxn ang="0">
                  <a:pos x="12" y="44"/>
                </a:cxn>
                <a:cxn ang="0">
                  <a:pos x="12" y="47"/>
                </a:cxn>
                <a:cxn ang="0">
                  <a:pos x="12" y="50"/>
                </a:cxn>
                <a:cxn ang="0">
                  <a:pos x="13" y="52"/>
                </a:cxn>
                <a:cxn ang="0">
                  <a:pos x="17" y="55"/>
                </a:cxn>
                <a:cxn ang="0">
                  <a:pos x="18" y="59"/>
                </a:cxn>
                <a:cxn ang="0">
                  <a:pos x="20" y="60"/>
                </a:cxn>
                <a:cxn ang="0">
                  <a:pos x="24" y="59"/>
                </a:cxn>
                <a:cxn ang="0">
                  <a:pos x="27" y="55"/>
                </a:cxn>
                <a:cxn ang="0">
                  <a:pos x="31" y="54"/>
                </a:cxn>
                <a:cxn ang="0">
                  <a:pos x="33" y="56"/>
                </a:cxn>
                <a:cxn ang="0">
                  <a:pos x="37" y="55"/>
                </a:cxn>
                <a:cxn ang="0">
                  <a:pos x="39" y="56"/>
                </a:cxn>
                <a:cxn ang="0">
                  <a:pos x="43" y="54"/>
                </a:cxn>
                <a:cxn ang="0">
                  <a:pos x="45" y="51"/>
                </a:cxn>
                <a:cxn ang="0">
                  <a:pos x="47" y="50"/>
                </a:cxn>
                <a:cxn ang="0">
                  <a:pos x="51" y="46"/>
                </a:cxn>
                <a:cxn ang="0">
                  <a:pos x="53" y="37"/>
                </a:cxn>
                <a:cxn ang="0">
                  <a:pos x="53" y="31"/>
                </a:cxn>
                <a:cxn ang="0">
                  <a:pos x="57" y="28"/>
                </a:cxn>
                <a:cxn ang="0">
                  <a:pos x="58" y="26"/>
                </a:cxn>
                <a:cxn ang="0">
                  <a:pos x="57" y="23"/>
                </a:cxn>
                <a:cxn ang="0">
                  <a:pos x="63" y="21"/>
                </a:cxn>
                <a:cxn ang="0">
                  <a:pos x="69" y="17"/>
                </a:cxn>
                <a:cxn ang="0">
                  <a:pos x="74" y="14"/>
                </a:cxn>
                <a:cxn ang="0">
                  <a:pos x="74" y="10"/>
                </a:cxn>
                <a:cxn ang="0">
                  <a:pos x="73" y="8"/>
                </a:cxn>
              </a:cxnLst>
              <a:rect l="0" t="0" r="r" b="b"/>
              <a:pathLst>
                <a:path w="75" h="60">
                  <a:moveTo>
                    <a:pt x="73" y="8"/>
                  </a:moveTo>
                  <a:lnTo>
                    <a:pt x="73" y="8"/>
                  </a:lnTo>
                  <a:lnTo>
                    <a:pt x="69" y="10"/>
                  </a:lnTo>
                  <a:lnTo>
                    <a:pt x="67" y="10"/>
                  </a:lnTo>
                  <a:lnTo>
                    <a:pt x="64" y="11"/>
                  </a:lnTo>
                  <a:lnTo>
                    <a:pt x="59" y="10"/>
                  </a:lnTo>
                  <a:lnTo>
                    <a:pt x="54" y="9"/>
                  </a:lnTo>
                  <a:lnTo>
                    <a:pt x="49" y="7"/>
                  </a:lnTo>
                  <a:lnTo>
                    <a:pt x="44" y="5"/>
                  </a:lnTo>
                  <a:lnTo>
                    <a:pt x="44" y="3"/>
                  </a:lnTo>
                  <a:lnTo>
                    <a:pt x="44" y="2"/>
                  </a:lnTo>
                  <a:lnTo>
                    <a:pt x="43" y="2"/>
                  </a:lnTo>
                  <a:lnTo>
                    <a:pt x="41" y="3"/>
                  </a:lnTo>
                  <a:lnTo>
                    <a:pt x="38" y="3"/>
                  </a:lnTo>
                  <a:lnTo>
                    <a:pt x="34" y="3"/>
                  </a:lnTo>
                  <a:lnTo>
                    <a:pt x="31" y="2"/>
                  </a:lnTo>
                  <a:lnTo>
                    <a:pt x="23" y="2"/>
                  </a:lnTo>
                  <a:lnTo>
                    <a:pt x="20" y="2"/>
                  </a:lnTo>
                  <a:lnTo>
                    <a:pt x="19" y="2"/>
                  </a:lnTo>
                  <a:lnTo>
                    <a:pt x="18" y="2"/>
                  </a:lnTo>
                  <a:lnTo>
                    <a:pt x="16" y="2"/>
                  </a:lnTo>
                  <a:lnTo>
                    <a:pt x="14" y="2"/>
                  </a:lnTo>
                  <a:lnTo>
                    <a:pt x="13" y="2"/>
                  </a:lnTo>
                  <a:lnTo>
                    <a:pt x="10" y="0"/>
                  </a:lnTo>
                  <a:lnTo>
                    <a:pt x="9" y="0"/>
                  </a:lnTo>
                  <a:lnTo>
                    <a:pt x="7" y="0"/>
                  </a:lnTo>
                  <a:lnTo>
                    <a:pt x="7" y="2"/>
                  </a:lnTo>
                  <a:lnTo>
                    <a:pt x="7" y="2"/>
                  </a:lnTo>
                  <a:lnTo>
                    <a:pt x="6" y="2"/>
                  </a:lnTo>
                  <a:lnTo>
                    <a:pt x="5" y="2"/>
                  </a:lnTo>
                  <a:lnTo>
                    <a:pt x="3" y="2"/>
                  </a:lnTo>
                  <a:lnTo>
                    <a:pt x="2" y="3"/>
                  </a:lnTo>
                  <a:lnTo>
                    <a:pt x="0" y="3"/>
                  </a:lnTo>
                  <a:lnTo>
                    <a:pt x="0" y="4"/>
                  </a:lnTo>
                  <a:lnTo>
                    <a:pt x="0" y="5"/>
                  </a:lnTo>
                  <a:lnTo>
                    <a:pt x="0" y="6"/>
                  </a:lnTo>
                  <a:lnTo>
                    <a:pt x="1" y="9"/>
                  </a:lnTo>
                  <a:lnTo>
                    <a:pt x="2" y="11"/>
                  </a:lnTo>
                  <a:lnTo>
                    <a:pt x="2" y="13"/>
                  </a:lnTo>
                  <a:lnTo>
                    <a:pt x="4" y="12"/>
                  </a:lnTo>
                  <a:lnTo>
                    <a:pt x="5" y="12"/>
                  </a:lnTo>
                  <a:lnTo>
                    <a:pt x="6" y="12"/>
                  </a:lnTo>
                  <a:lnTo>
                    <a:pt x="6" y="14"/>
                  </a:lnTo>
                  <a:lnTo>
                    <a:pt x="7" y="14"/>
                  </a:lnTo>
                  <a:lnTo>
                    <a:pt x="8" y="15"/>
                  </a:lnTo>
                  <a:lnTo>
                    <a:pt x="10" y="15"/>
                  </a:lnTo>
                  <a:lnTo>
                    <a:pt x="12" y="15"/>
                  </a:lnTo>
                  <a:lnTo>
                    <a:pt x="14" y="15"/>
                  </a:lnTo>
                  <a:lnTo>
                    <a:pt x="14" y="15"/>
                  </a:lnTo>
                  <a:lnTo>
                    <a:pt x="15" y="15"/>
                  </a:lnTo>
                  <a:lnTo>
                    <a:pt x="16" y="16"/>
                  </a:lnTo>
                  <a:lnTo>
                    <a:pt x="15" y="18"/>
                  </a:lnTo>
                  <a:lnTo>
                    <a:pt x="14" y="23"/>
                  </a:lnTo>
                  <a:lnTo>
                    <a:pt x="13" y="24"/>
                  </a:lnTo>
                  <a:lnTo>
                    <a:pt x="12" y="25"/>
                  </a:lnTo>
                  <a:lnTo>
                    <a:pt x="12" y="27"/>
                  </a:lnTo>
                  <a:lnTo>
                    <a:pt x="13" y="30"/>
                  </a:lnTo>
                  <a:lnTo>
                    <a:pt x="12" y="31"/>
                  </a:lnTo>
                  <a:lnTo>
                    <a:pt x="12" y="31"/>
                  </a:lnTo>
                  <a:lnTo>
                    <a:pt x="10" y="34"/>
                  </a:lnTo>
                  <a:lnTo>
                    <a:pt x="9" y="34"/>
                  </a:lnTo>
                  <a:lnTo>
                    <a:pt x="9" y="34"/>
                  </a:lnTo>
                  <a:lnTo>
                    <a:pt x="9" y="35"/>
                  </a:lnTo>
                  <a:lnTo>
                    <a:pt x="10" y="36"/>
                  </a:lnTo>
                  <a:lnTo>
                    <a:pt x="11" y="36"/>
                  </a:lnTo>
                  <a:lnTo>
                    <a:pt x="11" y="36"/>
                  </a:lnTo>
                  <a:lnTo>
                    <a:pt x="12" y="38"/>
                  </a:lnTo>
                  <a:lnTo>
                    <a:pt x="11" y="39"/>
                  </a:lnTo>
                  <a:lnTo>
                    <a:pt x="11" y="40"/>
                  </a:lnTo>
                  <a:lnTo>
                    <a:pt x="12" y="41"/>
                  </a:lnTo>
                  <a:lnTo>
                    <a:pt x="12" y="42"/>
                  </a:lnTo>
                  <a:lnTo>
                    <a:pt x="12" y="44"/>
                  </a:lnTo>
                  <a:lnTo>
                    <a:pt x="12" y="45"/>
                  </a:lnTo>
                  <a:lnTo>
                    <a:pt x="12" y="46"/>
                  </a:lnTo>
                  <a:lnTo>
                    <a:pt x="12" y="47"/>
                  </a:lnTo>
                  <a:lnTo>
                    <a:pt x="12" y="48"/>
                  </a:lnTo>
                  <a:lnTo>
                    <a:pt x="12" y="49"/>
                  </a:lnTo>
                  <a:lnTo>
                    <a:pt x="12" y="50"/>
                  </a:lnTo>
                  <a:lnTo>
                    <a:pt x="13" y="51"/>
                  </a:lnTo>
                  <a:lnTo>
                    <a:pt x="12" y="52"/>
                  </a:lnTo>
                  <a:lnTo>
                    <a:pt x="13" y="52"/>
                  </a:lnTo>
                  <a:lnTo>
                    <a:pt x="14" y="53"/>
                  </a:lnTo>
                  <a:lnTo>
                    <a:pt x="15" y="54"/>
                  </a:lnTo>
                  <a:lnTo>
                    <a:pt x="17" y="55"/>
                  </a:lnTo>
                  <a:lnTo>
                    <a:pt x="17" y="56"/>
                  </a:lnTo>
                  <a:lnTo>
                    <a:pt x="18" y="59"/>
                  </a:lnTo>
                  <a:lnTo>
                    <a:pt x="18" y="59"/>
                  </a:lnTo>
                  <a:lnTo>
                    <a:pt x="19" y="59"/>
                  </a:lnTo>
                  <a:lnTo>
                    <a:pt x="19" y="59"/>
                  </a:lnTo>
                  <a:lnTo>
                    <a:pt x="20" y="60"/>
                  </a:lnTo>
                  <a:lnTo>
                    <a:pt x="21" y="60"/>
                  </a:lnTo>
                  <a:lnTo>
                    <a:pt x="22" y="60"/>
                  </a:lnTo>
                  <a:lnTo>
                    <a:pt x="24" y="59"/>
                  </a:lnTo>
                  <a:lnTo>
                    <a:pt x="25" y="58"/>
                  </a:lnTo>
                  <a:lnTo>
                    <a:pt x="26" y="55"/>
                  </a:lnTo>
                  <a:lnTo>
                    <a:pt x="27" y="55"/>
                  </a:lnTo>
                  <a:lnTo>
                    <a:pt x="27" y="55"/>
                  </a:lnTo>
                  <a:lnTo>
                    <a:pt x="28" y="55"/>
                  </a:lnTo>
                  <a:lnTo>
                    <a:pt x="31" y="54"/>
                  </a:lnTo>
                  <a:lnTo>
                    <a:pt x="32" y="54"/>
                  </a:lnTo>
                  <a:lnTo>
                    <a:pt x="32" y="55"/>
                  </a:lnTo>
                  <a:lnTo>
                    <a:pt x="33" y="56"/>
                  </a:lnTo>
                  <a:lnTo>
                    <a:pt x="34" y="56"/>
                  </a:lnTo>
                  <a:lnTo>
                    <a:pt x="36" y="55"/>
                  </a:lnTo>
                  <a:lnTo>
                    <a:pt x="37" y="55"/>
                  </a:lnTo>
                  <a:lnTo>
                    <a:pt x="38" y="56"/>
                  </a:lnTo>
                  <a:lnTo>
                    <a:pt x="39" y="56"/>
                  </a:lnTo>
                  <a:lnTo>
                    <a:pt x="39" y="56"/>
                  </a:lnTo>
                  <a:lnTo>
                    <a:pt x="40" y="56"/>
                  </a:lnTo>
                  <a:lnTo>
                    <a:pt x="42" y="54"/>
                  </a:lnTo>
                  <a:lnTo>
                    <a:pt x="43" y="54"/>
                  </a:lnTo>
                  <a:lnTo>
                    <a:pt x="44" y="53"/>
                  </a:lnTo>
                  <a:lnTo>
                    <a:pt x="44" y="52"/>
                  </a:lnTo>
                  <a:lnTo>
                    <a:pt x="45" y="51"/>
                  </a:lnTo>
                  <a:lnTo>
                    <a:pt x="45" y="50"/>
                  </a:lnTo>
                  <a:lnTo>
                    <a:pt x="47" y="50"/>
                  </a:lnTo>
                  <a:lnTo>
                    <a:pt x="47" y="50"/>
                  </a:lnTo>
                  <a:lnTo>
                    <a:pt x="49" y="50"/>
                  </a:lnTo>
                  <a:lnTo>
                    <a:pt x="50" y="48"/>
                  </a:lnTo>
                  <a:lnTo>
                    <a:pt x="51" y="46"/>
                  </a:lnTo>
                  <a:lnTo>
                    <a:pt x="52" y="44"/>
                  </a:lnTo>
                  <a:lnTo>
                    <a:pt x="53" y="42"/>
                  </a:lnTo>
                  <a:lnTo>
                    <a:pt x="53" y="37"/>
                  </a:lnTo>
                  <a:lnTo>
                    <a:pt x="52" y="33"/>
                  </a:lnTo>
                  <a:lnTo>
                    <a:pt x="52" y="32"/>
                  </a:lnTo>
                  <a:lnTo>
                    <a:pt x="53" y="31"/>
                  </a:lnTo>
                  <a:lnTo>
                    <a:pt x="54" y="29"/>
                  </a:lnTo>
                  <a:lnTo>
                    <a:pt x="56" y="28"/>
                  </a:lnTo>
                  <a:lnTo>
                    <a:pt x="57" y="28"/>
                  </a:lnTo>
                  <a:lnTo>
                    <a:pt x="58" y="27"/>
                  </a:lnTo>
                  <a:lnTo>
                    <a:pt x="58" y="27"/>
                  </a:lnTo>
                  <a:lnTo>
                    <a:pt x="58" y="26"/>
                  </a:lnTo>
                  <a:lnTo>
                    <a:pt x="57" y="24"/>
                  </a:lnTo>
                  <a:lnTo>
                    <a:pt x="57" y="24"/>
                  </a:lnTo>
                  <a:lnTo>
                    <a:pt x="57" y="23"/>
                  </a:lnTo>
                  <a:lnTo>
                    <a:pt x="58" y="22"/>
                  </a:lnTo>
                  <a:lnTo>
                    <a:pt x="60" y="21"/>
                  </a:lnTo>
                  <a:lnTo>
                    <a:pt x="63" y="21"/>
                  </a:lnTo>
                  <a:lnTo>
                    <a:pt x="65" y="20"/>
                  </a:lnTo>
                  <a:lnTo>
                    <a:pt x="68" y="19"/>
                  </a:lnTo>
                  <a:lnTo>
                    <a:pt x="69" y="17"/>
                  </a:lnTo>
                  <a:lnTo>
                    <a:pt x="72" y="16"/>
                  </a:lnTo>
                  <a:lnTo>
                    <a:pt x="73" y="15"/>
                  </a:lnTo>
                  <a:lnTo>
                    <a:pt x="74" y="14"/>
                  </a:lnTo>
                  <a:lnTo>
                    <a:pt x="74" y="13"/>
                  </a:lnTo>
                  <a:lnTo>
                    <a:pt x="75" y="11"/>
                  </a:lnTo>
                  <a:lnTo>
                    <a:pt x="74" y="10"/>
                  </a:lnTo>
                  <a:lnTo>
                    <a:pt x="74" y="9"/>
                  </a:lnTo>
                  <a:lnTo>
                    <a:pt x="73" y="8"/>
                  </a:lnTo>
                  <a:lnTo>
                    <a:pt x="73" y="8"/>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08" name="Freeform 384"/>
            <p:cNvSpPr>
              <a:spLocks/>
            </p:cNvSpPr>
            <p:nvPr/>
          </p:nvSpPr>
          <p:spPr bwMode="auto">
            <a:xfrm>
              <a:off x="7362825" y="6165842"/>
              <a:ext cx="26988" cy="65088"/>
            </a:xfrm>
            <a:custGeom>
              <a:avLst/>
              <a:gdLst/>
              <a:ahLst/>
              <a:cxnLst>
                <a:cxn ang="0">
                  <a:pos x="13" y="40"/>
                </a:cxn>
                <a:cxn ang="0">
                  <a:pos x="13" y="38"/>
                </a:cxn>
                <a:cxn ang="0">
                  <a:pos x="13" y="36"/>
                </a:cxn>
                <a:cxn ang="0">
                  <a:pos x="13" y="34"/>
                </a:cxn>
                <a:cxn ang="0">
                  <a:pos x="13" y="32"/>
                </a:cxn>
                <a:cxn ang="0">
                  <a:pos x="13" y="29"/>
                </a:cxn>
                <a:cxn ang="0">
                  <a:pos x="13" y="27"/>
                </a:cxn>
                <a:cxn ang="0">
                  <a:pos x="13" y="24"/>
                </a:cxn>
                <a:cxn ang="0">
                  <a:pos x="11" y="24"/>
                </a:cxn>
                <a:cxn ang="0">
                  <a:pos x="10" y="23"/>
                </a:cxn>
                <a:cxn ang="0">
                  <a:pos x="12" y="22"/>
                </a:cxn>
                <a:cxn ang="0">
                  <a:pos x="13" y="19"/>
                </a:cxn>
                <a:cxn ang="0">
                  <a:pos x="13" y="15"/>
                </a:cxn>
                <a:cxn ang="0">
                  <a:pos x="14" y="12"/>
                </a:cxn>
                <a:cxn ang="0">
                  <a:pos x="17" y="6"/>
                </a:cxn>
                <a:cxn ang="0">
                  <a:pos x="17" y="3"/>
                </a:cxn>
                <a:cxn ang="0">
                  <a:pos x="15" y="3"/>
                </a:cxn>
                <a:cxn ang="0">
                  <a:pos x="11" y="3"/>
                </a:cxn>
                <a:cxn ang="0">
                  <a:pos x="8" y="3"/>
                </a:cxn>
                <a:cxn ang="0">
                  <a:pos x="7" y="0"/>
                </a:cxn>
                <a:cxn ang="0">
                  <a:pos x="5" y="0"/>
                </a:cxn>
                <a:cxn ang="0">
                  <a:pos x="3" y="3"/>
                </a:cxn>
                <a:cxn ang="0">
                  <a:pos x="3" y="4"/>
                </a:cxn>
                <a:cxn ang="0">
                  <a:pos x="4" y="6"/>
                </a:cxn>
                <a:cxn ang="0">
                  <a:pos x="4" y="15"/>
                </a:cxn>
                <a:cxn ang="0">
                  <a:pos x="1" y="22"/>
                </a:cxn>
                <a:cxn ang="0">
                  <a:pos x="0" y="27"/>
                </a:cxn>
                <a:cxn ang="0">
                  <a:pos x="0" y="28"/>
                </a:cxn>
                <a:cxn ang="0">
                  <a:pos x="1" y="28"/>
                </a:cxn>
                <a:cxn ang="0">
                  <a:pos x="3" y="28"/>
                </a:cxn>
                <a:cxn ang="0">
                  <a:pos x="4" y="28"/>
                </a:cxn>
                <a:cxn ang="0">
                  <a:pos x="4" y="28"/>
                </a:cxn>
                <a:cxn ang="0">
                  <a:pos x="3" y="30"/>
                </a:cxn>
                <a:cxn ang="0">
                  <a:pos x="1" y="31"/>
                </a:cxn>
                <a:cxn ang="0">
                  <a:pos x="1" y="32"/>
                </a:cxn>
                <a:cxn ang="0">
                  <a:pos x="3" y="35"/>
                </a:cxn>
                <a:cxn ang="0">
                  <a:pos x="3" y="35"/>
                </a:cxn>
                <a:cxn ang="0">
                  <a:pos x="3" y="38"/>
                </a:cxn>
                <a:cxn ang="0">
                  <a:pos x="2" y="40"/>
                </a:cxn>
                <a:cxn ang="0">
                  <a:pos x="2" y="41"/>
                </a:cxn>
                <a:cxn ang="0">
                  <a:pos x="4" y="41"/>
                </a:cxn>
                <a:cxn ang="0">
                  <a:pos x="7" y="41"/>
                </a:cxn>
                <a:cxn ang="0">
                  <a:pos x="10" y="41"/>
                </a:cxn>
                <a:cxn ang="0">
                  <a:pos x="13" y="41"/>
                </a:cxn>
                <a:cxn ang="0">
                  <a:pos x="13" y="40"/>
                </a:cxn>
              </a:cxnLst>
              <a:rect l="0" t="0" r="r" b="b"/>
              <a:pathLst>
                <a:path w="17" h="41">
                  <a:moveTo>
                    <a:pt x="13" y="40"/>
                  </a:moveTo>
                  <a:lnTo>
                    <a:pt x="13" y="40"/>
                  </a:lnTo>
                  <a:lnTo>
                    <a:pt x="14" y="39"/>
                  </a:lnTo>
                  <a:lnTo>
                    <a:pt x="13" y="38"/>
                  </a:lnTo>
                  <a:lnTo>
                    <a:pt x="13" y="37"/>
                  </a:lnTo>
                  <a:lnTo>
                    <a:pt x="13" y="36"/>
                  </a:lnTo>
                  <a:lnTo>
                    <a:pt x="13" y="35"/>
                  </a:lnTo>
                  <a:lnTo>
                    <a:pt x="13" y="34"/>
                  </a:lnTo>
                  <a:lnTo>
                    <a:pt x="13" y="33"/>
                  </a:lnTo>
                  <a:lnTo>
                    <a:pt x="13" y="32"/>
                  </a:lnTo>
                  <a:lnTo>
                    <a:pt x="13" y="31"/>
                  </a:lnTo>
                  <a:lnTo>
                    <a:pt x="13" y="29"/>
                  </a:lnTo>
                  <a:lnTo>
                    <a:pt x="13" y="28"/>
                  </a:lnTo>
                  <a:lnTo>
                    <a:pt x="13" y="27"/>
                  </a:lnTo>
                  <a:lnTo>
                    <a:pt x="13" y="26"/>
                  </a:lnTo>
                  <a:lnTo>
                    <a:pt x="13" y="24"/>
                  </a:lnTo>
                  <a:lnTo>
                    <a:pt x="12" y="24"/>
                  </a:lnTo>
                  <a:lnTo>
                    <a:pt x="11" y="24"/>
                  </a:lnTo>
                  <a:lnTo>
                    <a:pt x="10" y="24"/>
                  </a:lnTo>
                  <a:lnTo>
                    <a:pt x="10" y="23"/>
                  </a:lnTo>
                  <a:lnTo>
                    <a:pt x="10" y="22"/>
                  </a:lnTo>
                  <a:lnTo>
                    <a:pt x="12" y="22"/>
                  </a:lnTo>
                  <a:lnTo>
                    <a:pt x="13" y="20"/>
                  </a:lnTo>
                  <a:lnTo>
                    <a:pt x="13" y="19"/>
                  </a:lnTo>
                  <a:lnTo>
                    <a:pt x="14" y="18"/>
                  </a:lnTo>
                  <a:lnTo>
                    <a:pt x="13" y="15"/>
                  </a:lnTo>
                  <a:lnTo>
                    <a:pt x="13" y="13"/>
                  </a:lnTo>
                  <a:lnTo>
                    <a:pt x="14" y="12"/>
                  </a:lnTo>
                  <a:lnTo>
                    <a:pt x="15" y="11"/>
                  </a:lnTo>
                  <a:lnTo>
                    <a:pt x="17" y="6"/>
                  </a:lnTo>
                  <a:lnTo>
                    <a:pt x="17" y="4"/>
                  </a:lnTo>
                  <a:lnTo>
                    <a:pt x="17" y="3"/>
                  </a:lnTo>
                  <a:lnTo>
                    <a:pt x="16" y="3"/>
                  </a:lnTo>
                  <a:lnTo>
                    <a:pt x="15" y="3"/>
                  </a:lnTo>
                  <a:lnTo>
                    <a:pt x="13" y="3"/>
                  </a:lnTo>
                  <a:lnTo>
                    <a:pt x="11" y="3"/>
                  </a:lnTo>
                  <a:lnTo>
                    <a:pt x="9" y="3"/>
                  </a:lnTo>
                  <a:lnTo>
                    <a:pt x="8" y="3"/>
                  </a:lnTo>
                  <a:lnTo>
                    <a:pt x="7" y="2"/>
                  </a:lnTo>
                  <a:lnTo>
                    <a:pt x="7" y="0"/>
                  </a:lnTo>
                  <a:lnTo>
                    <a:pt x="6" y="0"/>
                  </a:lnTo>
                  <a:lnTo>
                    <a:pt x="5" y="0"/>
                  </a:lnTo>
                  <a:lnTo>
                    <a:pt x="3" y="1"/>
                  </a:lnTo>
                  <a:lnTo>
                    <a:pt x="3" y="3"/>
                  </a:lnTo>
                  <a:lnTo>
                    <a:pt x="3" y="4"/>
                  </a:lnTo>
                  <a:lnTo>
                    <a:pt x="3" y="4"/>
                  </a:lnTo>
                  <a:lnTo>
                    <a:pt x="4" y="6"/>
                  </a:lnTo>
                  <a:lnTo>
                    <a:pt x="4" y="6"/>
                  </a:lnTo>
                  <a:lnTo>
                    <a:pt x="4" y="12"/>
                  </a:lnTo>
                  <a:lnTo>
                    <a:pt x="4" y="15"/>
                  </a:lnTo>
                  <a:lnTo>
                    <a:pt x="2" y="18"/>
                  </a:lnTo>
                  <a:lnTo>
                    <a:pt x="1" y="22"/>
                  </a:lnTo>
                  <a:lnTo>
                    <a:pt x="0" y="25"/>
                  </a:lnTo>
                  <a:lnTo>
                    <a:pt x="0" y="27"/>
                  </a:lnTo>
                  <a:lnTo>
                    <a:pt x="0" y="28"/>
                  </a:lnTo>
                  <a:lnTo>
                    <a:pt x="0" y="28"/>
                  </a:lnTo>
                  <a:lnTo>
                    <a:pt x="0" y="28"/>
                  </a:lnTo>
                  <a:lnTo>
                    <a:pt x="1" y="28"/>
                  </a:lnTo>
                  <a:lnTo>
                    <a:pt x="1" y="28"/>
                  </a:lnTo>
                  <a:lnTo>
                    <a:pt x="3" y="28"/>
                  </a:lnTo>
                  <a:lnTo>
                    <a:pt x="4" y="28"/>
                  </a:lnTo>
                  <a:lnTo>
                    <a:pt x="4" y="28"/>
                  </a:lnTo>
                  <a:lnTo>
                    <a:pt x="4" y="28"/>
                  </a:lnTo>
                  <a:lnTo>
                    <a:pt x="4" y="28"/>
                  </a:lnTo>
                  <a:lnTo>
                    <a:pt x="4" y="29"/>
                  </a:lnTo>
                  <a:lnTo>
                    <a:pt x="3" y="30"/>
                  </a:lnTo>
                  <a:lnTo>
                    <a:pt x="1" y="31"/>
                  </a:lnTo>
                  <a:lnTo>
                    <a:pt x="1" y="31"/>
                  </a:lnTo>
                  <a:lnTo>
                    <a:pt x="1" y="32"/>
                  </a:lnTo>
                  <a:lnTo>
                    <a:pt x="1" y="32"/>
                  </a:lnTo>
                  <a:lnTo>
                    <a:pt x="3" y="34"/>
                  </a:lnTo>
                  <a:lnTo>
                    <a:pt x="3" y="35"/>
                  </a:lnTo>
                  <a:lnTo>
                    <a:pt x="3" y="35"/>
                  </a:lnTo>
                  <a:lnTo>
                    <a:pt x="3" y="35"/>
                  </a:lnTo>
                  <a:lnTo>
                    <a:pt x="3" y="36"/>
                  </a:lnTo>
                  <a:lnTo>
                    <a:pt x="3" y="38"/>
                  </a:lnTo>
                  <a:lnTo>
                    <a:pt x="3" y="38"/>
                  </a:lnTo>
                  <a:lnTo>
                    <a:pt x="2" y="40"/>
                  </a:lnTo>
                  <a:lnTo>
                    <a:pt x="2" y="41"/>
                  </a:lnTo>
                  <a:lnTo>
                    <a:pt x="2" y="41"/>
                  </a:lnTo>
                  <a:lnTo>
                    <a:pt x="3" y="41"/>
                  </a:lnTo>
                  <a:lnTo>
                    <a:pt x="4" y="41"/>
                  </a:lnTo>
                  <a:lnTo>
                    <a:pt x="6" y="41"/>
                  </a:lnTo>
                  <a:lnTo>
                    <a:pt x="7" y="41"/>
                  </a:lnTo>
                  <a:lnTo>
                    <a:pt x="9" y="41"/>
                  </a:lnTo>
                  <a:lnTo>
                    <a:pt x="10" y="41"/>
                  </a:lnTo>
                  <a:lnTo>
                    <a:pt x="12" y="41"/>
                  </a:lnTo>
                  <a:lnTo>
                    <a:pt x="13" y="41"/>
                  </a:lnTo>
                  <a:lnTo>
                    <a:pt x="13" y="40"/>
                  </a:lnTo>
                  <a:lnTo>
                    <a:pt x="13" y="4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09" name="Freeform 385"/>
            <p:cNvSpPr>
              <a:spLocks/>
            </p:cNvSpPr>
            <p:nvPr/>
          </p:nvSpPr>
          <p:spPr bwMode="auto">
            <a:xfrm>
              <a:off x="7473950" y="6043605"/>
              <a:ext cx="31750" cy="23812"/>
            </a:xfrm>
            <a:custGeom>
              <a:avLst/>
              <a:gdLst/>
              <a:ahLst/>
              <a:cxnLst>
                <a:cxn ang="0">
                  <a:pos x="0" y="2"/>
                </a:cxn>
                <a:cxn ang="0">
                  <a:pos x="0" y="2"/>
                </a:cxn>
                <a:cxn ang="0">
                  <a:pos x="1" y="4"/>
                </a:cxn>
                <a:cxn ang="0">
                  <a:pos x="2" y="5"/>
                </a:cxn>
                <a:cxn ang="0">
                  <a:pos x="4" y="7"/>
                </a:cxn>
                <a:cxn ang="0">
                  <a:pos x="7" y="8"/>
                </a:cxn>
                <a:cxn ang="0">
                  <a:pos x="7" y="9"/>
                </a:cxn>
                <a:cxn ang="0">
                  <a:pos x="8" y="10"/>
                </a:cxn>
                <a:cxn ang="0">
                  <a:pos x="8" y="10"/>
                </a:cxn>
                <a:cxn ang="0">
                  <a:pos x="10" y="11"/>
                </a:cxn>
                <a:cxn ang="0">
                  <a:pos x="14" y="13"/>
                </a:cxn>
                <a:cxn ang="0">
                  <a:pos x="16" y="14"/>
                </a:cxn>
                <a:cxn ang="0">
                  <a:pos x="18" y="15"/>
                </a:cxn>
                <a:cxn ang="0">
                  <a:pos x="19" y="13"/>
                </a:cxn>
                <a:cxn ang="0">
                  <a:pos x="20" y="11"/>
                </a:cxn>
                <a:cxn ang="0">
                  <a:pos x="20" y="8"/>
                </a:cxn>
                <a:cxn ang="0">
                  <a:pos x="19" y="7"/>
                </a:cxn>
                <a:cxn ang="0">
                  <a:pos x="18" y="5"/>
                </a:cxn>
                <a:cxn ang="0">
                  <a:pos x="17" y="3"/>
                </a:cxn>
                <a:cxn ang="0">
                  <a:pos x="16" y="1"/>
                </a:cxn>
                <a:cxn ang="0">
                  <a:pos x="16" y="0"/>
                </a:cxn>
                <a:cxn ang="0">
                  <a:pos x="15" y="0"/>
                </a:cxn>
                <a:cxn ang="0">
                  <a:pos x="13" y="0"/>
                </a:cxn>
                <a:cxn ang="0">
                  <a:pos x="10" y="1"/>
                </a:cxn>
                <a:cxn ang="0">
                  <a:pos x="7" y="1"/>
                </a:cxn>
                <a:cxn ang="0">
                  <a:pos x="5" y="0"/>
                </a:cxn>
                <a:cxn ang="0">
                  <a:pos x="4" y="0"/>
                </a:cxn>
                <a:cxn ang="0">
                  <a:pos x="0" y="2"/>
                </a:cxn>
                <a:cxn ang="0">
                  <a:pos x="0" y="2"/>
                </a:cxn>
              </a:cxnLst>
              <a:rect l="0" t="0" r="r" b="b"/>
              <a:pathLst>
                <a:path w="20" h="15">
                  <a:moveTo>
                    <a:pt x="0" y="2"/>
                  </a:moveTo>
                  <a:lnTo>
                    <a:pt x="0" y="2"/>
                  </a:lnTo>
                  <a:lnTo>
                    <a:pt x="1" y="4"/>
                  </a:lnTo>
                  <a:lnTo>
                    <a:pt x="2" y="5"/>
                  </a:lnTo>
                  <a:lnTo>
                    <a:pt x="4" y="7"/>
                  </a:lnTo>
                  <a:lnTo>
                    <a:pt x="7" y="8"/>
                  </a:lnTo>
                  <a:lnTo>
                    <a:pt x="7" y="9"/>
                  </a:lnTo>
                  <a:lnTo>
                    <a:pt x="8" y="10"/>
                  </a:lnTo>
                  <a:lnTo>
                    <a:pt x="8" y="10"/>
                  </a:lnTo>
                  <a:lnTo>
                    <a:pt x="10" y="11"/>
                  </a:lnTo>
                  <a:lnTo>
                    <a:pt x="14" y="13"/>
                  </a:lnTo>
                  <a:lnTo>
                    <a:pt x="16" y="14"/>
                  </a:lnTo>
                  <a:lnTo>
                    <a:pt x="18" y="15"/>
                  </a:lnTo>
                  <a:lnTo>
                    <a:pt x="19" y="13"/>
                  </a:lnTo>
                  <a:lnTo>
                    <a:pt x="20" y="11"/>
                  </a:lnTo>
                  <a:lnTo>
                    <a:pt x="20" y="8"/>
                  </a:lnTo>
                  <a:lnTo>
                    <a:pt x="19" y="7"/>
                  </a:lnTo>
                  <a:lnTo>
                    <a:pt x="18" y="5"/>
                  </a:lnTo>
                  <a:lnTo>
                    <a:pt x="17" y="3"/>
                  </a:lnTo>
                  <a:lnTo>
                    <a:pt x="16" y="1"/>
                  </a:lnTo>
                  <a:lnTo>
                    <a:pt x="16" y="0"/>
                  </a:lnTo>
                  <a:lnTo>
                    <a:pt x="15" y="0"/>
                  </a:lnTo>
                  <a:lnTo>
                    <a:pt x="13" y="0"/>
                  </a:lnTo>
                  <a:lnTo>
                    <a:pt x="10" y="1"/>
                  </a:lnTo>
                  <a:lnTo>
                    <a:pt x="7" y="1"/>
                  </a:lnTo>
                  <a:lnTo>
                    <a:pt x="5" y="0"/>
                  </a:lnTo>
                  <a:lnTo>
                    <a:pt x="4" y="0"/>
                  </a:lnTo>
                  <a:lnTo>
                    <a:pt x="0" y="2"/>
                  </a:lnTo>
                  <a:lnTo>
                    <a:pt x="0"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10" name="Freeform 386"/>
            <p:cNvSpPr>
              <a:spLocks/>
            </p:cNvSpPr>
            <p:nvPr/>
          </p:nvSpPr>
          <p:spPr bwMode="auto">
            <a:xfrm>
              <a:off x="7480299" y="6011854"/>
              <a:ext cx="36513" cy="44450"/>
            </a:xfrm>
            <a:custGeom>
              <a:avLst/>
              <a:gdLst/>
              <a:ahLst/>
              <a:cxnLst>
                <a:cxn ang="0">
                  <a:pos x="0" y="20"/>
                </a:cxn>
                <a:cxn ang="0">
                  <a:pos x="0" y="20"/>
                </a:cxn>
                <a:cxn ang="0">
                  <a:pos x="1" y="20"/>
                </a:cxn>
                <a:cxn ang="0">
                  <a:pos x="3" y="21"/>
                </a:cxn>
                <a:cxn ang="0">
                  <a:pos x="6" y="21"/>
                </a:cxn>
                <a:cxn ang="0">
                  <a:pos x="9" y="20"/>
                </a:cxn>
                <a:cxn ang="0">
                  <a:pos x="11" y="20"/>
                </a:cxn>
                <a:cxn ang="0">
                  <a:pos x="12" y="20"/>
                </a:cxn>
                <a:cxn ang="0">
                  <a:pos x="12" y="21"/>
                </a:cxn>
                <a:cxn ang="0">
                  <a:pos x="13" y="23"/>
                </a:cxn>
                <a:cxn ang="0">
                  <a:pos x="14" y="25"/>
                </a:cxn>
                <a:cxn ang="0">
                  <a:pos x="15" y="27"/>
                </a:cxn>
                <a:cxn ang="0">
                  <a:pos x="16" y="28"/>
                </a:cxn>
                <a:cxn ang="0">
                  <a:pos x="16" y="25"/>
                </a:cxn>
                <a:cxn ang="0">
                  <a:pos x="17" y="22"/>
                </a:cxn>
                <a:cxn ang="0">
                  <a:pos x="17" y="20"/>
                </a:cxn>
                <a:cxn ang="0">
                  <a:pos x="17" y="18"/>
                </a:cxn>
                <a:cxn ang="0">
                  <a:pos x="17" y="18"/>
                </a:cxn>
                <a:cxn ang="0">
                  <a:pos x="17" y="18"/>
                </a:cxn>
                <a:cxn ang="0">
                  <a:pos x="17" y="17"/>
                </a:cxn>
                <a:cxn ang="0">
                  <a:pos x="19" y="16"/>
                </a:cxn>
                <a:cxn ang="0">
                  <a:pos x="20" y="14"/>
                </a:cxn>
                <a:cxn ang="0">
                  <a:pos x="21" y="13"/>
                </a:cxn>
                <a:cxn ang="0">
                  <a:pos x="22" y="11"/>
                </a:cxn>
                <a:cxn ang="0">
                  <a:pos x="22" y="7"/>
                </a:cxn>
                <a:cxn ang="0">
                  <a:pos x="22" y="5"/>
                </a:cxn>
                <a:cxn ang="0">
                  <a:pos x="23" y="3"/>
                </a:cxn>
                <a:cxn ang="0">
                  <a:pos x="22" y="2"/>
                </a:cxn>
                <a:cxn ang="0">
                  <a:pos x="22" y="2"/>
                </a:cxn>
                <a:cxn ang="0">
                  <a:pos x="22" y="1"/>
                </a:cxn>
                <a:cxn ang="0">
                  <a:pos x="21" y="0"/>
                </a:cxn>
                <a:cxn ang="0">
                  <a:pos x="19" y="0"/>
                </a:cxn>
                <a:cxn ang="0">
                  <a:pos x="17" y="1"/>
                </a:cxn>
                <a:cxn ang="0">
                  <a:pos x="15" y="2"/>
                </a:cxn>
                <a:cxn ang="0">
                  <a:pos x="15" y="2"/>
                </a:cxn>
                <a:cxn ang="0">
                  <a:pos x="15" y="3"/>
                </a:cxn>
                <a:cxn ang="0">
                  <a:pos x="13" y="5"/>
                </a:cxn>
                <a:cxn ang="0">
                  <a:pos x="13" y="8"/>
                </a:cxn>
                <a:cxn ang="0">
                  <a:pos x="12" y="10"/>
                </a:cxn>
                <a:cxn ang="0">
                  <a:pos x="12" y="10"/>
                </a:cxn>
                <a:cxn ang="0">
                  <a:pos x="11" y="9"/>
                </a:cxn>
                <a:cxn ang="0">
                  <a:pos x="11" y="7"/>
                </a:cxn>
                <a:cxn ang="0">
                  <a:pos x="11" y="6"/>
                </a:cxn>
                <a:cxn ang="0">
                  <a:pos x="11" y="5"/>
                </a:cxn>
                <a:cxn ang="0">
                  <a:pos x="11" y="5"/>
                </a:cxn>
                <a:cxn ang="0">
                  <a:pos x="11" y="5"/>
                </a:cxn>
                <a:cxn ang="0">
                  <a:pos x="10" y="5"/>
                </a:cxn>
                <a:cxn ang="0">
                  <a:pos x="9" y="6"/>
                </a:cxn>
                <a:cxn ang="0">
                  <a:pos x="8" y="10"/>
                </a:cxn>
                <a:cxn ang="0">
                  <a:pos x="7" y="14"/>
                </a:cxn>
                <a:cxn ang="0">
                  <a:pos x="6" y="16"/>
                </a:cxn>
                <a:cxn ang="0">
                  <a:pos x="5" y="18"/>
                </a:cxn>
                <a:cxn ang="0">
                  <a:pos x="4" y="18"/>
                </a:cxn>
                <a:cxn ang="0">
                  <a:pos x="0" y="20"/>
                </a:cxn>
                <a:cxn ang="0">
                  <a:pos x="0" y="20"/>
                </a:cxn>
              </a:cxnLst>
              <a:rect l="0" t="0" r="r" b="b"/>
              <a:pathLst>
                <a:path w="23" h="28">
                  <a:moveTo>
                    <a:pt x="0" y="20"/>
                  </a:moveTo>
                  <a:lnTo>
                    <a:pt x="0" y="20"/>
                  </a:lnTo>
                  <a:lnTo>
                    <a:pt x="1" y="20"/>
                  </a:lnTo>
                  <a:lnTo>
                    <a:pt x="3" y="21"/>
                  </a:lnTo>
                  <a:lnTo>
                    <a:pt x="6" y="21"/>
                  </a:lnTo>
                  <a:lnTo>
                    <a:pt x="9" y="20"/>
                  </a:lnTo>
                  <a:lnTo>
                    <a:pt x="11" y="20"/>
                  </a:lnTo>
                  <a:lnTo>
                    <a:pt x="12" y="20"/>
                  </a:lnTo>
                  <a:lnTo>
                    <a:pt x="12" y="21"/>
                  </a:lnTo>
                  <a:lnTo>
                    <a:pt x="13" y="23"/>
                  </a:lnTo>
                  <a:lnTo>
                    <a:pt x="14" y="25"/>
                  </a:lnTo>
                  <a:lnTo>
                    <a:pt x="15" y="27"/>
                  </a:lnTo>
                  <a:lnTo>
                    <a:pt x="16" y="28"/>
                  </a:lnTo>
                  <a:lnTo>
                    <a:pt x="16" y="25"/>
                  </a:lnTo>
                  <a:lnTo>
                    <a:pt x="17" y="22"/>
                  </a:lnTo>
                  <a:lnTo>
                    <a:pt x="17" y="20"/>
                  </a:lnTo>
                  <a:lnTo>
                    <a:pt x="17" y="18"/>
                  </a:lnTo>
                  <a:lnTo>
                    <a:pt x="17" y="18"/>
                  </a:lnTo>
                  <a:lnTo>
                    <a:pt x="17" y="18"/>
                  </a:lnTo>
                  <a:lnTo>
                    <a:pt x="17" y="17"/>
                  </a:lnTo>
                  <a:lnTo>
                    <a:pt x="19" y="16"/>
                  </a:lnTo>
                  <a:lnTo>
                    <a:pt x="20" y="14"/>
                  </a:lnTo>
                  <a:lnTo>
                    <a:pt x="21" y="13"/>
                  </a:lnTo>
                  <a:lnTo>
                    <a:pt x="22" y="11"/>
                  </a:lnTo>
                  <a:lnTo>
                    <a:pt x="22" y="7"/>
                  </a:lnTo>
                  <a:lnTo>
                    <a:pt x="22" y="5"/>
                  </a:lnTo>
                  <a:lnTo>
                    <a:pt x="23" y="3"/>
                  </a:lnTo>
                  <a:lnTo>
                    <a:pt x="22" y="2"/>
                  </a:lnTo>
                  <a:lnTo>
                    <a:pt x="22" y="2"/>
                  </a:lnTo>
                  <a:lnTo>
                    <a:pt x="22" y="1"/>
                  </a:lnTo>
                  <a:lnTo>
                    <a:pt x="21" y="0"/>
                  </a:lnTo>
                  <a:lnTo>
                    <a:pt x="19" y="0"/>
                  </a:lnTo>
                  <a:lnTo>
                    <a:pt x="17" y="1"/>
                  </a:lnTo>
                  <a:lnTo>
                    <a:pt x="15" y="2"/>
                  </a:lnTo>
                  <a:lnTo>
                    <a:pt x="15" y="2"/>
                  </a:lnTo>
                  <a:lnTo>
                    <a:pt x="15" y="3"/>
                  </a:lnTo>
                  <a:lnTo>
                    <a:pt x="13" y="5"/>
                  </a:lnTo>
                  <a:lnTo>
                    <a:pt x="13" y="8"/>
                  </a:lnTo>
                  <a:lnTo>
                    <a:pt x="12" y="10"/>
                  </a:lnTo>
                  <a:lnTo>
                    <a:pt x="12" y="10"/>
                  </a:lnTo>
                  <a:lnTo>
                    <a:pt x="11" y="9"/>
                  </a:lnTo>
                  <a:lnTo>
                    <a:pt x="11" y="7"/>
                  </a:lnTo>
                  <a:lnTo>
                    <a:pt x="11" y="6"/>
                  </a:lnTo>
                  <a:lnTo>
                    <a:pt x="11" y="5"/>
                  </a:lnTo>
                  <a:lnTo>
                    <a:pt x="11" y="5"/>
                  </a:lnTo>
                  <a:lnTo>
                    <a:pt x="11" y="5"/>
                  </a:lnTo>
                  <a:lnTo>
                    <a:pt x="10" y="5"/>
                  </a:lnTo>
                  <a:lnTo>
                    <a:pt x="9" y="6"/>
                  </a:lnTo>
                  <a:lnTo>
                    <a:pt x="8" y="10"/>
                  </a:lnTo>
                  <a:lnTo>
                    <a:pt x="7" y="14"/>
                  </a:lnTo>
                  <a:lnTo>
                    <a:pt x="6" y="16"/>
                  </a:lnTo>
                  <a:lnTo>
                    <a:pt x="5" y="18"/>
                  </a:lnTo>
                  <a:lnTo>
                    <a:pt x="4" y="18"/>
                  </a:lnTo>
                  <a:lnTo>
                    <a:pt x="0" y="20"/>
                  </a:lnTo>
                  <a:lnTo>
                    <a:pt x="0" y="2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11" name="Freeform 387"/>
            <p:cNvSpPr>
              <a:spLocks/>
            </p:cNvSpPr>
            <p:nvPr/>
          </p:nvSpPr>
          <p:spPr bwMode="auto">
            <a:xfrm>
              <a:off x="7394574" y="5937242"/>
              <a:ext cx="69850" cy="125413"/>
            </a:xfrm>
            <a:custGeom>
              <a:avLst/>
              <a:gdLst/>
              <a:ahLst/>
              <a:cxnLst>
                <a:cxn ang="0">
                  <a:pos x="44" y="68"/>
                </a:cxn>
                <a:cxn ang="0">
                  <a:pos x="40" y="67"/>
                </a:cxn>
                <a:cxn ang="0">
                  <a:pos x="40" y="65"/>
                </a:cxn>
                <a:cxn ang="0">
                  <a:pos x="44" y="60"/>
                </a:cxn>
                <a:cxn ang="0">
                  <a:pos x="43" y="54"/>
                </a:cxn>
                <a:cxn ang="0">
                  <a:pos x="38" y="55"/>
                </a:cxn>
                <a:cxn ang="0">
                  <a:pos x="38" y="53"/>
                </a:cxn>
                <a:cxn ang="0">
                  <a:pos x="34" y="49"/>
                </a:cxn>
                <a:cxn ang="0">
                  <a:pos x="34" y="46"/>
                </a:cxn>
                <a:cxn ang="0">
                  <a:pos x="36" y="45"/>
                </a:cxn>
                <a:cxn ang="0">
                  <a:pos x="31" y="39"/>
                </a:cxn>
                <a:cxn ang="0">
                  <a:pos x="26" y="33"/>
                </a:cxn>
                <a:cxn ang="0">
                  <a:pos x="24" y="25"/>
                </a:cxn>
                <a:cxn ang="0">
                  <a:pos x="19" y="23"/>
                </a:cxn>
                <a:cxn ang="0">
                  <a:pos x="19" y="20"/>
                </a:cxn>
                <a:cxn ang="0">
                  <a:pos x="22" y="14"/>
                </a:cxn>
                <a:cxn ang="0">
                  <a:pos x="23" y="11"/>
                </a:cxn>
                <a:cxn ang="0">
                  <a:pos x="14" y="9"/>
                </a:cxn>
                <a:cxn ang="0">
                  <a:pos x="12" y="9"/>
                </a:cxn>
                <a:cxn ang="0">
                  <a:pos x="12" y="6"/>
                </a:cxn>
                <a:cxn ang="0">
                  <a:pos x="16" y="1"/>
                </a:cxn>
                <a:cxn ang="0">
                  <a:pos x="13" y="1"/>
                </a:cxn>
                <a:cxn ang="0">
                  <a:pos x="10" y="1"/>
                </a:cxn>
                <a:cxn ang="0">
                  <a:pos x="6" y="0"/>
                </a:cxn>
                <a:cxn ang="0">
                  <a:pos x="6" y="7"/>
                </a:cxn>
                <a:cxn ang="0">
                  <a:pos x="3" y="8"/>
                </a:cxn>
                <a:cxn ang="0">
                  <a:pos x="0" y="16"/>
                </a:cxn>
                <a:cxn ang="0">
                  <a:pos x="4" y="20"/>
                </a:cxn>
                <a:cxn ang="0">
                  <a:pos x="3" y="25"/>
                </a:cxn>
                <a:cxn ang="0">
                  <a:pos x="4" y="28"/>
                </a:cxn>
                <a:cxn ang="0">
                  <a:pos x="6" y="24"/>
                </a:cxn>
                <a:cxn ang="0">
                  <a:pos x="8" y="28"/>
                </a:cxn>
                <a:cxn ang="0">
                  <a:pos x="7" y="32"/>
                </a:cxn>
                <a:cxn ang="0">
                  <a:pos x="6" y="37"/>
                </a:cxn>
                <a:cxn ang="0">
                  <a:pos x="12" y="37"/>
                </a:cxn>
                <a:cxn ang="0">
                  <a:pos x="16" y="35"/>
                </a:cxn>
                <a:cxn ang="0">
                  <a:pos x="16" y="39"/>
                </a:cxn>
                <a:cxn ang="0">
                  <a:pos x="18" y="41"/>
                </a:cxn>
                <a:cxn ang="0">
                  <a:pos x="19" y="46"/>
                </a:cxn>
                <a:cxn ang="0">
                  <a:pos x="17" y="48"/>
                </a:cxn>
                <a:cxn ang="0">
                  <a:pos x="17" y="50"/>
                </a:cxn>
                <a:cxn ang="0">
                  <a:pos x="9" y="52"/>
                </a:cxn>
                <a:cxn ang="0">
                  <a:pos x="9" y="54"/>
                </a:cxn>
                <a:cxn ang="0">
                  <a:pos x="13" y="56"/>
                </a:cxn>
                <a:cxn ang="0">
                  <a:pos x="12" y="58"/>
                </a:cxn>
                <a:cxn ang="0">
                  <a:pos x="6" y="64"/>
                </a:cxn>
                <a:cxn ang="0">
                  <a:pos x="9" y="65"/>
                </a:cxn>
                <a:cxn ang="0">
                  <a:pos x="16" y="65"/>
                </a:cxn>
                <a:cxn ang="0">
                  <a:pos x="21" y="65"/>
                </a:cxn>
                <a:cxn ang="0">
                  <a:pos x="16" y="69"/>
                </a:cxn>
                <a:cxn ang="0">
                  <a:pos x="9" y="72"/>
                </a:cxn>
                <a:cxn ang="0">
                  <a:pos x="2" y="77"/>
                </a:cxn>
                <a:cxn ang="0">
                  <a:pos x="5" y="79"/>
                </a:cxn>
                <a:cxn ang="0">
                  <a:pos x="8" y="75"/>
                </a:cxn>
                <a:cxn ang="0">
                  <a:pos x="13" y="77"/>
                </a:cxn>
                <a:cxn ang="0">
                  <a:pos x="17" y="73"/>
                </a:cxn>
                <a:cxn ang="0">
                  <a:pos x="25" y="72"/>
                </a:cxn>
                <a:cxn ang="0">
                  <a:pos x="26" y="71"/>
                </a:cxn>
                <a:cxn ang="0">
                  <a:pos x="32" y="72"/>
                </a:cxn>
                <a:cxn ang="0">
                  <a:pos x="42" y="70"/>
                </a:cxn>
              </a:cxnLst>
              <a:rect l="0" t="0" r="r" b="b"/>
              <a:pathLst>
                <a:path w="44" h="79">
                  <a:moveTo>
                    <a:pt x="42" y="70"/>
                  </a:moveTo>
                  <a:lnTo>
                    <a:pt x="42" y="70"/>
                  </a:lnTo>
                  <a:lnTo>
                    <a:pt x="43" y="69"/>
                  </a:lnTo>
                  <a:lnTo>
                    <a:pt x="44" y="68"/>
                  </a:lnTo>
                  <a:lnTo>
                    <a:pt x="44" y="67"/>
                  </a:lnTo>
                  <a:lnTo>
                    <a:pt x="43" y="66"/>
                  </a:lnTo>
                  <a:lnTo>
                    <a:pt x="42" y="66"/>
                  </a:lnTo>
                  <a:lnTo>
                    <a:pt x="40" y="67"/>
                  </a:lnTo>
                  <a:lnTo>
                    <a:pt x="38" y="67"/>
                  </a:lnTo>
                  <a:lnTo>
                    <a:pt x="38" y="66"/>
                  </a:lnTo>
                  <a:lnTo>
                    <a:pt x="37" y="66"/>
                  </a:lnTo>
                  <a:lnTo>
                    <a:pt x="40" y="65"/>
                  </a:lnTo>
                  <a:lnTo>
                    <a:pt x="42" y="64"/>
                  </a:lnTo>
                  <a:lnTo>
                    <a:pt x="43" y="63"/>
                  </a:lnTo>
                  <a:lnTo>
                    <a:pt x="44" y="62"/>
                  </a:lnTo>
                  <a:lnTo>
                    <a:pt x="44" y="60"/>
                  </a:lnTo>
                  <a:lnTo>
                    <a:pt x="44" y="58"/>
                  </a:lnTo>
                  <a:lnTo>
                    <a:pt x="44" y="57"/>
                  </a:lnTo>
                  <a:lnTo>
                    <a:pt x="44" y="56"/>
                  </a:lnTo>
                  <a:lnTo>
                    <a:pt x="43" y="54"/>
                  </a:lnTo>
                  <a:lnTo>
                    <a:pt x="42" y="54"/>
                  </a:lnTo>
                  <a:lnTo>
                    <a:pt x="42" y="54"/>
                  </a:lnTo>
                  <a:lnTo>
                    <a:pt x="39" y="54"/>
                  </a:lnTo>
                  <a:lnTo>
                    <a:pt x="38" y="55"/>
                  </a:lnTo>
                  <a:lnTo>
                    <a:pt x="38" y="56"/>
                  </a:lnTo>
                  <a:lnTo>
                    <a:pt x="37" y="55"/>
                  </a:lnTo>
                  <a:lnTo>
                    <a:pt x="37" y="54"/>
                  </a:lnTo>
                  <a:lnTo>
                    <a:pt x="38" y="53"/>
                  </a:lnTo>
                  <a:lnTo>
                    <a:pt x="38" y="52"/>
                  </a:lnTo>
                  <a:lnTo>
                    <a:pt x="37" y="51"/>
                  </a:lnTo>
                  <a:lnTo>
                    <a:pt x="34" y="50"/>
                  </a:lnTo>
                  <a:lnTo>
                    <a:pt x="34" y="49"/>
                  </a:lnTo>
                  <a:lnTo>
                    <a:pt x="34" y="48"/>
                  </a:lnTo>
                  <a:lnTo>
                    <a:pt x="34" y="47"/>
                  </a:lnTo>
                  <a:lnTo>
                    <a:pt x="34" y="47"/>
                  </a:lnTo>
                  <a:lnTo>
                    <a:pt x="34" y="46"/>
                  </a:lnTo>
                  <a:lnTo>
                    <a:pt x="36" y="46"/>
                  </a:lnTo>
                  <a:lnTo>
                    <a:pt x="36" y="46"/>
                  </a:lnTo>
                  <a:lnTo>
                    <a:pt x="36" y="46"/>
                  </a:lnTo>
                  <a:lnTo>
                    <a:pt x="36" y="45"/>
                  </a:lnTo>
                  <a:lnTo>
                    <a:pt x="34" y="43"/>
                  </a:lnTo>
                  <a:lnTo>
                    <a:pt x="32" y="42"/>
                  </a:lnTo>
                  <a:lnTo>
                    <a:pt x="31" y="40"/>
                  </a:lnTo>
                  <a:lnTo>
                    <a:pt x="31" y="39"/>
                  </a:lnTo>
                  <a:lnTo>
                    <a:pt x="30" y="38"/>
                  </a:lnTo>
                  <a:lnTo>
                    <a:pt x="30" y="36"/>
                  </a:lnTo>
                  <a:lnTo>
                    <a:pt x="29" y="35"/>
                  </a:lnTo>
                  <a:lnTo>
                    <a:pt x="26" y="33"/>
                  </a:lnTo>
                  <a:lnTo>
                    <a:pt x="25" y="31"/>
                  </a:lnTo>
                  <a:lnTo>
                    <a:pt x="25" y="28"/>
                  </a:lnTo>
                  <a:lnTo>
                    <a:pt x="24" y="25"/>
                  </a:lnTo>
                  <a:lnTo>
                    <a:pt x="24" y="25"/>
                  </a:lnTo>
                  <a:lnTo>
                    <a:pt x="23" y="25"/>
                  </a:lnTo>
                  <a:lnTo>
                    <a:pt x="21" y="24"/>
                  </a:lnTo>
                  <a:lnTo>
                    <a:pt x="19" y="24"/>
                  </a:lnTo>
                  <a:lnTo>
                    <a:pt x="19" y="23"/>
                  </a:lnTo>
                  <a:lnTo>
                    <a:pt x="18" y="22"/>
                  </a:lnTo>
                  <a:lnTo>
                    <a:pt x="17" y="21"/>
                  </a:lnTo>
                  <a:lnTo>
                    <a:pt x="18" y="20"/>
                  </a:lnTo>
                  <a:lnTo>
                    <a:pt x="19" y="20"/>
                  </a:lnTo>
                  <a:lnTo>
                    <a:pt x="20" y="18"/>
                  </a:lnTo>
                  <a:lnTo>
                    <a:pt x="21" y="16"/>
                  </a:lnTo>
                  <a:lnTo>
                    <a:pt x="21" y="15"/>
                  </a:lnTo>
                  <a:lnTo>
                    <a:pt x="22" y="14"/>
                  </a:lnTo>
                  <a:lnTo>
                    <a:pt x="23" y="13"/>
                  </a:lnTo>
                  <a:lnTo>
                    <a:pt x="24" y="12"/>
                  </a:lnTo>
                  <a:lnTo>
                    <a:pt x="24" y="11"/>
                  </a:lnTo>
                  <a:lnTo>
                    <a:pt x="23" y="11"/>
                  </a:lnTo>
                  <a:lnTo>
                    <a:pt x="23" y="10"/>
                  </a:lnTo>
                  <a:lnTo>
                    <a:pt x="19" y="9"/>
                  </a:lnTo>
                  <a:lnTo>
                    <a:pt x="16" y="9"/>
                  </a:lnTo>
                  <a:lnTo>
                    <a:pt x="14" y="9"/>
                  </a:lnTo>
                  <a:lnTo>
                    <a:pt x="13" y="10"/>
                  </a:lnTo>
                  <a:lnTo>
                    <a:pt x="13" y="11"/>
                  </a:lnTo>
                  <a:lnTo>
                    <a:pt x="12" y="11"/>
                  </a:lnTo>
                  <a:lnTo>
                    <a:pt x="12" y="9"/>
                  </a:lnTo>
                  <a:lnTo>
                    <a:pt x="12" y="8"/>
                  </a:lnTo>
                  <a:lnTo>
                    <a:pt x="12" y="8"/>
                  </a:lnTo>
                  <a:lnTo>
                    <a:pt x="12" y="7"/>
                  </a:lnTo>
                  <a:lnTo>
                    <a:pt x="12" y="6"/>
                  </a:lnTo>
                  <a:lnTo>
                    <a:pt x="13" y="5"/>
                  </a:lnTo>
                  <a:lnTo>
                    <a:pt x="15" y="4"/>
                  </a:lnTo>
                  <a:lnTo>
                    <a:pt x="16" y="1"/>
                  </a:lnTo>
                  <a:lnTo>
                    <a:pt x="16" y="1"/>
                  </a:lnTo>
                  <a:lnTo>
                    <a:pt x="16" y="1"/>
                  </a:lnTo>
                  <a:lnTo>
                    <a:pt x="15" y="0"/>
                  </a:lnTo>
                  <a:lnTo>
                    <a:pt x="14" y="0"/>
                  </a:lnTo>
                  <a:lnTo>
                    <a:pt x="13" y="1"/>
                  </a:lnTo>
                  <a:lnTo>
                    <a:pt x="12" y="1"/>
                  </a:lnTo>
                  <a:lnTo>
                    <a:pt x="12" y="1"/>
                  </a:lnTo>
                  <a:lnTo>
                    <a:pt x="11" y="1"/>
                  </a:lnTo>
                  <a:lnTo>
                    <a:pt x="10" y="1"/>
                  </a:lnTo>
                  <a:lnTo>
                    <a:pt x="9" y="1"/>
                  </a:lnTo>
                  <a:lnTo>
                    <a:pt x="8" y="1"/>
                  </a:lnTo>
                  <a:lnTo>
                    <a:pt x="7" y="0"/>
                  </a:lnTo>
                  <a:lnTo>
                    <a:pt x="6" y="0"/>
                  </a:lnTo>
                  <a:lnTo>
                    <a:pt x="6" y="1"/>
                  </a:lnTo>
                  <a:lnTo>
                    <a:pt x="6" y="1"/>
                  </a:lnTo>
                  <a:lnTo>
                    <a:pt x="6" y="3"/>
                  </a:lnTo>
                  <a:lnTo>
                    <a:pt x="6" y="7"/>
                  </a:lnTo>
                  <a:lnTo>
                    <a:pt x="6" y="8"/>
                  </a:lnTo>
                  <a:lnTo>
                    <a:pt x="5" y="8"/>
                  </a:lnTo>
                  <a:lnTo>
                    <a:pt x="4" y="8"/>
                  </a:lnTo>
                  <a:lnTo>
                    <a:pt x="3" y="8"/>
                  </a:lnTo>
                  <a:lnTo>
                    <a:pt x="2" y="8"/>
                  </a:lnTo>
                  <a:lnTo>
                    <a:pt x="2" y="11"/>
                  </a:lnTo>
                  <a:lnTo>
                    <a:pt x="2" y="13"/>
                  </a:lnTo>
                  <a:lnTo>
                    <a:pt x="0" y="16"/>
                  </a:lnTo>
                  <a:lnTo>
                    <a:pt x="1" y="17"/>
                  </a:lnTo>
                  <a:lnTo>
                    <a:pt x="1" y="18"/>
                  </a:lnTo>
                  <a:lnTo>
                    <a:pt x="3" y="20"/>
                  </a:lnTo>
                  <a:lnTo>
                    <a:pt x="4" y="20"/>
                  </a:lnTo>
                  <a:lnTo>
                    <a:pt x="5" y="20"/>
                  </a:lnTo>
                  <a:lnTo>
                    <a:pt x="5" y="20"/>
                  </a:lnTo>
                  <a:lnTo>
                    <a:pt x="5" y="20"/>
                  </a:lnTo>
                  <a:lnTo>
                    <a:pt x="3" y="25"/>
                  </a:lnTo>
                  <a:lnTo>
                    <a:pt x="2" y="27"/>
                  </a:lnTo>
                  <a:lnTo>
                    <a:pt x="2" y="29"/>
                  </a:lnTo>
                  <a:lnTo>
                    <a:pt x="2" y="28"/>
                  </a:lnTo>
                  <a:lnTo>
                    <a:pt x="4" y="28"/>
                  </a:lnTo>
                  <a:lnTo>
                    <a:pt x="4" y="27"/>
                  </a:lnTo>
                  <a:lnTo>
                    <a:pt x="5" y="25"/>
                  </a:lnTo>
                  <a:lnTo>
                    <a:pt x="5" y="24"/>
                  </a:lnTo>
                  <a:lnTo>
                    <a:pt x="6" y="24"/>
                  </a:lnTo>
                  <a:lnTo>
                    <a:pt x="6" y="24"/>
                  </a:lnTo>
                  <a:lnTo>
                    <a:pt x="7" y="25"/>
                  </a:lnTo>
                  <a:lnTo>
                    <a:pt x="8" y="27"/>
                  </a:lnTo>
                  <a:lnTo>
                    <a:pt x="8" y="28"/>
                  </a:lnTo>
                  <a:lnTo>
                    <a:pt x="6" y="30"/>
                  </a:lnTo>
                  <a:lnTo>
                    <a:pt x="7" y="31"/>
                  </a:lnTo>
                  <a:lnTo>
                    <a:pt x="7" y="32"/>
                  </a:lnTo>
                  <a:lnTo>
                    <a:pt x="7" y="32"/>
                  </a:lnTo>
                  <a:lnTo>
                    <a:pt x="6" y="33"/>
                  </a:lnTo>
                  <a:lnTo>
                    <a:pt x="6" y="35"/>
                  </a:lnTo>
                  <a:lnTo>
                    <a:pt x="6" y="37"/>
                  </a:lnTo>
                  <a:lnTo>
                    <a:pt x="6" y="37"/>
                  </a:lnTo>
                  <a:lnTo>
                    <a:pt x="7" y="37"/>
                  </a:lnTo>
                  <a:lnTo>
                    <a:pt x="9" y="38"/>
                  </a:lnTo>
                  <a:lnTo>
                    <a:pt x="12" y="38"/>
                  </a:lnTo>
                  <a:lnTo>
                    <a:pt x="12" y="37"/>
                  </a:lnTo>
                  <a:lnTo>
                    <a:pt x="12" y="36"/>
                  </a:lnTo>
                  <a:lnTo>
                    <a:pt x="13" y="35"/>
                  </a:lnTo>
                  <a:lnTo>
                    <a:pt x="14" y="35"/>
                  </a:lnTo>
                  <a:lnTo>
                    <a:pt x="16" y="35"/>
                  </a:lnTo>
                  <a:lnTo>
                    <a:pt x="16" y="35"/>
                  </a:lnTo>
                  <a:lnTo>
                    <a:pt x="17" y="36"/>
                  </a:lnTo>
                  <a:lnTo>
                    <a:pt x="17" y="37"/>
                  </a:lnTo>
                  <a:lnTo>
                    <a:pt x="16" y="39"/>
                  </a:lnTo>
                  <a:lnTo>
                    <a:pt x="15" y="40"/>
                  </a:lnTo>
                  <a:lnTo>
                    <a:pt x="16" y="40"/>
                  </a:lnTo>
                  <a:lnTo>
                    <a:pt x="16" y="41"/>
                  </a:lnTo>
                  <a:lnTo>
                    <a:pt x="18" y="41"/>
                  </a:lnTo>
                  <a:lnTo>
                    <a:pt x="19" y="42"/>
                  </a:lnTo>
                  <a:lnTo>
                    <a:pt x="19" y="44"/>
                  </a:lnTo>
                  <a:lnTo>
                    <a:pt x="19" y="45"/>
                  </a:lnTo>
                  <a:lnTo>
                    <a:pt x="19" y="46"/>
                  </a:lnTo>
                  <a:lnTo>
                    <a:pt x="19" y="46"/>
                  </a:lnTo>
                  <a:lnTo>
                    <a:pt x="19" y="46"/>
                  </a:lnTo>
                  <a:lnTo>
                    <a:pt x="17" y="47"/>
                  </a:lnTo>
                  <a:lnTo>
                    <a:pt x="17" y="48"/>
                  </a:lnTo>
                  <a:lnTo>
                    <a:pt x="18" y="49"/>
                  </a:lnTo>
                  <a:lnTo>
                    <a:pt x="19" y="49"/>
                  </a:lnTo>
                  <a:lnTo>
                    <a:pt x="19" y="50"/>
                  </a:lnTo>
                  <a:lnTo>
                    <a:pt x="17" y="50"/>
                  </a:lnTo>
                  <a:lnTo>
                    <a:pt x="15" y="50"/>
                  </a:lnTo>
                  <a:lnTo>
                    <a:pt x="13" y="50"/>
                  </a:lnTo>
                  <a:lnTo>
                    <a:pt x="12" y="51"/>
                  </a:lnTo>
                  <a:lnTo>
                    <a:pt x="9" y="52"/>
                  </a:lnTo>
                  <a:lnTo>
                    <a:pt x="6" y="55"/>
                  </a:lnTo>
                  <a:lnTo>
                    <a:pt x="7" y="56"/>
                  </a:lnTo>
                  <a:lnTo>
                    <a:pt x="8" y="56"/>
                  </a:lnTo>
                  <a:lnTo>
                    <a:pt x="9" y="54"/>
                  </a:lnTo>
                  <a:lnTo>
                    <a:pt x="11" y="54"/>
                  </a:lnTo>
                  <a:lnTo>
                    <a:pt x="12" y="54"/>
                  </a:lnTo>
                  <a:lnTo>
                    <a:pt x="13" y="54"/>
                  </a:lnTo>
                  <a:lnTo>
                    <a:pt x="13" y="56"/>
                  </a:lnTo>
                  <a:lnTo>
                    <a:pt x="13" y="56"/>
                  </a:lnTo>
                  <a:lnTo>
                    <a:pt x="13" y="57"/>
                  </a:lnTo>
                  <a:lnTo>
                    <a:pt x="12" y="58"/>
                  </a:lnTo>
                  <a:lnTo>
                    <a:pt x="12" y="58"/>
                  </a:lnTo>
                  <a:lnTo>
                    <a:pt x="10" y="60"/>
                  </a:lnTo>
                  <a:lnTo>
                    <a:pt x="9" y="61"/>
                  </a:lnTo>
                  <a:lnTo>
                    <a:pt x="7" y="63"/>
                  </a:lnTo>
                  <a:lnTo>
                    <a:pt x="6" y="64"/>
                  </a:lnTo>
                  <a:lnTo>
                    <a:pt x="6" y="65"/>
                  </a:lnTo>
                  <a:lnTo>
                    <a:pt x="6" y="65"/>
                  </a:lnTo>
                  <a:lnTo>
                    <a:pt x="6" y="65"/>
                  </a:lnTo>
                  <a:lnTo>
                    <a:pt x="9" y="65"/>
                  </a:lnTo>
                  <a:lnTo>
                    <a:pt x="11" y="65"/>
                  </a:lnTo>
                  <a:lnTo>
                    <a:pt x="12" y="65"/>
                  </a:lnTo>
                  <a:lnTo>
                    <a:pt x="14" y="65"/>
                  </a:lnTo>
                  <a:lnTo>
                    <a:pt x="16" y="65"/>
                  </a:lnTo>
                  <a:lnTo>
                    <a:pt x="16" y="65"/>
                  </a:lnTo>
                  <a:lnTo>
                    <a:pt x="18" y="65"/>
                  </a:lnTo>
                  <a:lnTo>
                    <a:pt x="21" y="63"/>
                  </a:lnTo>
                  <a:lnTo>
                    <a:pt x="21" y="65"/>
                  </a:lnTo>
                  <a:lnTo>
                    <a:pt x="20" y="66"/>
                  </a:lnTo>
                  <a:lnTo>
                    <a:pt x="19" y="66"/>
                  </a:lnTo>
                  <a:lnTo>
                    <a:pt x="18" y="67"/>
                  </a:lnTo>
                  <a:lnTo>
                    <a:pt x="16" y="69"/>
                  </a:lnTo>
                  <a:lnTo>
                    <a:pt x="12" y="69"/>
                  </a:lnTo>
                  <a:lnTo>
                    <a:pt x="12" y="70"/>
                  </a:lnTo>
                  <a:lnTo>
                    <a:pt x="10" y="70"/>
                  </a:lnTo>
                  <a:lnTo>
                    <a:pt x="9" y="72"/>
                  </a:lnTo>
                  <a:lnTo>
                    <a:pt x="8" y="73"/>
                  </a:lnTo>
                  <a:lnTo>
                    <a:pt x="5" y="76"/>
                  </a:lnTo>
                  <a:lnTo>
                    <a:pt x="4" y="77"/>
                  </a:lnTo>
                  <a:lnTo>
                    <a:pt x="2" y="77"/>
                  </a:lnTo>
                  <a:lnTo>
                    <a:pt x="1" y="78"/>
                  </a:lnTo>
                  <a:lnTo>
                    <a:pt x="2" y="79"/>
                  </a:lnTo>
                  <a:lnTo>
                    <a:pt x="4" y="79"/>
                  </a:lnTo>
                  <a:lnTo>
                    <a:pt x="5" y="79"/>
                  </a:lnTo>
                  <a:lnTo>
                    <a:pt x="5" y="79"/>
                  </a:lnTo>
                  <a:lnTo>
                    <a:pt x="6" y="77"/>
                  </a:lnTo>
                  <a:lnTo>
                    <a:pt x="7" y="77"/>
                  </a:lnTo>
                  <a:lnTo>
                    <a:pt x="8" y="75"/>
                  </a:lnTo>
                  <a:lnTo>
                    <a:pt x="10" y="75"/>
                  </a:lnTo>
                  <a:lnTo>
                    <a:pt x="12" y="75"/>
                  </a:lnTo>
                  <a:lnTo>
                    <a:pt x="12" y="75"/>
                  </a:lnTo>
                  <a:lnTo>
                    <a:pt x="13" y="77"/>
                  </a:lnTo>
                  <a:lnTo>
                    <a:pt x="14" y="77"/>
                  </a:lnTo>
                  <a:lnTo>
                    <a:pt x="14" y="76"/>
                  </a:lnTo>
                  <a:lnTo>
                    <a:pt x="16" y="74"/>
                  </a:lnTo>
                  <a:lnTo>
                    <a:pt x="17" y="73"/>
                  </a:lnTo>
                  <a:lnTo>
                    <a:pt x="19" y="73"/>
                  </a:lnTo>
                  <a:lnTo>
                    <a:pt x="19" y="73"/>
                  </a:lnTo>
                  <a:lnTo>
                    <a:pt x="22" y="72"/>
                  </a:lnTo>
                  <a:lnTo>
                    <a:pt x="25" y="72"/>
                  </a:lnTo>
                  <a:lnTo>
                    <a:pt x="25" y="72"/>
                  </a:lnTo>
                  <a:lnTo>
                    <a:pt x="25" y="72"/>
                  </a:lnTo>
                  <a:lnTo>
                    <a:pt x="26" y="71"/>
                  </a:lnTo>
                  <a:lnTo>
                    <a:pt x="26" y="71"/>
                  </a:lnTo>
                  <a:lnTo>
                    <a:pt x="27" y="71"/>
                  </a:lnTo>
                  <a:lnTo>
                    <a:pt x="30" y="72"/>
                  </a:lnTo>
                  <a:lnTo>
                    <a:pt x="31" y="72"/>
                  </a:lnTo>
                  <a:lnTo>
                    <a:pt x="32" y="72"/>
                  </a:lnTo>
                  <a:lnTo>
                    <a:pt x="37" y="71"/>
                  </a:lnTo>
                  <a:lnTo>
                    <a:pt x="40" y="71"/>
                  </a:lnTo>
                  <a:lnTo>
                    <a:pt x="41" y="71"/>
                  </a:lnTo>
                  <a:lnTo>
                    <a:pt x="42" y="70"/>
                  </a:lnTo>
                  <a:lnTo>
                    <a:pt x="42" y="7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12" name="Freeform 388"/>
            <p:cNvSpPr>
              <a:spLocks/>
            </p:cNvSpPr>
            <p:nvPr/>
          </p:nvSpPr>
          <p:spPr bwMode="auto">
            <a:xfrm>
              <a:off x="7407275" y="6000742"/>
              <a:ext cx="3175" cy="7938"/>
            </a:xfrm>
            <a:custGeom>
              <a:avLst/>
              <a:gdLst/>
              <a:ahLst/>
              <a:cxnLst>
                <a:cxn ang="0">
                  <a:pos x="1" y="4"/>
                </a:cxn>
                <a:cxn ang="0">
                  <a:pos x="1" y="4"/>
                </a:cxn>
                <a:cxn ang="0">
                  <a:pos x="0" y="4"/>
                </a:cxn>
                <a:cxn ang="0">
                  <a:pos x="0" y="5"/>
                </a:cxn>
                <a:cxn ang="0">
                  <a:pos x="0" y="4"/>
                </a:cxn>
                <a:cxn ang="0">
                  <a:pos x="0" y="3"/>
                </a:cxn>
                <a:cxn ang="0">
                  <a:pos x="0" y="2"/>
                </a:cxn>
                <a:cxn ang="0">
                  <a:pos x="2" y="0"/>
                </a:cxn>
                <a:cxn ang="0">
                  <a:pos x="2" y="1"/>
                </a:cxn>
                <a:cxn ang="0">
                  <a:pos x="2" y="2"/>
                </a:cxn>
                <a:cxn ang="0">
                  <a:pos x="1" y="4"/>
                </a:cxn>
                <a:cxn ang="0">
                  <a:pos x="1" y="4"/>
                </a:cxn>
              </a:cxnLst>
              <a:rect l="0" t="0" r="r" b="b"/>
              <a:pathLst>
                <a:path w="2" h="5">
                  <a:moveTo>
                    <a:pt x="1" y="4"/>
                  </a:moveTo>
                  <a:lnTo>
                    <a:pt x="1" y="4"/>
                  </a:lnTo>
                  <a:lnTo>
                    <a:pt x="0" y="4"/>
                  </a:lnTo>
                  <a:lnTo>
                    <a:pt x="0" y="5"/>
                  </a:lnTo>
                  <a:lnTo>
                    <a:pt x="0" y="4"/>
                  </a:lnTo>
                  <a:lnTo>
                    <a:pt x="0" y="3"/>
                  </a:lnTo>
                  <a:lnTo>
                    <a:pt x="0" y="2"/>
                  </a:lnTo>
                  <a:lnTo>
                    <a:pt x="2" y="0"/>
                  </a:lnTo>
                  <a:lnTo>
                    <a:pt x="2" y="1"/>
                  </a:lnTo>
                  <a:lnTo>
                    <a:pt x="2" y="2"/>
                  </a:lnTo>
                  <a:lnTo>
                    <a:pt x="1" y="4"/>
                  </a:lnTo>
                  <a:lnTo>
                    <a:pt x="1"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13" name="Freeform 389"/>
            <p:cNvSpPr>
              <a:spLocks/>
            </p:cNvSpPr>
            <p:nvPr/>
          </p:nvSpPr>
          <p:spPr bwMode="auto">
            <a:xfrm>
              <a:off x="7405687" y="6011854"/>
              <a:ext cx="4763" cy="4762"/>
            </a:xfrm>
            <a:custGeom>
              <a:avLst/>
              <a:gdLst/>
              <a:ahLst/>
              <a:cxnLst>
                <a:cxn ang="0">
                  <a:pos x="2" y="2"/>
                </a:cxn>
                <a:cxn ang="0">
                  <a:pos x="2" y="2"/>
                </a:cxn>
                <a:cxn ang="0">
                  <a:pos x="2" y="3"/>
                </a:cxn>
                <a:cxn ang="0">
                  <a:pos x="1" y="3"/>
                </a:cxn>
                <a:cxn ang="0">
                  <a:pos x="1" y="3"/>
                </a:cxn>
                <a:cxn ang="0">
                  <a:pos x="1" y="3"/>
                </a:cxn>
                <a:cxn ang="0">
                  <a:pos x="0" y="2"/>
                </a:cxn>
                <a:cxn ang="0">
                  <a:pos x="0" y="1"/>
                </a:cxn>
                <a:cxn ang="0">
                  <a:pos x="0" y="1"/>
                </a:cxn>
                <a:cxn ang="0">
                  <a:pos x="1" y="0"/>
                </a:cxn>
                <a:cxn ang="0">
                  <a:pos x="2" y="0"/>
                </a:cxn>
                <a:cxn ang="0">
                  <a:pos x="3" y="1"/>
                </a:cxn>
                <a:cxn ang="0">
                  <a:pos x="2" y="2"/>
                </a:cxn>
                <a:cxn ang="0">
                  <a:pos x="2" y="2"/>
                </a:cxn>
              </a:cxnLst>
              <a:rect l="0" t="0" r="r" b="b"/>
              <a:pathLst>
                <a:path w="3" h="3">
                  <a:moveTo>
                    <a:pt x="2" y="2"/>
                  </a:moveTo>
                  <a:lnTo>
                    <a:pt x="2" y="2"/>
                  </a:lnTo>
                  <a:lnTo>
                    <a:pt x="2" y="3"/>
                  </a:lnTo>
                  <a:lnTo>
                    <a:pt x="1" y="3"/>
                  </a:lnTo>
                  <a:lnTo>
                    <a:pt x="1" y="3"/>
                  </a:lnTo>
                  <a:lnTo>
                    <a:pt x="1" y="3"/>
                  </a:lnTo>
                  <a:lnTo>
                    <a:pt x="0" y="2"/>
                  </a:lnTo>
                  <a:lnTo>
                    <a:pt x="0" y="1"/>
                  </a:lnTo>
                  <a:lnTo>
                    <a:pt x="0" y="1"/>
                  </a:lnTo>
                  <a:lnTo>
                    <a:pt x="1" y="0"/>
                  </a:lnTo>
                  <a:lnTo>
                    <a:pt x="2" y="0"/>
                  </a:lnTo>
                  <a:lnTo>
                    <a:pt x="3" y="1"/>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14" name="Freeform 390"/>
            <p:cNvSpPr>
              <a:spLocks/>
            </p:cNvSpPr>
            <p:nvPr/>
          </p:nvSpPr>
          <p:spPr bwMode="auto">
            <a:xfrm>
              <a:off x="7434261" y="5900730"/>
              <a:ext cx="4763" cy="17463"/>
            </a:xfrm>
            <a:custGeom>
              <a:avLst/>
              <a:gdLst/>
              <a:ahLst/>
              <a:cxnLst>
                <a:cxn ang="0">
                  <a:pos x="3" y="4"/>
                </a:cxn>
                <a:cxn ang="0">
                  <a:pos x="3" y="4"/>
                </a:cxn>
                <a:cxn ang="0">
                  <a:pos x="3" y="2"/>
                </a:cxn>
                <a:cxn ang="0">
                  <a:pos x="2" y="0"/>
                </a:cxn>
                <a:cxn ang="0">
                  <a:pos x="1" y="0"/>
                </a:cxn>
                <a:cxn ang="0">
                  <a:pos x="1" y="2"/>
                </a:cxn>
                <a:cxn ang="0">
                  <a:pos x="1" y="3"/>
                </a:cxn>
                <a:cxn ang="0">
                  <a:pos x="1" y="4"/>
                </a:cxn>
                <a:cxn ang="0">
                  <a:pos x="0" y="4"/>
                </a:cxn>
                <a:cxn ang="0">
                  <a:pos x="0" y="4"/>
                </a:cxn>
                <a:cxn ang="0">
                  <a:pos x="0" y="5"/>
                </a:cxn>
                <a:cxn ang="0">
                  <a:pos x="0" y="5"/>
                </a:cxn>
                <a:cxn ang="0">
                  <a:pos x="0" y="6"/>
                </a:cxn>
                <a:cxn ang="0">
                  <a:pos x="1" y="8"/>
                </a:cxn>
                <a:cxn ang="0">
                  <a:pos x="1" y="8"/>
                </a:cxn>
                <a:cxn ang="0">
                  <a:pos x="1" y="10"/>
                </a:cxn>
                <a:cxn ang="0">
                  <a:pos x="1" y="11"/>
                </a:cxn>
                <a:cxn ang="0">
                  <a:pos x="2" y="11"/>
                </a:cxn>
                <a:cxn ang="0">
                  <a:pos x="3" y="11"/>
                </a:cxn>
                <a:cxn ang="0">
                  <a:pos x="3" y="7"/>
                </a:cxn>
                <a:cxn ang="0">
                  <a:pos x="3" y="4"/>
                </a:cxn>
                <a:cxn ang="0">
                  <a:pos x="3" y="4"/>
                </a:cxn>
              </a:cxnLst>
              <a:rect l="0" t="0" r="r" b="b"/>
              <a:pathLst>
                <a:path w="3" h="11">
                  <a:moveTo>
                    <a:pt x="3" y="4"/>
                  </a:moveTo>
                  <a:lnTo>
                    <a:pt x="3" y="4"/>
                  </a:lnTo>
                  <a:lnTo>
                    <a:pt x="3" y="2"/>
                  </a:lnTo>
                  <a:lnTo>
                    <a:pt x="2" y="0"/>
                  </a:lnTo>
                  <a:lnTo>
                    <a:pt x="1" y="0"/>
                  </a:lnTo>
                  <a:lnTo>
                    <a:pt x="1" y="2"/>
                  </a:lnTo>
                  <a:lnTo>
                    <a:pt x="1" y="3"/>
                  </a:lnTo>
                  <a:lnTo>
                    <a:pt x="1" y="4"/>
                  </a:lnTo>
                  <a:lnTo>
                    <a:pt x="0" y="4"/>
                  </a:lnTo>
                  <a:lnTo>
                    <a:pt x="0" y="4"/>
                  </a:lnTo>
                  <a:lnTo>
                    <a:pt x="0" y="5"/>
                  </a:lnTo>
                  <a:lnTo>
                    <a:pt x="0" y="5"/>
                  </a:lnTo>
                  <a:lnTo>
                    <a:pt x="0" y="6"/>
                  </a:lnTo>
                  <a:lnTo>
                    <a:pt x="1" y="8"/>
                  </a:lnTo>
                  <a:lnTo>
                    <a:pt x="1" y="8"/>
                  </a:lnTo>
                  <a:lnTo>
                    <a:pt x="1" y="10"/>
                  </a:lnTo>
                  <a:lnTo>
                    <a:pt x="1" y="11"/>
                  </a:lnTo>
                  <a:lnTo>
                    <a:pt x="2" y="11"/>
                  </a:lnTo>
                  <a:lnTo>
                    <a:pt x="3" y="11"/>
                  </a:lnTo>
                  <a:lnTo>
                    <a:pt x="3" y="7"/>
                  </a:lnTo>
                  <a:lnTo>
                    <a:pt x="3" y="4"/>
                  </a:lnTo>
                  <a:lnTo>
                    <a:pt x="3"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15" name="Freeform 391"/>
            <p:cNvSpPr>
              <a:spLocks/>
            </p:cNvSpPr>
            <p:nvPr/>
          </p:nvSpPr>
          <p:spPr bwMode="auto">
            <a:xfrm>
              <a:off x="7442200" y="5897555"/>
              <a:ext cx="1588" cy="4762"/>
            </a:xfrm>
            <a:custGeom>
              <a:avLst/>
              <a:gdLst/>
              <a:ahLst/>
              <a:cxnLst>
                <a:cxn ang="0">
                  <a:pos x="1" y="2"/>
                </a:cxn>
                <a:cxn ang="0">
                  <a:pos x="1" y="2"/>
                </a:cxn>
                <a:cxn ang="0">
                  <a:pos x="0" y="1"/>
                </a:cxn>
                <a:cxn ang="0">
                  <a:pos x="0" y="0"/>
                </a:cxn>
                <a:cxn ang="0">
                  <a:pos x="0" y="0"/>
                </a:cxn>
                <a:cxn ang="0">
                  <a:pos x="0" y="1"/>
                </a:cxn>
                <a:cxn ang="0">
                  <a:pos x="0" y="1"/>
                </a:cxn>
                <a:cxn ang="0">
                  <a:pos x="1" y="3"/>
                </a:cxn>
                <a:cxn ang="0">
                  <a:pos x="1" y="2"/>
                </a:cxn>
                <a:cxn ang="0">
                  <a:pos x="1" y="2"/>
                </a:cxn>
                <a:cxn ang="0">
                  <a:pos x="1" y="2"/>
                </a:cxn>
                <a:cxn ang="0">
                  <a:pos x="1" y="2"/>
                </a:cxn>
              </a:cxnLst>
              <a:rect l="0" t="0" r="r" b="b"/>
              <a:pathLst>
                <a:path w="1" h="3">
                  <a:moveTo>
                    <a:pt x="1" y="2"/>
                  </a:moveTo>
                  <a:lnTo>
                    <a:pt x="1" y="2"/>
                  </a:lnTo>
                  <a:lnTo>
                    <a:pt x="0" y="1"/>
                  </a:lnTo>
                  <a:lnTo>
                    <a:pt x="0" y="0"/>
                  </a:lnTo>
                  <a:lnTo>
                    <a:pt x="0" y="0"/>
                  </a:lnTo>
                  <a:lnTo>
                    <a:pt x="0" y="1"/>
                  </a:lnTo>
                  <a:lnTo>
                    <a:pt x="0" y="1"/>
                  </a:lnTo>
                  <a:lnTo>
                    <a:pt x="1" y="3"/>
                  </a:lnTo>
                  <a:lnTo>
                    <a:pt x="1" y="2"/>
                  </a:lnTo>
                  <a:lnTo>
                    <a:pt x="1" y="2"/>
                  </a:lnTo>
                  <a:lnTo>
                    <a:pt x="1" y="2"/>
                  </a:lnTo>
                  <a:lnTo>
                    <a:pt x="1"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16" name="Freeform 392"/>
            <p:cNvSpPr>
              <a:spLocks/>
            </p:cNvSpPr>
            <p:nvPr/>
          </p:nvSpPr>
          <p:spPr bwMode="auto">
            <a:xfrm>
              <a:off x="7416799" y="5924542"/>
              <a:ext cx="7938" cy="6350"/>
            </a:xfrm>
            <a:custGeom>
              <a:avLst/>
              <a:gdLst/>
              <a:ahLst/>
              <a:cxnLst>
                <a:cxn ang="0">
                  <a:pos x="5" y="4"/>
                </a:cxn>
                <a:cxn ang="0">
                  <a:pos x="5" y="4"/>
                </a:cxn>
                <a:cxn ang="0">
                  <a:pos x="4" y="2"/>
                </a:cxn>
                <a:cxn ang="0">
                  <a:pos x="2" y="0"/>
                </a:cxn>
                <a:cxn ang="0">
                  <a:pos x="1" y="0"/>
                </a:cxn>
                <a:cxn ang="0">
                  <a:pos x="0" y="1"/>
                </a:cxn>
                <a:cxn ang="0">
                  <a:pos x="0" y="1"/>
                </a:cxn>
                <a:cxn ang="0">
                  <a:pos x="0" y="2"/>
                </a:cxn>
                <a:cxn ang="0">
                  <a:pos x="1" y="3"/>
                </a:cxn>
                <a:cxn ang="0">
                  <a:pos x="3" y="3"/>
                </a:cxn>
                <a:cxn ang="0">
                  <a:pos x="4" y="4"/>
                </a:cxn>
                <a:cxn ang="0">
                  <a:pos x="5" y="4"/>
                </a:cxn>
                <a:cxn ang="0">
                  <a:pos x="5" y="4"/>
                </a:cxn>
                <a:cxn ang="0">
                  <a:pos x="5" y="4"/>
                </a:cxn>
              </a:cxnLst>
              <a:rect l="0" t="0" r="r" b="b"/>
              <a:pathLst>
                <a:path w="5" h="4">
                  <a:moveTo>
                    <a:pt x="5" y="4"/>
                  </a:moveTo>
                  <a:lnTo>
                    <a:pt x="5" y="4"/>
                  </a:lnTo>
                  <a:lnTo>
                    <a:pt x="4" y="2"/>
                  </a:lnTo>
                  <a:lnTo>
                    <a:pt x="2" y="0"/>
                  </a:lnTo>
                  <a:lnTo>
                    <a:pt x="1" y="0"/>
                  </a:lnTo>
                  <a:lnTo>
                    <a:pt x="0" y="1"/>
                  </a:lnTo>
                  <a:lnTo>
                    <a:pt x="0" y="1"/>
                  </a:lnTo>
                  <a:lnTo>
                    <a:pt x="0" y="2"/>
                  </a:lnTo>
                  <a:lnTo>
                    <a:pt x="1" y="3"/>
                  </a:lnTo>
                  <a:lnTo>
                    <a:pt x="3" y="3"/>
                  </a:lnTo>
                  <a:lnTo>
                    <a:pt x="4" y="4"/>
                  </a:lnTo>
                  <a:lnTo>
                    <a:pt x="5" y="4"/>
                  </a:lnTo>
                  <a:lnTo>
                    <a:pt x="5" y="4"/>
                  </a:lnTo>
                  <a:lnTo>
                    <a:pt x="5"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17" name="Freeform 393"/>
            <p:cNvSpPr>
              <a:spLocks/>
            </p:cNvSpPr>
            <p:nvPr/>
          </p:nvSpPr>
          <p:spPr bwMode="auto">
            <a:xfrm>
              <a:off x="7415212" y="5930892"/>
              <a:ext cx="3175" cy="3175"/>
            </a:xfrm>
            <a:custGeom>
              <a:avLst/>
              <a:gdLst/>
              <a:ahLst/>
              <a:cxnLst>
                <a:cxn ang="0">
                  <a:pos x="2" y="1"/>
                </a:cxn>
                <a:cxn ang="0">
                  <a:pos x="2" y="1"/>
                </a:cxn>
                <a:cxn ang="0">
                  <a:pos x="2" y="0"/>
                </a:cxn>
                <a:cxn ang="0">
                  <a:pos x="1" y="0"/>
                </a:cxn>
                <a:cxn ang="0">
                  <a:pos x="0" y="0"/>
                </a:cxn>
                <a:cxn ang="0">
                  <a:pos x="0" y="0"/>
                </a:cxn>
                <a:cxn ang="0">
                  <a:pos x="0" y="0"/>
                </a:cxn>
                <a:cxn ang="0">
                  <a:pos x="0" y="1"/>
                </a:cxn>
                <a:cxn ang="0">
                  <a:pos x="1" y="2"/>
                </a:cxn>
                <a:cxn ang="0">
                  <a:pos x="2" y="2"/>
                </a:cxn>
                <a:cxn ang="0">
                  <a:pos x="2" y="1"/>
                </a:cxn>
                <a:cxn ang="0">
                  <a:pos x="2" y="1"/>
                </a:cxn>
              </a:cxnLst>
              <a:rect l="0" t="0" r="r" b="b"/>
              <a:pathLst>
                <a:path w="2" h="2">
                  <a:moveTo>
                    <a:pt x="2" y="1"/>
                  </a:moveTo>
                  <a:lnTo>
                    <a:pt x="2" y="1"/>
                  </a:lnTo>
                  <a:lnTo>
                    <a:pt x="2" y="0"/>
                  </a:lnTo>
                  <a:lnTo>
                    <a:pt x="1" y="0"/>
                  </a:lnTo>
                  <a:lnTo>
                    <a:pt x="0" y="0"/>
                  </a:lnTo>
                  <a:lnTo>
                    <a:pt x="0" y="0"/>
                  </a:lnTo>
                  <a:lnTo>
                    <a:pt x="0" y="0"/>
                  </a:lnTo>
                  <a:lnTo>
                    <a:pt x="0" y="1"/>
                  </a:lnTo>
                  <a:lnTo>
                    <a:pt x="1" y="2"/>
                  </a:lnTo>
                  <a:lnTo>
                    <a:pt x="2" y="2"/>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18" name="Freeform 394"/>
            <p:cNvSpPr>
              <a:spLocks/>
            </p:cNvSpPr>
            <p:nvPr/>
          </p:nvSpPr>
          <p:spPr bwMode="auto">
            <a:xfrm>
              <a:off x="7381874" y="5953117"/>
              <a:ext cx="1588" cy="4762"/>
            </a:xfrm>
            <a:custGeom>
              <a:avLst/>
              <a:gdLst/>
              <a:ahLst/>
              <a:cxnLst>
                <a:cxn ang="0">
                  <a:pos x="1" y="2"/>
                </a:cxn>
                <a:cxn ang="0">
                  <a:pos x="1" y="2"/>
                </a:cxn>
                <a:cxn ang="0">
                  <a:pos x="1" y="2"/>
                </a:cxn>
                <a:cxn ang="0">
                  <a:pos x="1" y="3"/>
                </a:cxn>
                <a:cxn ang="0">
                  <a:pos x="1" y="3"/>
                </a:cxn>
                <a:cxn ang="0">
                  <a:pos x="0" y="3"/>
                </a:cxn>
                <a:cxn ang="0">
                  <a:pos x="0" y="1"/>
                </a:cxn>
                <a:cxn ang="0">
                  <a:pos x="0" y="0"/>
                </a:cxn>
                <a:cxn ang="0">
                  <a:pos x="1" y="0"/>
                </a:cxn>
                <a:cxn ang="0">
                  <a:pos x="1" y="0"/>
                </a:cxn>
                <a:cxn ang="0">
                  <a:pos x="1" y="1"/>
                </a:cxn>
                <a:cxn ang="0">
                  <a:pos x="1" y="2"/>
                </a:cxn>
                <a:cxn ang="0">
                  <a:pos x="1" y="2"/>
                </a:cxn>
              </a:cxnLst>
              <a:rect l="0" t="0" r="r" b="b"/>
              <a:pathLst>
                <a:path w="1" h="3">
                  <a:moveTo>
                    <a:pt x="1" y="2"/>
                  </a:moveTo>
                  <a:lnTo>
                    <a:pt x="1" y="2"/>
                  </a:lnTo>
                  <a:lnTo>
                    <a:pt x="1" y="2"/>
                  </a:lnTo>
                  <a:lnTo>
                    <a:pt x="1" y="3"/>
                  </a:lnTo>
                  <a:lnTo>
                    <a:pt x="1" y="3"/>
                  </a:lnTo>
                  <a:lnTo>
                    <a:pt x="0" y="3"/>
                  </a:lnTo>
                  <a:lnTo>
                    <a:pt x="0" y="1"/>
                  </a:lnTo>
                  <a:lnTo>
                    <a:pt x="0" y="0"/>
                  </a:lnTo>
                  <a:lnTo>
                    <a:pt x="1" y="0"/>
                  </a:lnTo>
                  <a:lnTo>
                    <a:pt x="1" y="0"/>
                  </a:lnTo>
                  <a:lnTo>
                    <a:pt x="1" y="1"/>
                  </a:lnTo>
                  <a:lnTo>
                    <a:pt x="1" y="2"/>
                  </a:lnTo>
                  <a:lnTo>
                    <a:pt x="1"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19" name="Freeform 395"/>
            <p:cNvSpPr>
              <a:spLocks/>
            </p:cNvSpPr>
            <p:nvPr/>
          </p:nvSpPr>
          <p:spPr bwMode="auto">
            <a:xfrm>
              <a:off x="7383462" y="5938830"/>
              <a:ext cx="7938" cy="11113"/>
            </a:xfrm>
            <a:custGeom>
              <a:avLst/>
              <a:gdLst/>
              <a:ahLst/>
              <a:cxnLst>
                <a:cxn ang="0">
                  <a:pos x="5" y="5"/>
                </a:cxn>
                <a:cxn ang="0">
                  <a:pos x="5" y="5"/>
                </a:cxn>
                <a:cxn ang="0">
                  <a:pos x="3" y="7"/>
                </a:cxn>
                <a:cxn ang="0">
                  <a:pos x="2" y="7"/>
                </a:cxn>
                <a:cxn ang="0">
                  <a:pos x="0" y="7"/>
                </a:cxn>
                <a:cxn ang="0">
                  <a:pos x="0" y="7"/>
                </a:cxn>
                <a:cxn ang="0">
                  <a:pos x="2" y="7"/>
                </a:cxn>
                <a:cxn ang="0">
                  <a:pos x="2" y="6"/>
                </a:cxn>
                <a:cxn ang="0">
                  <a:pos x="1" y="4"/>
                </a:cxn>
                <a:cxn ang="0">
                  <a:pos x="2" y="3"/>
                </a:cxn>
                <a:cxn ang="0">
                  <a:pos x="4" y="0"/>
                </a:cxn>
                <a:cxn ang="0">
                  <a:pos x="5" y="0"/>
                </a:cxn>
                <a:cxn ang="0">
                  <a:pos x="5" y="0"/>
                </a:cxn>
                <a:cxn ang="0">
                  <a:pos x="5" y="3"/>
                </a:cxn>
                <a:cxn ang="0">
                  <a:pos x="5" y="5"/>
                </a:cxn>
                <a:cxn ang="0">
                  <a:pos x="5" y="5"/>
                </a:cxn>
              </a:cxnLst>
              <a:rect l="0" t="0" r="r" b="b"/>
              <a:pathLst>
                <a:path w="5" h="7">
                  <a:moveTo>
                    <a:pt x="5" y="5"/>
                  </a:moveTo>
                  <a:lnTo>
                    <a:pt x="5" y="5"/>
                  </a:lnTo>
                  <a:lnTo>
                    <a:pt x="3" y="7"/>
                  </a:lnTo>
                  <a:lnTo>
                    <a:pt x="2" y="7"/>
                  </a:lnTo>
                  <a:lnTo>
                    <a:pt x="0" y="7"/>
                  </a:lnTo>
                  <a:lnTo>
                    <a:pt x="0" y="7"/>
                  </a:lnTo>
                  <a:lnTo>
                    <a:pt x="2" y="7"/>
                  </a:lnTo>
                  <a:lnTo>
                    <a:pt x="2" y="6"/>
                  </a:lnTo>
                  <a:lnTo>
                    <a:pt x="1" y="4"/>
                  </a:lnTo>
                  <a:lnTo>
                    <a:pt x="2" y="3"/>
                  </a:lnTo>
                  <a:lnTo>
                    <a:pt x="4" y="0"/>
                  </a:lnTo>
                  <a:lnTo>
                    <a:pt x="5" y="0"/>
                  </a:lnTo>
                  <a:lnTo>
                    <a:pt x="5" y="0"/>
                  </a:lnTo>
                  <a:lnTo>
                    <a:pt x="5" y="3"/>
                  </a:lnTo>
                  <a:lnTo>
                    <a:pt x="5" y="5"/>
                  </a:lnTo>
                  <a:lnTo>
                    <a:pt x="5"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20" name="Freeform 396"/>
            <p:cNvSpPr>
              <a:spLocks/>
            </p:cNvSpPr>
            <p:nvPr/>
          </p:nvSpPr>
          <p:spPr bwMode="auto">
            <a:xfrm>
              <a:off x="7388225" y="5954704"/>
              <a:ext cx="6350" cy="6350"/>
            </a:xfrm>
            <a:custGeom>
              <a:avLst/>
              <a:gdLst/>
              <a:ahLst/>
              <a:cxnLst>
                <a:cxn ang="0">
                  <a:pos x="1" y="0"/>
                </a:cxn>
                <a:cxn ang="0">
                  <a:pos x="1" y="0"/>
                </a:cxn>
                <a:cxn ang="0">
                  <a:pos x="1" y="0"/>
                </a:cxn>
                <a:cxn ang="0">
                  <a:pos x="0" y="1"/>
                </a:cxn>
                <a:cxn ang="0">
                  <a:pos x="0" y="3"/>
                </a:cxn>
                <a:cxn ang="0">
                  <a:pos x="1" y="3"/>
                </a:cxn>
                <a:cxn ang="0">
                  <a:pos x="1" y="3"/>
                </a:cxn>
                <a:cxn ang="0">
                  <a:pos x="2" y="3"/>
                </a:cxn>
                <a:cxn ang="0">
                  <a:pos x="3" y="3"/>
                </a:cxn>
                <a:cxn ang="0">
                  <a:pos x="3" y="4"/>
                </a:cxn>
                <a:cxn ang="0">
                  <a:pos x="4" y="3"/>
                </a:cxn>
                <a:cxn ang="0">
                  <a:pos x="4" y="3"/>
                </a:cxn>
                <a:cxn ang="0">
                  <a:pos x="4" y="2"/>
                </a:cxn>
                <a:cxn ang="0">
                  <a:pos x="3" y="1"/>
                </a:cxn>
                <a:cxn ang="0">
                  <a:pos x="1" y="0"/>
                </a:cxn>
                <a:cxn ang="0">
                  <a:pos x="1" y="0"/>
                </a:cxn>
              </a:cxnLst>
              <a:rect l="0" t="0" r="r" b="b"/>
              <a:pathLst>
                <a:path w="4" h="4">
                  <a:moveTo>
                    <a:pt x="1" y="0"/>
                  </a:moveTo>
                  <a:lnTo>
                    <a:pt x="1" y="0"/>
                  </a:lnTo>
                  <a:lnTo>
                    <a:pt x="1" y="0"/>
                  </a:lnTo>
                  <a:lnTo>
                    <a:pt x="0" y="1"/>
                  </a:lnTo>
                  <a:lnTo>
                    <a:pt x="0" y="3"/>
                  </a:lnTo>
                  <a:lnTo>
                    <a:pt x="1" y="3"/>
                  </a:lnTo>
                  <a:lnTo>
                    <a:pt x="1" y="3"/>
                  </a:lnTo>
                  <a:lnTo>
                    <a:pt x="2" y="3"/>
                  </a:lnTo>
                  <a:lnTo>
                    <a:pt x="3" y="3"/>
                  </a:lnTo>
                  <a:lnTo>
                    <a:pt x="3" y="4"/>
                  </a:lnTo>
                  <a:lnTo>
                    <a:pt x="4" y="3"/>
                  </a:lnTo>
                  <a:lnTo>
                    <a:pt x="4" y="3"/>
                  </a:lnTo>
                  <a:lnTo>
                    <a:pt x="4" y="2"/>
                  </a:lnTo>
                  <a:lnTo>
                    <a:pt x="3" y="1"/>
                  </a:lnTo>
                  <a:lnTo>
                    <a:pt x="1" y="0"/>
                  </a:lnTo>
                  <a:lnTo>
                    <a:pt x="1"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21" name="Freeform 397"/>
            <p:cNvSpPr>
              <a:spLocks/>
            </p:cNvSpPr>
            <p:nvPr/>
          </p:nvSpPr>
          <p:spPr bwMode="auto">
            <a:xfrm>
              <a:off x="7375525" y="5986455"/>
              <a:ext cx="20638" cy="20638"/>
            </a:xfrm>
            <a:custGeom>
              <a:avLst/>
              <a:gdLst/>
              <a:ahLst/>
              <a:cxnLst>
                <a:cxn ang="0">
                  <a:pos x="10" y="13"/>
                </a:cxn>
                <a:cxn ang="0">
                  <a:pos x="10" y="13"/>
                </a:cxn>
                <a:cxn ang="0">
                  <a:pos x="10" y="12"/>
                </a:cxn>
                <a:cxn ang="0">
                  <a:pos x="9" y="12"/>
                </a:cxn>
                <a:cxn ang="0">
                  <a:pos x="9" y="12"/>
                </a:cxn>
                <a:cxn ang="0">
                  <a:pos x="8" y="11"/>
                </a:cxn>
                <a:cxn ang="0">
                  <a:pos x="7" y="10"/>
                </a:cxn>
                <a:cxn ang="0">
                  <a:pos x="5" y="9"/>
                </a:cxn>
                <a:cxn ang="0">
                  <a:pos x="5" y="9"/>
                </a:cxn>
                <a:cxn ang="0">
                  <a:pos x="1" y="9"/>
                </a:cxn>
                <a:cxn ang="0">
                  <a:pos x="0" y="9"/>
                </a:cxn>
                <a:cxn ang="0">
                  <a:pos x="0" y="8"/>
                </a:cxn>
                <a:cxn ang="0">
                  <a:pos x="1" y="7"/>
                </a:cxn>
                <a:cxn ang="0">
                  <a:pos x="4" y="5"/>
                </a:cxn>
                <a:cxn ang="0">
                  <a:pos x="4" y="4"/>
                </a:cxn>
                <a:cxn ang="0">
                  <a:pos x="4" y="3"/>
                </a:cxn>
                <a:cxn ang="0">
                  <a:pos x="3" y="2"/>
                </a:cxn>
                <a:cxn ang="0">
                  <a:pos x="3" y="2"/>
                </a:cxn>
                <a:cxn ang="0">
                  <a:pos x="4" y="1"/>
                </a:cxn>
                <a:cxn ang="0">
                  <a:pos x="4" y="1"/>
                </a:cxn>
                <a:cxn ang="0">
                  <a:pos x="5" y="0"/>
                </a:cxn>
                <a:cxn ang="0">
                  <a:pos x="5" y="0"/>
                </a:cxn>
                <a:cxn ang="0">
                  <a:pos x="5" y="1"/>
                </a:cxn>
                <a:cxn ang="0">
                  <a:pos x="6" y="2"/>
                </a:cxn>
                <a:cxn ang="0">
                  <a:pos x="7" y="2"/>
                </a:cxn>
                <a:cxn ang="0">
                  <a:pos x="7" y="2"/>
                </a:cxn>
                <a:cxn ang="0">
                  <a:pos x="8" y="1"/>
                </a:cxn>
                <a:cxn ang="0">
                  <a:pos x="8" y="1"/>
                </a:cxn>
                <a:cxn ang="0">
                  <a:pos x="9" y="0"/>
                </a:cxn>
                <a:cxn ang="0">
                  <a:pos x="10" y="1"/>
                </a:cxn>
                <a:cxn ang="0">
                  <a:pos x="10" y="1"/>
                </a:cxn>
                <a:cxn ang="0">
                  <a:pos x="12" y="2"/>
                </a:cxn>
                <a:cxn ang="0">
                  <a:pos x="12" y="2"/>
                </a:cxn>
                <a:cxn ang="0">
                  <a:pos x="12" y="3"/>
                </a:cxn>
                <a:cxn ang="0">
                  <a:pos x="13" y="6"/>
                </a:cxn>
                <a:cxn ang="0">
                  <a:pos x="13" y="7"/>
                </a:cxn>
                <a:cxn ang="0">
                  <a:pos x="13" y="8"/>
                </a:cxn>
                <a:cxn ang="0">
                  <a:pos x="13" y="9"/>
                </a:cxn>
                <a:cxn ang="0">
                  <a:pos x="12" y="10"/>
                </a:cxn>
                <a:cxn ang="0">
                  <a:pos x="12" y="10"/>
                </a:cxn>
                <a:cxn ang="0">
                  <a:pos x="10" y="11"/>
                </a:cxn>
                <a:cxn ang="0">
                  <a:pos x="10" y="13"/>
                </a:cxn>
                <a:cxn ang="0">
                  <a:pos x="10" y="13"/>
                </a:cxn>
              </a:cxnLst>
              <a:rect l="0" t="0" r="r" b="b"/>
              <a:pathLst>
                <a:path w="13" h="13">
                  <a:moveTo>
                    <a:pt x="10" y="13"/>
                  </a:moveTo>
                  <a:lnTo>
                    <a:pt x="10" y="13"/>
                  </a:lnTo>
                  <a:lnTo>
                    <a:pt x="10" y="12"/>
                  </a:lnTo>
                  <a:lnTo>
                    <a:pt x="9" y="12"/>
                  </a:lnTo>
                  <a:lnTo>
                    <a:pt x="9" y="12"/>
                  </a:lnTo>
                  <a:lnTo>
                    <a:pt x="8" y="11"/>
                  </a:lnTo>
                  <a:lnTo>
                    <a:pt x="7" y="10"/>
                  </a:lnTo>
                  <a:lnTo>
                    <a:pt x="5" y="9"/>
                  </a:lnTo>
                  <a:lnTo>
                    <a:pt x="5" y="9"/>
                  </a:lnTo>
                  <a:lnTo>
                    <a:pt x="1" y="9"/>
                  </a:lnTo>
                  <a:lnTo>
                    <a:pt x="0" y="9"/>
                  </a:lnTo>
                  <a:lnTo>
                    <a:pt x="0" y="8"/>
                  </a:lnTo>
                  <a:lnTo>
                    <a:pt x="1" y="7"/>
                  </a:lnTo>
                  <a:lnTo>
                    <a:pt x="4" y="5"/>
                  </a:lnTo>
                  <a:lnTo>
                    <a:pt x="4" y="4"/>
                  </a:lnTo>
                  <a:lnTo>
                    <a:pt x="4" y="3"/>
                  </a:lnTo>
                  <a:lnTo>
                    <a:pt x="3" y="2"/>
                  </a:lnTo>
                  <a:lnTo>
                    <a:pt x="3" y="2"/>
                  </a:lnTo>
                  <a:lnTo>
                    <a:pt x="4" y="1"/>
                  </a:lnTo>
                  <a:lnTo>
                    <a:pt x="4" y="1"/>
                  </a:lnTo>
                  <a:lnTo>
                    <a:pt x="5" y="0"/>
                  </a:lnTo>
                  <a:lnTo>
                    <a:pt x="5" y="0"/>
                  </a:lnTo>
                  <a:lnTo>
                    <a:pt x="5" y="1"/>
                  </a:lnTo>
                  <a:lnTo>
                    <a:pt x="6" y="2"/>
                  </a:lnTo>
                  <a:lnTo>
                    <a:pt x="7" y="2"/>
                  </a:lnTo>
                  <a:lnTo>
                    <a:pt x="7" y="2"/>
                  </a:lnTo>
                  <a:lnTo>
                    <a:pt x="8" y="1"/>
                  </a:lnTo>
                  <a:lnTo>
                    <a:pt x="8" y="1"/>
                  </a:lnTo>
                  <a:lnTo>
                    <a:pt x="9" y="0"/>
                  </a:lnTo>
                  <a:lnTo>
                    <a:pt x="10" y="1"/>
                  </a:lnTo>
                  <a:lnTo>
                    <a:pt x="10" y="1"/>
                  </a:lnTo>
                  <a:lnTo>
                    <a:pt x="12" y="2"/>
                  </a:lnTo>
                  <a:lnTo>
                    <a:pt x="12" y="2"/>
                  </a:lnTo>
                  <a:lnTo>
                    <a:pt x="12" y="3"/>
                  </a:lnTo>
                  <a:lnTo>
                    <a:pt x="13" y="6"/>
                  </a:lnTo>
                  <a:lnTo>
                    <a:pt x="13" y="7"/>
                  </a:lnTo>
                  <a:lnTo>
                    <a:pt x="13" y="8"/>
                  </a:lnTo>
                  <a:lnTo>
                    <a:pt x="13" y="9"/>
                  </a:lnTo>
                  <a:lnTo>
                    <a:pt x="12" y="10"/>
                  </a:lnTo>
                  <a:lnTo>
                    <a:pt x="12" y="10"/>
                  </a:lnTo>
                  <a:lnTo>
                    <a:pt x="10" y="11"/>
                  </a:lnTo>
                  <a:lnTo>
                    <a:pt x="10" y="13"/>
                  </a:lnTo>
                  <a:lnTo>
                    <a:pt x="10" y="1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22" name="Freeform 398"/>
            <p:cNvSpPr>
              <a:spLocks/>
            </p:cNvSpPr>
            <p:nvPr/>
          </p:nvSpPr>
          <p:spPr bwMode="auto">
            <a:xfrm>
              <a:off x="7496175" y="5916605"/>
              <a:ext cx="3175" cy="6350"/>
            </a:xfrm>
            <a:custGeom>
              <a:avLst/>
              <a:gdLst/>
              <a:ahLst/>
              <a:cxnLst>
                <a:cxn ang="0">
                  <a:pos x="2" y="2"/>
                </a:cxn>
                <a:cxn ang="0">
                  <a:pos x="2" y="2"/>
                </a:cxn>
                <a:cxn ang="0">
                  <a:pos x="2" y="4"/>
                </a:cxn>
                <a:cxn ang="0">
                  <a:pos x="1" y="4"/>
                </a:cxn>
                <a:cxn ang="0">
                  <a:pos x="1" y="4"/>
                </a:cxn>
                <a:cxn ang="0">
                  <a:pos x="0" y="2"/>
                </a:cxn>
                <a:cxn ang="0">
                  <a:pos x="0" y="2"/>
                </a:cxn>
                <a:cxn ang="0">
                  <a:pos x="1" y="1"/>
                </a:cxn>
                <a:cxn ang="0">
                  <a:pos x="1" y="0"/>
                </a:cxn>
                <a:cxn ang="0">
                  <a:pos x="1" y="0"/>
                </a:cxn>
                <a:cxn ang="0">
                  <a:pos x="2" y="0"/>
                </a:cxn>
                <a:cxn ang="0">
                  <a:pos x="2" y="0"/>
                </a:cxn>
                <a:cxn ang="0">
                  <a:pos x="2" y="2"/>
                </a:cxn>
                <a:cxn ang="0">
                  <a:pos x="2" y="2"/>
                </a:cxn>
              </a:cxnLst>
              <a:rect l="0" t="0" r="r" b="b"/>
              <a:pathLst>
                <a:path w="2" h="4">
                  <a:moveTo>
                    <a:pt x="2" y="2"/>
                  </a:moveTo>
                  <a:lnTo>
                    <a:pt x="2" y="2"/>
                  </a:lnTo>
                  <a:lnTo>
                    <a:pt x="2" y="4"/>
                  </a:lnTo>
                  <a:lnTo>
                    <a:pt x="1" y="4"/>
                  </a:lnTo>
                  <a:lnTo>
                    <a:pt x="1" y="4"/>
                  </a:lnTo>
                  <a:lnTo>
                    <a:pt x="0" y="2"/>
                  </a:lnTo>
                  <a:lnTo>
                    <a:pt x="0" y="2"/>
                  </a:lnTo>
                  <a:lnTo>
                    <a:pt x="1" y="1"/>
                  </a:lnTo>
                  <a:lnTo>
                    <a:pt x="1" y="0"/>
                  </a:lnTo>
                  <a:lnTo>
                    <a:pt x="1" y="0"/>
                  </a:lnTo>
                  <a:lnTo>
                    <a:pt x="2" y="0"/>
                  </a:lnTo>
                  <a:lnTo>
                    <a:pt x="2" y="0"/>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23" name="Freeform 399"/>
            <p:cNvSpPr>
              <a:spLocks/>
            </p:cNvSpPr>
            <p:nvPr/>
          </p:nvSpPr>
          <p:spPr bwMode="auto">
            <a:xfrm>
              <a:off x="7497761" y="5738806"/>
              <a:ext cx="239713" cy="207963"/>
            </a:xfrm>
            <a:custGeom>
              <a:avLst/>
              <a:gdLst/>
              <a:ahLst/>
              <a:cxnLst>
                <a:cxn ang="0">
                  <a:pos x="85" y="29"/>
                </a:cxn>
                <a:cxn ang="0">
                  <a:pos x="74" y="32"/>
                </a:cxn>
                <a:cxn ang="0">
                  <a:pos x="61" y="43"/>
                </a:cxn>
                <a:cxn ang="0">
                  <a:pos x="56" y="51"/>
                </a:cxn>
                <a:cxn ang="0">
                  <a:pos x="49" y="65"/>
                </a:cxn>
                <a:cxn ang="0">
                  <a:pos x="49" y="72"/>
                </a:cxn>
                <a:cxn ang="0">
                  <a:pos x="40" y="79"/>
                </a:cxn>
                <a:cxn ang="0">
                  <a:pos x="41" y="95"/>
                </a:cxn>
                <a:cxn ang="0">
                  <a:pos x="42" y="101"/>
                </a:cxn>
                <a:cxn ang="0">
                  <a:pos x="35" y="119"/>
                </a:cxn>
                <a:cxn ang="0">
                  <a:pos x="34" y="109"/>
                </a:cxn>
                <a:cxn ang="0">
                  <a:pos x="30" y="117"/>
                </a:cxn>
                <a:cxn ang="0">
                  <a:pos x="20" y="130"/>
                </a:cxn>
                <a:cxn ang="0">
                  <a:pos x="5" y="128"/>
                </a:cxn>
                <a:cxn ang="0">
                  <a:pos x="1" y="121"/>
                </a:cxn>
                <a:cxn ang="0">
                  <a:pos x="5" y="117"/>
                </a:cxn>
                <a:cxn ang="0">
                  <a:pos x="5" y="113"/>
                </a:cxn>
                <a:cxn ang="0">
                  <a:pos x="3" y="104"/>
                </a:cxn>
                <a:cxn ang="0">
                  <a:pos x="5" y="102"/>
                </a:cxn>
                <a:cxn ang="0">
                  <a:pos x="11" y="101"/>
                </a:cxn>
                <a:cxn ang="0">
                  <a:pos x="1" y="99"/>
                </a:cxn>
                <a:cxn ang="0">
                  <a:pos x="4" y="92"/>
                </a:cxn>
                <a:cxn ang="0">
                  <a:pos x="13" y="88"/>
                </a:cxn>
                <a:cxn ang="0">
                  <a:pos x="21" y="82"/>
                </a:cxn>
                <a:cxn ang="0">
                  <a:pos x="29" y="77"/>
                </a:cxn>
                <a:cxn ang="0">
                  <a:pos x="35" y="66"/>
                </a:cxn>
                <a:cxn ang="0">
                  <a:pos x="38" y="61"/>
                </a:cxn>
                <a:cxn ang="0">
                  <a:pos x="45" y="63"/>
                </a:cxn>
                <a:cxn ang="0">
                  <a:pos x="42" y="55"/>
                </a:cxn>
                <a:cxn ang="0">
                  <a:pos x="51" y="44"/>
                </a:cxn>
                <a:cxn ang="0">
                  <a:pos x="61" y="39"/>
                </a:cxn>
                <a:cxn ang="0">
                  <a:pos x="60" y="34"/>
                </a:cxn>
                <a:cxn ang="0">
                  <a:pos x="69" y="27"/>
                </a:cxn>
                <a:cxn ang="0">
                  <a:pos x="74" y="23"/>
                </a:cxn>
                <a:cxn ang="0">
                  <a:pos x="84" y="19"/>
                </a:cxn>
                <a:cxn ang="0">
                  <a:pos x="82" y="15"/>
                </a:cxn>
                <a:cxn ang="0">
                  <a:pos x="90" y="13"/>
                </a:cxn>
                <a:cxn ang="0">
                  <a:pos x="97" y="13"/>
                </a:cxn>
                <a:cxn ang="0">
                  <a:pos x="98" y="7"/>
                </a:cxn>
                <a:cxn ang="0">
                  <a:pos x="106" y="8"/>
                </a:cxn>
                <a:cxn ang="0">
                  <a:pos x="117" y="1"/>
                </a:cxn>
                <a:cxn ang="0">
                  <a:pos x="119" y="6"/>
                </a:cxn>
                <a:cxn ang="0">
                  <a:pos x="121" y="6"/>
                </a:cxn>
                <a:cxn ang="0">
                  <a:pos x="126" y="5"/>
                </a:cxn>
                <a:cxn ang="0">
                  <a:pos x="133" y="0"/>
                </a:cxn>
                <a:cxn ang="0">
                  <a:pos x="134" y="4"/>
                </a:cxn>
                <a:cxn ang="0">
                  <a:pos x="139" y="2"/>
                </a:cxn>
                <a:cxn ang="0">
                  <a:pos x="150" y="5"/>
                </a:cxn>
                <a:cxn ang="0">
                  <a:pos x="148" y="9"/>
                </a:cxn>
                <a:cxn ang="0">
                  <a:pos x="140" y="7"/>
                </a:cxn>
                <a:cxn ang="0">
                  <a:pos x="145" y="13"/>
                </a:cxn>
                <a:cxn ang="0">
                  <a:pos x="146" y="19"/>
                </a:cxn>
                <a:cxn ang="0">
                  <a:pos x="135" y="13"/>
                </a:cxn>
                <a:cxn ang="0">
                  <a:pos x="126" y="12"/>
                </a:cxn>
                <a:cxn ang="0">
                  <a:pos x="121" y="19"/>
                </a:cxn>
                <a:cxn ang="0">
                  <a:pos x="112" y="25"/>
                </a:cxn>
                <a:cxn ang="0">
                  <a:pos x="103" y="25"/>
                </a:cxn>
                <a:cxn ang="0">
                  <a:pos x="94" y="21"/>
                </a:cxn>
              </a:cxnLst>
              <a:rect l="0" t="0" r="r" b="b"/>
              <a:pathLst>
                <a:path w="151" h="131">
                  <a:moveTo>
                    <a:pt x="92" y="23"/>
                  </a:moveTo>
                  <a:lnTo>
                    <a:pt x="92" y="23"/>
                  </a:lnTo>
                  <a:lnTo>
                    <a:pt x="89" y="25"/>
                  </a:lnTo>
                  <a:lnTo>
                    <a:pt x="87" y="28"/>
                  </a:lnTo>
                  <a:lnTo>
                    <a:pt x="87" y="29"/>
                  </a:lnTo>
                  <a:lnTo>
                    <a:pt x="86" y="29"/>
                  </a:lnTo>
                  <a:lnTo>
                    <a:pt x="85" y="29"/>
                  </a:lnTo>
                  <a:lnTo>
                    <a:pt x="83" y="29"/>
                  </a:lnTo>
                  <a:lnTo>
                    <a:pt x="81" y="28"/>
                  </a:lnTo>
                  <a:lnTo>
                    <a:pt x="80" y="28"/>
                  </a:lnTo>
                  <a:lnTo>
                    <a:pt x="79" y="28"/>
                  </a:lnTo>
                  <a:lnTo>
                    <a:pt x="77" y="29"/>
                  </a:lnTo>
                  <a:lnTo>
                    <a:pt x="75" y="31"/>
                  </a:lnTo>
                  <a:lnTo>
                    <a:pt x="74" y="32"/>
                  </a:lnTo>
                  <a:lnTo>
                    <a:pt x="71" y="34"/>
                  </a:lnTo>
                  <a:lnTo>
                    <a:pt x="68" y="36"/>
                  </a:lnTo>
                  <a:lnTo>
                    <a:pt x="65" y="38"/>
                  </a:lnTo>
                  <a:lnTo>
                    <a:pt x="64" y="38"/>
                  </a:lnTo>
                  <a:lnTo>
                    <a:pt x="63" y="39"/>
                  </a:lnTo>
                  <a:lnTo>
                    <a:pt x="62" y="41"/>
                  </a:lnTo>
                  <a:lnTo>
                    <a:pt x="61" y="43"/>
                  </a:lnTo>
                  <a:lnTo>
                    <a:pt x="61" y="44"/>
                  </a:lnTo>
                  <a:lnTo>
                    <a:pt x="59" y="46"/>
                  </a:lnTo>
                  <a:lnTo>
                    <a:pt x="58" y="47"/>
                  </a:lnTo>
                  <a:lnTo>
                    <a:pt x="58" y="47"/>
                  </a:lnTo>
                  <a:lnTo>
                    <a:pt x="58" y="49"/>
                  </a:lnTo>
                  <a:lnTo>
                    <a:pt x="57" y="50"/>
                  </a:lnTo>
                  <a:lnTo>
                    <a:pt x="56" y="51"/>
                  </a:lnTo>
                  <a:lnTo>
                    <a:pt x="54" y="51"/>
                  </a:lnTo>
                  <a:lnTo>
                    <a:pt x="53" y="53"/>
                  </a:lnTo>
                  <a:lnTo>
                    <a:pt x="53" y="53"/>
                  </a:lnTo>
                  <a:lnTo>
                    <a:pt x="53" y="54"/>
                  </a:lnTo>
                  <a:lnTo>
                    <a:pt x="52" y="60"/>
                  </a:lnTo>
                  <a:lnTo>
                    <a:pt x="51" y="62"/>
                  </a:lnTo>
                  <a:lnTo>
                    <a:pt x="49" y="65"/>
                  </a:lnTo>
                  <a:lnTo>
                    <a:pt x="49" y="65"/>
                  </a:lnTo>
                  <a:lnTo>
                    <a:pt x="50" y="66"/>
                  </a:lnTo>
                  <a:lnTo>
                    <a:pt x="51" y="69"/>
                  </a:lnTo>
                  <a:lnTo>
                    <a:pt x="52" y="70"/>
                  </a:lnTo>
                  <a:lnTo>
                    <a:pt x="51" y="71"/>
                  </a:lnTo>
                  <a:lnTo>
                    <a:pt x="50" y="72"/>
                  </a:lnTo>
                  <a:lnTo>
                    <a:pt x="49" y="72"/>
                  </a:lnTo>
                  <a:lnTo>
                    <a:pt x="47" y="71"/>
                  </a:lnTo>
                  <a:lnTo>
                    <a:pt x="45" y="71"/>
                  </a:lnTo>
                  <a:lnTo>
                    <a:pt x="43" y="71"/>
                  </a:lnTo>
                  <a:lnTo>
                    <a:pt x="42" y="72"/>
                  </a:lnTo>
                  <a:lnTo>
                    <a:pt x="42" y="73"/>
                  </a:lnTo>
                  <a:lnTo>
                    <a:pt x="41" y="76"/>
                  </a:lnTo>
                  <a:lnTo>
                    <a:pt x="40" y="79"/>
                  </a:lnTo>
                  <a:lnTo>
                    <a:pt x="39" y="82"/>
                  </a:lnTo>
                  <a:lnTo>
                    <a:pt x="39" y="85"/>
                  </a:lnTo>
                  <a:lnTo>
                    <a:pt x="40" y="88"/>
                  </a:lnTo>
                  <a:lnTo>
                    <a:pt x="40" y="90"/>
                  </a:lnTo>
                  <a:lnTo>
                    <a:pt x="40" y="92"/>
                  </a:lnTo>
                  <a:lnTo>
                    <a:pt x="41" y="95"/>
                  </a:lnTo>
                  <a:lnTo>
                    <a:pt x="41" y="95"/>
                  </a:lnTo>
                  <a:lnTo>
                    <a:pt x="42" y="95"/>
                  </a:lnTo>
                  <a:lnTo>
                    <a:pt x="42" y="96"/>
                  </a:lnTo>
                  <a:lnTo>
                    <a:pt x="42" y="96"/>
                  </a:lnTo>
                  <a:lnTo>
                    <a:pt x="43" y="98"/>
                  </a:lnTo>
                  <a:lnTo>
                    <a:pt x="44" y="100"/>
                  </a:lnTo>
                  <a:lnTo>
                    <a:pt x="43" y="101"/>
                  </a:lnTo>
                  <a:lnTo>
                    <a:pt x="42" y="101"/>
                  </a:lnTo>
                  <a:lnTo>
                    <a:pt x="42" y="101"/>
                  </a:lnTo>
                  <a:lnTo>
                    <a:pt x="41" y="101"/>
                  </a:lnTo>
                  <a:lnTo>
                    <a:pt x="41" y="107"/>
                  </a:lnTo>
                  <a:lnTo>
                    <a:pt x="40" y="112"/>
                  </a:lnTo>
                  <a:lnTo>
                    <a:pt x="38" y="115"/>
                  </a:lnTo>
                  <a:lnTo>
                    <a:pt x="36" y="120"/>
                  </a:lnTo>
                  <a:lnTo>
                    <a:pt x="35" y="119"/>
                  </a:lnTo>
                  <a:lnTo>
                    <a:pt x="34" y="118"/>
                  </a:lnTo>
                  <a:lnTo>
                    <a:pt x="33" y="117"/>
                  </a:lnTo>
                  <a:lnTo>
                    <a:pt x="33" y="116"/>
                  </a:lnTo>
                  <a:lnTo>
                    <a:pt x="32" y="114"/>
                  </a:lnTo>
                  <a:lnTo>
                    <a:pt x="33" y="112"/>
                  </a:lnTo>
                  <a:lnTo>
                    <a:pt x="34" y="110"/>
                  </a:lnTo>
                  <a:lnTo>
                    <a:pt x="34" y="109"/>
                  </a:lnTo>
                  <a:lnTo>
                    <a:pt x="33" y="109"/>
                  </a:lnTo>
                  <a:lnTo>
                    <a:pt x="33" y="109"/>
                  </a:lnTo>
                  <a:lnTo>
                    <a:pt x="32" y="109"/>
                  </a:lnTo>
                  <a:lnTo>
                    <a:pt x="30" y="109"/>
                  </a:lnTo>
                  <a:lnTo>
                    <a:pt x="30" y="111"/>
                  </a:lnTo>
                  <a:lnTo>
                    <a:pt x="30" y="114"/>
                  </a:lnTo>
                  <a:lnTo>
                    <a:pt x="30" y="117"/>
                  </a:lnTo>
                  <a:lnTo>
                    <a:pt x="30" y="119"/>
                  </a:lnTo>
                  <a:lnTo>
                    <a:pt x="30" y="120"/>
                  </a:lnTo>
                  <a:lnTo>
                    <a:pt x="30" y="120"/>
                  </a:lnTo>
                  <a:lnTo>
                    <a:pt x="27" y="122"/>
                  </a:lnTo>
                  <a:lnTo>
                    <a:pt x="25" y="124"/>
                  </a:lnTo>
                  <a:lnTo>
                    <a:pt x="21" y="128"/>
                  </a:lnTo>
                  <a:lnTo>
                    <a:pt x="20" y="130"/>
                  </a:lnTo>
                  <a:lnTo>
                    <a:pt x="17" y="131"/>
                  </a:lnTo>
                  <a:lnTo>
                    <a:pt x="17" y="131"/>
                  </a:lnTo>
                  <a:lnTo>
                    <a:pt x="15" y="131"/>
                  </a:lnTo>
                  <a:lnTo>
                    <a:pt x="11" y="130"/>
                  </a:lnTo>
                  <a:lnTo>
                    <a:pt x="8" y="128"/>
                  </a:lnTo>
                  <a:lnTo>
                    <a:pt x="5" y="128"/>
                  </a:lnTo>
                  <a:lnTo>
                    <a:pt x="5" y="128"/>
                  </a:lnTo>
                  <a:lnTo>
                    <a:pt x="4" y="128"/>
                  </a:lnTo>
                  <a:lnTo>
                    <a:pt x="4" y="126"/>
                  </a:lnTo>
                  <a:lnTo>
                    <a:pt x="4" y="125"/>
                  </a:lnTo>
                  <a:lnTo>
                    <a:pt x="3" y="123"/>
                  </a:lnTo>
                  <a:lnTo>
                    <a:pt x="2" y="122"/>
                  </a:lnTo>
                  <a:lnTo>
                    <a:pt x="1" y="122"/>
                  </a:lnTo>
                  <a:lnTo>
                    <a:pt x="1" y="121"/>
                  </a:lnTo>
                  <a:lnTo>
                    <a:pt x="5" y="122"/>
                  </a:lnTo>
                  <a:lnTo>
                    <a:pt x="6" y="122"/>
                  </a:lnTo>
                  <a:lnTo>
                    <a:pt x="7" y="121"/>
                  </a:lnTo>
                  <a:lnTo>
                    <a:pt x="7" y="120"/>
                  </a:lnTo>
                  <a:lnTo>
                    <a:pt x="7" y="119"/>
                  </a:lnTo>
                  <a:lnTo>
                    <a:pt x="6" y="119"/>
                  </a:lnTo>
                  <a:lnTo>
                    <a:pt x="5" y="117"/>
                  </a:lnTo>
                  <a:lnTo>
                    <a:pt x="4" y="117"/>
                  </a:lnTo>
                  <a:lnTo>
                    <a:pt x="4" y="115"/>
                  </a:lnTo>
                  <a:lnTo>
                    <a:pt x="4" y="114"/>
                  </a:lnTo>
                  <a:lnTo>
                    <a:pt x="5" y="114"/>
                  </a:lnTo>
                  <a:lnTo>
                    <a:pt x="6" y="114"/>
                  </a:lnTo>
                  <a:lnTo>
                    <a:pt x="6" y="113"/>
                  </a:lnTo>
                  <a:lnTo>
                    <a:pt x="5" y="113"/>
                  </a:lnTo>
                  <a:lnTo>
                    <a:pt x="4" y="113"/>
                  </a:lnTo>
                  <a:lnTo>
                    <a:pt x="4" y="112"/>
                  </a:lnTo>
                  <a:lnTo>
                    <a:pt x="4" y="111"/>
                  </a:lnTo>
                  <a:lnTo>
                    <a:pt x="4" y="109"/>
                  </a:lnTo>
                  <a:lnTo>
                    <a:pt x="4" y="107"/>
                  </a:lnTo>
                  <a:lnTo>
                    <a:pt x="4" y="106"/>
                  </a:lnTo>
                  <a:lnTo>
                    <a:pt x="3" y="104"/>
                  </a:lnTo>
                  <a:lnTo>
                    <a:pt x="2" y="102"/>
                  </a:lnTo>
                  <a:lnTo>
                    <a:pt x="2" y="102"/>
                  </a:lnTo>
                  <a:lnTo>
                    <a:pt x="3" y="101"/>
                  </a:lnTo>
                  <a:lnTo>
                    <a:pt x="4" y="101"/>
                  </a:lnTo>
                  <a:lnTo>
                    <a:pt x="4" y="101"/>
                  </a:lnTo>
                  <a:lnTo>
                    <a:pt x="5" y="102"/>
                  </a:lnTo>
                  <a:lnTo>
                    <a:pt x="5" y="102"/>
                  </a:lnTo>
                  <a:lnTo>
                    <a:pt x="6" y="102"/>
                  </a:lnTo>
                  <a:lnTo>
                    <a:pt x="6" y="102"/>
                  </a:lnTo>
                  <a:lnTo>
                    <a:pt x="8" y="102"/>
                  </a:lnTo>
                  <a:lnTo>
                    <a:pt x="10" y="102"/>
                  </a:lnTo>
                  <a:lnTo>
                    <a:pt x="11" y="102"/>
                  </a:lnTo>
                  <a:lnTo>
                    <a:pt x="11" y="102"/>
                  </a:lnTo>
                  <a:lnTo>
                    <a:pt x="11" y="101"/>
                  </a:lnTo>
                  <a:lnTo>
                    <a:pt x="11" y="101"/>
                  </a:lnTo>
                  <a:lnTo>
                    <a:pt x="9" y="101"/>
                  </a:lnTo>
                  <a:lnTo>
                    <a:pt x="5" y="101"/>
                  </a:lnTo>
                  <a:lnTo>
                    <a:pt x="4" y="101"/>
                  </a:lnTo>
                  <a:lnTo>
                    <a:pt x="2" y="100"/>
                  </a:lnTo>
                  <a:lnTo>
                    <a:pt x="2" y="100"/>
                  </a:lnTo>
                  <a:lnTo>
                    <a:pt x="1" y="99"/>
                  </a:lnTo>
                  <a:lnTo>
                    <a:pt x="0" y="98"/>
                  </a:lnTo>
                  <a:lnTo>
                    <a:pt x="0" y="98"/>
                  </a:lnTo>
                  <a:lnTo>
                    <a:pt x="1" y="98"/>
                  </a:lnTo>
                  <a:lnTo>
                    <a:pt x="2" y="97"/>
                  </a:lnTo>
                  <a:lnTo>
                    <a:pt x="2" y="95"/>
                  </a:lnTo>
                  <a:lnTo>
                    <a:pt x="4" y="93"/>
                  </a:lnTo>
                  <a:lnTo>
                    <a:pt x="4" y="92"/>
                  </a:lnTo>
                  <a:lnTo>
                    <a:pt x="5" y="91"/>
                  </a:lnTo>
                  <a:lnTo>
                    <a:pt x="6" y="91"/>
                  </a:lnTo>
                  <a:lnTo>
                    <a:pt x="8" y="91"/>
                  </a:lnTo>
                  <a:lnTo>
                    <a:pt x="8" y="90"/>
                  </a:lnTo>
                  <a:lnTo>
                    <a:pt x="9" y="90"/>
                  </a:lnTo>
                  <a:lnTo>
                    <a:pt x="11" y="89"/>
                  </a:lnTo>
                  <a:lnTo>
                    <a:pt x="13" y="88"/>
                  </a:lnTo>
                  <a:lnTo>
                    <a:pt x="14" y="88"/>
                  </a:lnTo>
                  <a:lnTo>
                    <a:pt x="15" y="86"/>
                  </a:lnTo>
                  <a:lnTo>
                    <a:pt x="16" y="85"/>
                  </a:lnTo>
                  <a:lnTo>
                    <a:pt x="15" y="83"/>
                  </a:lnTo>
                  <a:lnTo>
                    <a:pt x="17" y="84"/>
                  </a:lnTo>
                  <a:lnTo>
                    <a:pt x="19" y="83"/>
                  </a:lnTo>
                  <a:lnTo>
                    <a:pt x="21" y="82"/>
                  </a:lnTo>
                  <a:lnTo>
                    <a:pt x="23" y="82"/>
                  </a:lnTo>
                  <a:lnTo>
                    <a:pt x="24" y="81"/>
                  </a:lnTo>
                  <a:lnTo>
                    <a:pt x="25" y="81"/>
                  </a:lnTo>
                  <a:lnTo>
                    <a:pt x="27" y="81"/>
                  </a:lnTo>
                  <a:lnTo>
                    <a:pt x="28" y="80"/>
                  </a:lnTo>
                  <a:lnTo>
                    <a:pt x="28" y="80"/>
                  </a:lnTo>
                  <a:lnTo>
                    <a:pt x="29" y="77"/>
                  </a:lnTo>
                  <a:lnTo>
                    <a:pt x="30" y="76"/>
                  </a:lnTo>
                  <a:lnTo>
                    <a:pt x="30" y="72"/>
                  </a:lnTo>
                  <a:lnTo>
                    <a:pt x="32" y="70"/>
                  </a:lnTo>
                  <a:lnTo>
                    <a:pt x="33" y="69"/>
                  </a:lnTo>
                  <a:lnTo>
                    <a:pt x="34" y="68"/>
                  </a:lnTo>
                  <a:lnTo>
                    <a:pt x="35" y="68"/>
                  </a:lnTo>
                  <a:lnTo>
                    <a:pt x="35" y="66"/>
                  </a:lnTo>
                  <a:lnTo>
                    <a:pt x="36" y="66"/>
                  </a:lnTo>
                  <a:lnTo>
                    <a:pt x="37" y="65"/>
                  </a:lnTo>
                  <a:lnTo>
                    <a:pt x="37" y="65"/>
                  </a:lnTo>
                  <a:lnTo>
                    <a:pt x="37" y="64"/>
                  </a:lnTo>
                  <a:lnTo>
                    <a:pt x="37" y="62"/>
                  </a:lnTo>
                  <a:lnTo>
                    <a:pt x="37" y="61"/>
                  </a:lnTo>
                  <a:lnTo>
                    <a:pt x="38" y="61"/>
                  </a:lnTo>
                  <a:lnTo>
                    <a:pt x="38" y="61"/>
                  </a:lnTo>
                  <a:lnTo>
                    <a:pt x="40" y="63"/>
                  </a:lnTo>
                  <a:lnTo>
                    <a:pt x="42" y="64"/>
                  </a:lnTo>
                  <a:lnTo>
                    <a:pt x="42" y="64"/>
                  </a:lnTo>
                  <a:lnTo>
                    <a:pt x="42" y="64"/>
                  </a:lnTo>
                  <a:lnTo>
                    <a:pt x="44" y="63"/>
                  </a:lnTo>
                  <a:lnTo>
                    <a:pt x="45" y="63"/>
                  </a:lnTo>
                  <a:lnTo>
                    <a:pt x="45" y="62"/>
                  </a:lnTo>
                  <a:lnTo>
                    <a:pt x="45" y="61"/>
                  </a:lnTo>
                  <a:lnTo>
                    <a:pt x="45" y="60"/>
                  </a:lnTo>
                  <a:lnTo>
                    <a:pt x="44" y="59"/>
                  </a:lnTo>
                  <a:lnTo>
                    <a:pt x="42" y="57"/>
                  </a:lnTo>
                  <a:lnTo>
                    <a:pt x="42" y="57"/>
                  </a:lnTo>
                  <a:lnTo>
                    <a:pt x="42" y="55"/>
                  </a:lnTo>
                  <a:lnTo>
                    <a:pt x="43" y="53"/>
                  </a:lnTo>
                  <a:lnTo>
                    <a:pt x="46" y="50"/>
                  </a:lnTo>
                  <a:lnTo>
                    <a:pt x="47" y="49"/>
                  </a:lnTo>
                  <a:lnTo>
                    <a:pt x="49" y="47"/>
                  </a:lnTo>
                  <a:lnTo>
                    <a:pt x="49" y="46"/>
                  </a:lnTo>
                  <a:lnTo>
                    <a:pt x="49" y="45"/>
                  </a:lnTo>
                  <a:lnTo>
                    <a:pt x="51" y="44"/>
                  </a:lnTo>
                  <a:lnTo>
                    <a:pt x="55" y="43"/>
                  </a:lnTo>
                  <a:lnTo>
                    <a:pt x="56" y="43"/>
                  </a:lnTo>
                  <a:lnTo>
                    <a:pt x="56" y="42"/>
                  </a:lnTo>
                  <a:lnTo>
                    <a:pt x="57" y="41"/>
                  </a:lnTo>
                  <a:lnTo>
                    <a:pt x="59" y="40"/>
                  </a:lnTo>
                  <a:lnTo>
                    <a:pt x="60" y="39"/>
                  </a:lnTo>
                  <a:lnTo>
                    <a:pt x="61" y="39"/>
                  </a:lnTo>
                  <a:lnTo>
                    <a:pt x="61" y="38"/>
                  </a:lnTo>
                  <a:lnTo>
                    <a:pt x="61" y="37"/>
                  </a:lnTo>
                  <a:lnTo>
                    <a:pt x="60" y="37"/>
                  </a:lnTo>
                  <a:lnTo>
                    <a:pt x="59" y="36"/>
                  </a:lnTo>
                  <a:lnTo>
                    <a:pt x="59" y="36"/>
                  </a:lnTo>
                  <a:lnTo>
                    <a:pt x="59" y="35"/>
                  </a:lnTo>
                  <a:lnTo>
                    <a:pt x="60" y="34"/>
                  </a:lnTo>
                  <a:lnTo>
                    <a:pt x="62" y="33"/>
                  </a:lnTo>
                  <a:lnTo>
                    <a:pt x="63" y="32"/>
                  </a:lnTo>
                  <a:lnTo>
                    <a:pt x="65" y="32"/>
                  </a:lnTo>
                  <a:lnTo>
                    <a:pt x="67" y="32"/>
                  </a:lnTo>
                  <a:lnTo>
                    <a:pt x="68" y="31"/>
                  </a:lnTo>
                  <a:lnTo>
                    <a:pt x="68" y="30"/>
                  </a:lnTo>
                  <a:lnTo>
                    <a:pt x="69" y="27"/>
                  </a:lnTo>
                  <a:lnTo>
                    <a:pt x="69" y="27"/>
                  </a:lnTo>
                  <a:lnTo>
                    <a:pt x="70" y="26"/>
                  </a:lnTo>
                  <a:lnTo>
                    <a:pt x="73" y="26"/>
                  </a:lnTo>
                  <a:lnTo>
                    <a:pt x="74" y="25"/>
                  </a:lnTo>
                  <a:lnTo>
                    <a:pt x="74" y="25"/>
                  </a:lnTo>
                  <a:lnTo>
                    <a:pt x="74" y="24"/>
                  </a:lnTo>
                  <a:lnTo>
                    <a:pt x="74" y="23"/>
                  </a:lnTo>
                  <a:lnTo>
                    <a:pt x="75" y="22"/>
                  </a:lnTo>
                  <a:lnTo>
                    <a:pt x="77" y="20"/>
                  </a:lnTo>
                  <a:lnTo>
                    <a:pt x="79" y="19"/>
                  </a:lnTo>
                  <a:lnTo>
                    <a:pt x="81" y="19"/>
                  </a:lnTo>
                  <a:lnTo>
                    <a:pt x="81" y="19"/>
                  </a:lnTo>
                  <a:lnTo>
                    <a:pt x="83" y="19"/>
                  </a:lnTo>
                  <a:lnTo>
                    <a:pt x="84" y="19"/>
                  </a:lnTo>
                  <a:lnTo>
                    <a:pt x="85" y="19"/>
                  </a:lnTo>
                  <a:lnTo>
                    <a:pt x="85" y="18"/>
                  </a:lnTo>
                  <a:lnTo>
                    <a:pt x="85" y="17"/>
                  </a:lnTo>
                  <a:lnTo>
                    <a:pt x="83" y="17"/>
                  </a:lnTo>
                  <a:lnTo>
                    <a:pt x="82" y="16"/>
                  </a:lnTo>
                  <a:lnTo>
                    <a:pt x="82" y="16"/>
                  </a:lnTo>
                  <a:lnTo>
                    <a:pt x="82" y="15"/>
                  </a:lnTo>
                  <a:lnTo>
                    <a:pt x="83" y="15"/>
                  </a:lnTo>
                  <a:lnTo>
                    <a:pt x="85" y="15"/>
                  </a:lnTo>
                  <a:lnTo>
                    <a:pt x="86" y="14"/>
                  </a:lnTo>
                  <a:lnTo>
                    <a:pt x="87" y="13"/>
                  </a:lnTo>
                  <a:lnTo>
                    <a:pt x="89" y="13"/>
                  </a:lnTo>
                  <a:lnTo>
                    <a:pt x="90" y="12"/>
                  </a:lnTo>
                  <a:lnTo>
                    <a:pt x="90" y="13"/>
                  </a:lnTo>
                  <a:lnTo>
                    <a:pt x="89" y="14"/>
                  </a:lnTo>
                  <a:lnTo>
                    <a:pt x="89" y="15"/>
                  </a:lnTo>
                  <a:lnTo>
                    <a:pt x="89" y="15"/>
                  </a:lnTo>
                  <a:lnTo>
                    <a:pt x="90" y="15"/>
                  </a:lnTo>
                  <a:lnTo>
                    <a:pt x="93" y="14"/>
                  </a:lnTo>
                  <a:lnTo>
                    <a:pt x="97" y="13"/>
                  </a:lnTo>
                  <a:lnTo>
                    <a:pt x="97" y="13"/>
                  </a:lnTo>
                  <a:lnTo>
                    <a:pt x="97" y="13"/>
                  </a:lnTo>
                  <a:lnTo>
                    <a:pt x="97" y="12"/>
                  </a:lnTo>
                  <a:lnTo>
                    <a:pt x="96" y="9"/>
                  </a:lnTo>
                  <a:lnTo>
                    <a:pt x="95" y="9"/>
                  </a:lnTo>
                  <a:lnTo>
                    <a:pt x="96" y="8"/>
                  </a:lnTo>
                  <a:lnTo>
                    <a:pt x="97" y="7"/>
                  </a:lnTo>
                  <a:lnTo>
                    <a:pt x="98" y="7"/>
                  </a:lnTo>
                  <a:lnTo>
                    <a:pt x="99" y="8"/>
                  </a:lnTo>
                  <a:lnTo>
                    <a:pt x="101" y="10"/>
                  </a:lnTo>
                  <a:lnTo>
                    <a:pt x="103" y="11"/>
                  </a:lnTo>
                  <a:lnTo>
                    <a:pt x="105" y="12"/>
                  </a:lnTo>
                  <a:lnTo>
                    <a:pt x="106" y="11"/>
                  </a:lnTo>
                  <a:lnTo>
                    <a:pt x="106" y="10"/>
                  </a:lnTo>
                  <a:lnTo>
                    <a:pt x="106" y="8"/>
                  </a:lnTo>
                  <a:lnTo>
                    <a:pt x="108" y="6"/>
                  </a:lnTo>
                  <a:lnTo>
                    <a:pt x="111" y="4"/>
                  </a:lnTo>
                  <a:lnTo>
                    <a:pt x="113" y="1"/>
                  </a:lnTo>
                  <a:lnTo>
                    <a:pt x="114" y="1"/>
                  </a:lnTo>
                  <a:lnTo>
                    <a:pt x="115" y="1"/>
                  </a:lnTo>
                  <a:lnTo>
                    <a:pt x="115" y="1"/>
                  </a:lnTo>
                  <a:lnTo>
                    <a:pt x="117" y="1"/>
                  </a:lnTo>
                  <a:lnTo>
                    <a:pt x="118" y="1"/>
                  </a:lnTo>
                  <a:lnTo>
                    <a:pt x="119" y="1"/>
                  </a:lnTo>
                  <a:lnTo>
                    <a:pt x="119" y="1"/>
                  </a:lnTo>
                  <a:lnTo>
                    <a:pt x="119" y="2"/>
                  </a:lnTo>
                  <a:lnTo>
                    <a:pt x="119" y="3"/>
                  </a:lnTo>
                  <a:lnTo>
                    <a:pt x="119" y="4"/>
                  </a:lnTo>
                  <a:lnTo>
                    <a:pt x="119" y="6"/>
                  </a:lnTo>
                  <a:lnTo>
                    <a:pt x="116" y="8"/>
                  </a:lnTo>
                  <a:lnTo>
                    <a:pt x="116" y="8"/>
                  </a:lnTo>
                  <a:lnTo>
                    <a:pt x="116" y="9"/>
                  </a:lnTo>
                  <a:lnTo>
                    <a:pt x="116" y="10"/>
                  </a:lnTo>
                  <a:lnTo>
                    <a:pt x="117" y="10"/>
                  </a:lnTo>
                  <a:lnTo>
                    <a:pt x="119" y="8"/>
                  </a:lnTo>
                  <a:lnTo>
                    <a:pt x="121" y="6"/>
                  </a:lnTo>
                  <a:lnTo>
                    <a:pt x="123" y="4"/>
                  </a:lnTo>
                  <a:lnTo>
                    <a:pt x="125" y="2"/>
                  </a:lnTo>
                  <a:lnTo>
                    <a:pt x="125" y="1"/>
                  </a:lnTo>
                  <a:lnTo>
                    <a:pt x="126" y="2"/>
                  </a:lnTo>
                  <a:lnTo>
                    <a:pt x="126" y="3"/>
                  </a:lnTo>
                  <a:lnTo>
                    <a:pt x="126" y="5"/>
                  </a:lnTo>
                  <a:lnTo>
                    <a:pt x="126" y="5"/>
                  </a:lnTo>
                  <a:lnTo>
                    <a:pt x="127" y="6"/>
                  </a:lnTo>
                  <a:lnTo>
                    <a:pt x="127" y="6"/>
                  </a:lnTo>
                  <a:lnTo>
                    <a:pt x="128" y="5"/>
                  </a:lnTo>
                  <a:lnTo>
                    <a:pt x="130" y="2"/>
                  </a:lnTo>
                  <a:lnTo>
                    <a:pt x="131" y="1"/>
                  </a:lnTo>
                  <a:lnTo>
                    <a:pt x="131" y="0"/>
                  </a:lnTo>
                  <a:lnTo>
                    <a:pt x="133" y="0"/>
                  </a:lnTo>
                  <a:lnTo>
                    <a:pt x="134" y="0"/>
                  </a:lnTo>
                  <a:lnTo>
                    <a:pt x="135" y="0"/>
                  </a:lnTo>
                  <a:lnTo>
                    <a:pt x="136" y="1"/>
                  </a:lnTo>
                  <a:lnTo>
                    <a:pt x="136" y="1"/>
                  </a:lnTo>
                  <a:lnTo>
                    <a:pt x="136" y="2"/>
                  </a:lnTo>
                  <a:lnTo>
                    <a:pt x="135" y="3"/>
                  </a:lnTo>
                  <a:lnTo>
                    <a:pt x="134" y="4"/>
                  </a:lnTo>
                  <a:lnTo>
                    <a:pt x="135" y="5"/>
                  </a:lnTo>
                  <a:lnTo>
                    <a:pt x="135" y="5"/>
                  </a:lnTo>
                  <a:lnTo>
                    <a:pt x="136" y="5"/>
                  </a:lnTo>
                  <a:lnTo>
                    <a:pt x="136" y="5"/>
                  </a:lnTo>
                  <a:lnTo>
                    <a:pt x="138" y="4"/>
                  </a:lnTo>
                  <a:lnTo>
                    <a:pt x="138" y="3"/>
                  </a:lnTo>
                  <a:lnTo>
                    <a:pt x="139" y="2"/>
                  </a:lnTo>
                  <a:lnTo>
                    <a:pt x="141" y="1"/>
                  </a:lnTo>
                  <a:lnTo>
                    <a:pt x="143" y="1"/>
                  </a:lnTo>
                  <a:lnTo>
                    <a:pt x="144" y="1"/>
                  </a:lnTo>
                  <a:lnTo>
                    <a:pt x="146" y="2"/>
                  </a:lnTo>
                  <a:lnTo>
                    <a:pt x="148" y="2"/>
                  </a:lnTo>
                  <a:lnTo>
                    <a:pt x="149" y="3"/>
                  </a:lnTo>
                  <a:lnTo>
                    <a:pt x="150" y="5"/>
                  </a:lnTo>
                  <a:lnTo>
                    <a:pt x="150" y="6"/>
                  </a:lnTo>
                  <a:lnTo>
                    <a:pt x="151" y="6"/>
                  </a:lnTo>
                  <a:lnTo>
                    <a:pt x="151" y="7"/>
                  </a:lnTo>
                  <a:lnTo>
                    <a:pt x="150" y="7"/>
                  </a:lnTo>
                  <a:lnTo>
                    <a:pt x="150" y="7"/>
                  </a:lnTo>
                  <a:lnTo>
                    <a:pt x="149" y="8"/>
                  </a:lnTo>
                  <a:lnTo>
                    <a:pt x="148" y="9"/>
                  </a:lnTo>
                  <a:lnTo>
                    <a:pt x="147" y="9"/>
                  </a:lnTo>
                  <a:lnTo>
                    <a:pt x="146" y="9"/>
                  </a:lnTo>
                  <a:lnTo>
                    <a:pt x="145" y="9"/>
                  </a:lnTo>
                  <a:lnTo>
                    <a:pt x="144" y="7"/>
                  </a:lnTo>
                  <a:lnTo>
                    <a:pt x="143" y="7"/>
                  </a:lnTo>
                  <a:lnTo>
                    <a:pt x="141" y="7"/>
                  </a:lnTo>
                  <a:lnTo>
                    <a:pt x="140" y="7"/>
                  </a:lnTo>
                  <a:lnTo>
                    <a:pt x="140" y="8"/>
                  </a:lnTo>
                  <a:lnTo>
                    <a:pt x="140" y="9"/>
                  </a:lnTo>
                  <a:lnTo>
                    <a:pt x="140" y="10"/>
                  </a:lnTo>
                  <a:lnTo>
                    <a:pt x="141" y="11"/>
                  </a:lnTo>
                  <a:lnTo>
                    <a:pt x="142" y="12"/>
                  </a:lnTo>
                  <a:lnTo>
                    <a:pt x="144" y="12"/>
                  </a:lnTo>
                  <a:lnTo>
                    <a:pt x="145" y="13"/>
                  </a:lnTo>
                  <a:lnTo>
                    <a:pt x="146" y="14"/>
                  </a:lnTo>
                  <a:lnTo>
                    <a:pt x="148" y="15"/>
                  </a:lnTo>
                  <a:lnTo>
                    <a:pt x="150" y="16"/>
                  </a:lnTo>
                  <a:lnTo>
                    <a:pt x="150" y="17"/>
                  </a:lnTo>
                  <a:lnTo>
                    <a:pt x="149" y="18"/>
                  </a:lnTo>
                  <a:lnTo>
                    <a:pt x="148" y="18"/>
                  </a:lnTo>
                  <a:lnTo>
                    <a:pt x="146" y="19"/>
                  </a:lnTo>
                  <a:lnTo>
                    <a:pt x="145" y="19"/>
                  </a:lnTo>
                  <a:lnTo>
                    <a:pt x="142" y="19"/>
                  </a:lnTo>
                  <a:lnTo>
                    <a:pt x="141" y="17"/>
                  </a:lnTo>
                  <a:lnTo>
                    <a:pt x="139" y="16"/>
                  </a:lnTo>
                  <a:lnTo>
                    <a:pt x="138" y="14"/>
                  </a:lnTo>
                  <a:lnTo>
                    <a:pt x="136" y="13"/>
                  </a:lnTo>
                  <a:lnTo>
                    <a:pt x="135" y="13"/>
                  </a:lnTo>
                  <a:lnTo>
                    <a:pt x="134" y="12"/>
                  </a:lnTo>
                  <a:lnTo>
                    <a:pt x="134" y="10"/>
                  </a:lnTo>
                  <a:lnTo>
                    <a:pt x="133" y="9"/>
                  </a:lnTo>
                  <a:lnTo>
                    <a:pt x="132" y="9"/>
                  </a:lnTo>
                  <a:lnTo>
                    <a:pt x="131" y="9"/>
                  </a:lnTo>
                  <a:lnTo>
                    <a:pt x="130" y="10"/>
                  </a:lnTo>
                  <a:lnTo>
                    <a:pt x="126" y="12"/>
                  </a:lnTo>
                  <a:lnTo>
                    <a:pt x="124" y="13"/>
                  </a:lnTo>
                  <a:lnTo>
                    <a:pt x="122" y="13"/>
                  </a:lnTo>
                  <a:lnTo>
                    <a:pt x="121" y="14"/>
                  </a:lnTo>
                  <a:lnTo>
                    <a:pt x="120" y="15"/>
                  </a:lnTo>
                  <a:lnTo>
                    <a:pt x="119" y="16"/>
                  </a:lnTo>
                  <a:lnTo>
                    <a:pt x="119" y="17"/>
                  </a:lnTo>
                  <a:lnTo>
                    <a:pt x="121" y="19"/>
                  </a:lnTo>
                  <a:lnTo>
                    <a:pt x="122" y="21"/>
                  </a:lnTo>
                  <a:lnTo>
                    <a:pt x="121" y="22"/>
                  </a:lnTo>
                  <a:lnTo>
                    <a:pt x="121" y="23"/>
                  </a:lnTo>
                  <a:lnTo>
                    <a:pt x="119" y="25"/>
                  </a:lnTo>
                  <a:lnTo>
                    <a:pt x="118" y="25"/>
                  </a:lnTo>
                  <a:lnTo>
                    <a:pt x="116" y="25"/>
                  </a:lnTo>
                  <a:lnTo>
                    <a:pt x="112" y="25"/>
                  </a:lnTo>
                  <a:lnTo>
                    <a:pt x="112" y="24"/>
                  </a:lnTo>
                  <a:lnTo>
                    <a:pt x="111" y="25"/>
                  </a:lnTo>
                  <a:lnTo>
                    <a:pt x="109" y="25"/>
                  </a:lnTo>
                  <a:lnTo>
                    <a:pt x="108" y="25"/>
                  </a:lnTo>
                  <a:lnTo>
                    <a:pt x="106" y="25"/>
                  </a:lnTo>
                  <a:lnTo>
                    <a:pt x="105" y="26"/>
                  </a:lnTo>
                  <a:lnTo>
                    <a:pt x="103" y="25"/>
                  </a:lnTo>
                  <a:lnTo>
                    <a:pt x="102" y="25"/>
                  </a:lnTo>
                  <a:lnTo>
                    <a:pt x="101" y="25"/>
                  </a:lnTo>
                  <a:lnTo>
                    <a:pt x="100" y="23"/>
                  </a:lnTo>
                  <a:lnTo>
                    <a:pt x="98" y="20"/>
                  </a:lnTo>
                  <a:lnTo>
                    <a:pt x="98" y="19"/>
                  </a:lnTo>
                  <a:lnTo>
                    <a:pt x="97" y="19"/>
                  </a:lnTo>
                  <a:lnTo>
                    <a:pt x="94" y="21"/>
                  </a:lnTo>
                  <a:lnTo>
                    <a:pt x="92" y="23"/>
                  </a:lnTo>
                  <a:lnTo>
                    <a:pt x="92" y="2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24" name="Freeform 400"/>
            <p:cNvSpPr>
              <a:spLocks/>
            </p:cNvSpPr>
            <p:nvPr/>
          </p:nvSpPr>
          <p:spPr bwMode="auto">
            <a:xfrm>
              <a:off x="6889750" y="6100755"/>
              <a:ext cx="12700" cy="25400"/>
            </a:xfrm>
            <a:custGeom>
              <a:avLst/>
              <a:gdLst/>
              <a:ahLst/>
              <a:cxnLst>
                <a:cxn ang="0">
                  <a:pos x="4" y="7"/>
                </a:cxn>
                <a:cxn ang="0">
                  <a:pos x="4" y="7"/>
                </a:cxn>
                <a:cxn ang="0">
                  <a:pos x="3" y="7"/>
                </a:cxn>
                <a:cxn ang="0">
                  <a:pos x="3" y="10"/>
                </a:cxn>
                <a:cxn ang="0">
                  <a:pos x="2" y="11"/>
                </a:cxn>
                <a:cxn ang="0">
                  <a:pos x="3" y="12"/>
                </a:cxn>
                <a:cxn ang="0">
                  <a:pos x="4" y="12"/>
                </a:cxn>
                <a:cxn ang="0">
                  <a:pos x="5" y="11"/>
                </a:cxn>
                <a:cxn ang="0">
                  <a:pos x="5" y="11"/>
                </a:cxn>
                <a:cxn ang="0">
                  <a:pos x="6" y="10"/>
                </a:cxn>
                <a:cxn ang="0">
                  <a:pos x="7" y="9"/>
                </a:cxn>
                <a:cxn ang="0">
                  <a:pos x="7" y="10"/>
                </a:cxn>
                <a:cxn ang="0">
                  <a:pos x="8" y="11"/>
                </a:cxn>
                <a:cxn ang="0">
                  <a:pos x="8" y="11"/>
                </a:cxn>
                <a:cxn ang="0">
                  <a:pos x="8" y="12"/>
                </a:cxn>
                <a:cxn ang="0">
                  <a:pos x="8" y="13"/>
                </a:cxn>
                <a:cxn ang="0">
                  <a:pos x="6" y="15"/>
                </a:cxn>
                <a:cxn ang="0">
                  <a:pos x="4" y="16"/>
                </a:cxn>
                <a:cxn ang="0">
                  <a:pos x="2" y="16"/>
                </a:cxn>
                <a:cxn ang="0">
                  <a:pos x="1" y="15"/>
                </a:cxn>
                <a:cxn ang="0">
                  <a:pos x="1" y="15"/>
                </a:cxn>
                <a:cxn ang="0">
                  <a:pos x="0" y="14"/>
                </a:cxn>
                <a:cxn ang="0">
                  <a:pos x="0" y="12"/>
                </a:cxn>
                <a:cxn ang="0">
                  <a:pos x="0" y="10"/>
                </a:cxn>
                <a:cxn ang="0">
                  <a:pos x="0" y="7"/>
                </a:cxn>
                <a:cxn ang="0">
                  <a:pos x="0" y="6"/>
                </a:cxn>
                <a:cxn ang="0">
                  <a:pos x="1" y="5"/>
                </a:cxn>
                <a:cxn ang="0">
                  <a:pos x="1" y="3"/>
                </a:cxn>
                <a:cxn ang="0">
                  <a:pos x="1" y="3"/>
                </a:cxn>
                <a:cxn ang="0">
                  <a:pos x="1" y="2"/>
                </a:cxn>
                <a:cxn ang="0">
                  <a:pos x="2" y="1"/>
                </a:cxn>
                <a:cxn ang="0">
                  <a:pos x="4" y="0"/>
                </a:cxn>
                <a:cxn ang="0">
                  <a:pos x="5" y="1"/>
                </a:cxn>
                <a:cxn ang="0">
                  <a:pos x="5" y="3"/>
                </a:cxn>
                <a:cxn ang="0">
                  <a:pos x="5" y="4"/>
                </a:cxn>
                <a:cxn ang="0">
                  <a:pos x="5" y="6"/>
                </a:cxn>
                <a:cxn ang="0">
                  <a:pos x="4" y="7"/>
                </a:cxn>
                <a:cxn ang="0">
                  <a:pos x="4" y="7"/>
                </a:cxn>
              </a:cxnLst>
              <a:rect l="0" t="0" r="r" b="b"/>
              <a:pathLst>
                <a:path w="8" h="16">
                  <a:moveTo>
                    <a:pt x="4" y="7"/>
                  </a:moveTo>
                  <a:lnTo>
                    <a:pt x="4" y="7"/>
                  </a:lnTo>
                  <a:lnTo>
                    <a:pt x="3" y="7"/>
                  </a:lnTo>
                  <a:lnTo>
                    <a:pt x="3" y="10"/>
                  </a:lnTo>
                  <a:lnTo>
                    <a:pt x="2" y="11"/>
                  </a:lnTo>
                  <a:lnTo>
                    <a:pt x="3" y="12"/>
                  </a:lnTo>
                  <a:lnTo>
                    <a:pt x="4" y="12"/>
                  </a:lnTo>
                  <a:lnTo>
                    <a:pt x="5" y="11"/>
                  </a:lnTo>
                  <a:lnTo>
                    <a:pt x="5" y="11"/>
                  </a:lnTo>
                  <a:lnTo>
                    <a:pt x="6" y="10"/>
                  </a:lnTo>
                  <a:lnTo>
                    <a:pt x="7" y="9"/>
                  </a:lnTo>
                  <a:lnTo>
                    <a:pt x="7" y="10"/>
                  </a:lnTo>
                  <a:lnTo>
                    <a:pt x="8" y="11"/>
                  </a:lnTo>
                  <a:lnTo>
                    <a:pt x="8" y="11"/>
                  </a:lnTo>
                  <a:lnTo>
                    <a:pt x="8" y="12"/>
                  </a:lnTo>
                  <a:lnTo>
                    <a:pt x="8" y="13"/>
                  </a:lnTo>
                  <a:lnTo>
                    <a:pt x="6" y="15"/>
                  </a:lnTo>
                  <a:lnTo>
                    <a:pt x="4" y="16"/>
                  </a:lnTo>
                  <a:lnTo>
                    <a:pt x="2" y="16"/>
                  </a:lnTo>
                  <a:lnTo>
                    <a:pt x="1" y="15"/>
                  </a:lnTo>
                  <a:lnTo>
                    <a:pt x="1" y="15"/>
                  </a:lnTo>
                  <a:lnTo>
                    <a:pt x="0" y="14"/>
                  </a:lnTo>
                  <a:lnTo>
                    <a:pt x="0" y="12"/>
                  </a:lnTo>
                  <a:lnTo>
                    <a:pt x="0" y="10"/>
                  </a:lnTo>
                  <a:lnTo>
                    <a:pt x="0" y="7"/>
                  </a:lnTo>
                  <a:lnTo>
                    <a:pt x="0" y="6"/>
                  </a:lnTo>
                  <a:lnTo>
                    <a:pt x="1" y="5"/>
                  </a:lnTo>
                  <a:lnTo>
                    <a:pt x="1" y="3"/>
                  </a:lnTo>
                  <a:lnTo>
                    <a:pt x="1" y="3"/>
                  </a:lnTo>
                  <a:lnTo>
                    <a:pt x="1" y="2"/>
                  </a:lnTo>
                  <a:lnTo>
                    <a:pt x="2" y="1"/>
                  </a:lnTo>
                  <a:lnTo>
                    <a:pt x="4" y="0"/>
                  </a:lnTo>
                  <a:lnTo>
                    <a:pt x="5" y="1"/>
                  </a:lnTo>
                  <a:lnTo>
                    <a:pt x="5" y="3"/>
                  </a:lnTo>
                  <a:lnTo>
                    <a:pt x="5" y="4"/>
                  </a:lnTo>
                  <a:lnTo>
                    <a:pt x="5" y="6"/>
                  </a:lnTo>
                  <a:lnTo>
                    <a:pt x="4" y="7"/>
                  </a:lnTo>
                  <a:lnTo>
                    <a:pt x="4" y="7"/>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25" name="Freeform 401"/>
            <p:cNvSpPr>
              <a:spLocks/>
            </p:cNvSpPr>
            <p:nvPr/>
          </p:nvSpPr>
          <p:spPr bwMode="auto">
            <a:xfrm>
              <a:off x="6907212" y="6042017"/>
              <a:ext cx="63500" cy="71437"/>
            </a:xfrm>
            <a:custGeom>
              <a:avLst/>
              <a:gdLst/>
              <a:ahLst/>
              <a:cxnLst>
                <a:cxn ang="0">
                  <a:pos x="33" y="45"/>
                </a:cxn>
                <a:cxn ang="0">
                  <a:pos x="34" y="45"/>
                </a:cxn>
                <a:cxn ang="0">
                  <a:pos x="37" y="40"/>
                </a:cxn>
                <a:cxn ang="0">
                  <a:pos x="38" y="35"/>
                </a:cxn>
                <a:cxn ang="0">
                  <a:pos x="40" y="30"/>
                </a:cxn>
                <a:cxn ang="0">
                  <a:pos x="39" y="29"/>
                </a:cxn>
                <a:cxn ang="0">
                  <a:pos x="35" y="30"/>
                </a:cxn>
                <a:cxn ang="0">
                  <a:pos x="34" y="29"/>
                </a:cxn>
                <a:cxn ang="0">
                  <a:pos x="34" y="27"/>
                </a:cxn>
                <a:cxn ang="0">
                  <a:pos x="32" y="28"/>
                </a:cxn>
                <a:cxn ang="0">
                  <a:pos x="31" y="25"/>
                </a:cxn>
                <a:cxn ang="0">
                  <a:pos x="30" y="21"/>
                </a:cxn>
                <a:cxn ang="0">
                  <a:pos x="30" y="20"/>
                </a:cxn>
                <a:cxn ang="0">
                  <a:pos x="30" y="18"/>
                </a:cxn>
                <a:cxn ang="0">
                  <a:pos x="28" y="19"/>
                </a:cxn>
                <a:cxn ang="0">
                  <a:pos x="27" y="18"/>
                </a:cxn>
                <a:cxn ang="0">
                  <a:pos x="24" y="21"/>
                </a:cxn>
                <a:cxn ang="0">
                  <a:pos x="22" y="20"/>
                </a:cxn>
                <a:cxn ang="0">
                  <a:pos x="20" y="21"/>
                </a:cxn>
                <a:cxn ang="0">
                  <a:pos x="19" y="19"/>
                </a:cxn>
                <a:cxn ang="0">
                  <a:pos x="21" y="16"/>
                </a:cxn>
                <a:cxn ang="0">
                  <a:pos x="19" y="15"/>
                </a:cxn>
                <a:cxn ang="0">
                  <a:pos x="15" y="18"/>
                </a:cxn>
                <a:cxn ang="0">
                  <a:pos x="14" y="15"/>
                </a:cxn>
                <a:cxn ang="0">
                  <a:pos x="15" y="11"/>
                </a:cxn>
                <a:cxn ang="0">
                  <a:pos x="18" y="9"/>
                </a:cxn>
                <a:cxn ang="0">
                  <a:pos x="19" y="5"/>
                </a:cxn>
                <a:cxn ang="0">
                  <a:pos x="21" y="4"/>
                </a:cxn>
                <a:cxn ang="0">
                  <a:pos x="23" y="1"/>
                </a:cxn>
                <a:cxn ang="0">
                  <a:pos x="22" y="0"/>
                </a:cxn>
                <a:cxn ang="0">
                  <a:pos x="18" y="0"/>
                </a:cxn>
                <a:cxn ang="0">
                  <a:pos x="14" y="3"/>
                </a:cxn>
                <a:cxn ang="0">
                  <a:pos x="9" y="9"/>
                </a:cxn>
                <a:cxn ang="0">
                  <a:pos x="8" y="17"/>
                </a:cxn>
                <a:cxn ang="0">
                  <a:pos x="6" y="18"/>
                </a:cxn>
                <a:cxn ang="0">
                  <a:pos x="4" y="23"/>
                </a:cxn>
                <a:cxn ang="0">
                  <a:pos x="1" y="26"/>
                </a:cxn>
                <a:cxn ang="0">
                  <a:pos x="2" y="28"/>
                </a:cxn>
                <a:cxn ang="0">
                  <a:pos x="0" y="32"/>
                </a:cxn>
                <a:cxn ang="0">
                  <a:pos x="1" y="36"/>
                </a:cxn>
                <a:cxn ang="0">
                  <a:pos x="5" y="33"/>
                </a:cxn>
                <a:cxn ang="0">
                  <a:pos x="10" y="34"/>
                </a:cxn>
                <a:cxn ang="0">
                  <a:pos x="15" y="34"/>
                </a:cxn>
                <a:cxn ang="0">
                  <a:pos x="19" y="33"/>
                </a:cxn>
                <a:cxn ang="0">
                  <a:pos x="20" y="35"/>
                </a:cxn>
                <a:cxn ang="0">
                  <a:pos x="22" y="36"/>
                </a:cxn>
                <a:cxn ang="0">
                  <a:pos x="26" y="34"/>
                </a:cxn>
                <a:cxn ang="0">
                  <a:pos x="25" y="36"/>
                </a:cxn>
                <a:cxn ang="0">
                  <a:pos x="21" y="39"/>
                </a:cxn>
                <a:cxn ang="0">
                  <a:pos x="18" y="41"/>
                </a:cxn>
                <a:cxn ang="0">
                  <a:pos x="17" y="42"/>
                </a:cxn>
                <a:cxn ang="0">
                  <a:pos x="21" y="43"/>
                </a:cxn>
                <a:cxn ang="0">
                  <a:pos x="26" y="38"/>
                </a:cxn>
                <a:cxn ang="0">
                  <a:pos x="30" y="33"/>
                </a:cxn>
                <a:cxn ang="0">
                  <a:pos x="31" y="34"/>
                </a:cxn>
                <a:cxn ang="0">
                  <a:pos x="29" y="38"/>
                </a:cxn>
                <a:cxn ang="0">
                  <a:pos x="29" y="41"/>
                </a:cxn>
                <a:cxn ang="0">
                  <a:pos x="30" y="40"/>
                </a:cxn>
                <a:cxn ang="0">
                  <a:pos x="32" y="40"/>
                </a:cxn>
                <a:cxn ang="0">
                  <a:pos x="33" y="44"/>
                </a:cxn>
              </a:cxnLst>
              <a:rect l="0" t="0" r="r" b="b"/>
              <a:pathLst>
                <a:path w="40" h="45">
                  <a:moveTo>
                    <a:pt x="33" y="44"/>
                  </a:moveTo>
                  <a:lnTo>
                    <a:pt x="33" y="44"/>
                  </a:lnTo>
                  <a:lnTo>
                    <a:pt x="33" y="45"/>
                  </a:lnTo>
                  <a:lnTo>
                    <a:pt x="34" y="45"/>
                  </a:lnTo>
                  <a:lnTo>
                    <a:pt x="34" y="45"/>
                  </a:lnTo>
                  <a:lnTo>
                    <a:pt x="34" y="45"/>
                  </a:lnTo>
                  <a:lnTo>
                    <a:pt x="35" y="44"/>
                  </a:lnTo>
                  <a:lnTo>
                    <a:pt x="35" y="42"/>
                  </a:lnTo>
                  <a:lnTo>
                    <a:pt x="37" y="40"/>
                  </a:lnTo>
                  <a:lnTo>
                    <a:pt x="38" y="37"/>
                  </a:lnTo>
                  <a:lnTo>
                    <a:pt x="40" y="36"/>
                  </a:lnTo>
                  <a:lnTo>
                    <a:pt x="38" y="35"/>
                  </a:lnTo>
                  <a:lnTo>
                    <a:pt x="38" y="34"/>
                  </a:lnTo>
                  <a:lnTo>
                    <a:pt x="38" y="33"/>
                  </a:lnTo>
                  <a:lnTo>
                    <a:pt x="40" y="30"/>
                  </a:lnTo>
                  <a:lnTo>
                    <a:pt x="40" y="29"/>
                  </a:lnTo>
                  <a:lnTo>
                    <a:pt x="40" y="29"/>
                  </a:lnTo>
                  <a:lnTo>
                    <a:pt x="39" y="29"/>
                  </a:lnTo>
                  <a:lnTo>
                    <a:pt x="38" y="28"/>
                  </a:lnTo>
                  <a:lnTo>
                    <a:pt x="37" y="29"/>
                  </a:lnTo>
                  <a:lnTo>
                    <a:pt x="35" y="30"/>
                  </a:lnTo>
                  <a:lnTo>
                    <a:pt x="34" y="30"/>
                  </a:lnTo>
                  <a:lnTo>
                    <a:pt x="34" y="30"/>
                  </a:lnTo>
                  <a:lnTo>
                    <a:pt x="34" y="29"/>
                  </a:lnTo>
                  <a:lnTo>
                    <a:pt x="35" y="28"/>
                  </a:lnTo>
                  <a:lnTo>
                    <a:pt x="34" y="27"/>
                  </a:lnTo>
                  <a:lnTo>
                    <a:pt x="34" y="27"/>
                  </a:lnTo>
                  <a:lnTo>
                    <a:pt x="34" y="27"/>
                  </a:lnTo>
                  <a:lnTo>
                    <a:pt x="33" y="28"/>
                  </a:lnTo>
                  <a:lnTo>
                    <a:pt x="32" y="28"/>
                  </a:lnTo>
                  <a:lnTo>
                    <a:pt x="32" y="27"/>
                  </a:lnTo>
                  <a:lnTo>
                    <a:pt x="31" y="26"/>
                  </a:lnTo>
                  <a:lnTo>
                    <a:pt x="31" y="25"/>
                  </a:lnTo>
                  <a:lnTo>
                    <a:pt x="31" y="24"/>
                  </a:lnTo>
                  <a:lnTo>
                    <a:pt x="31" y="23"/>
                  </a:lnTo>
                  <a:lnTo>
                    <a:pt x="30" y="21"/>
                  </a:lnTo>
                  <a:lnTo>
                    <a:pt x="30" y="21"/>
                  </a:lnTo>
                  <a:lnTo>
                    <a:pt x="30" y="21"/>
                  </a:lnTo>
                  <a:lnTo>
                    <a:pt x="30" y="20"/>
                  </a:lnTo>
                  <a:lnTo>
                    <a:pt x="30" y="19"/>
                  </a:lnTo>
                  <a:lnTo>
                    <a:pt x="31" y="18"/>
                  </a:lnTo>
                  <a:lnTo>
                    <a:pt x="30" y="18"/>
                  </a:lnTo>
                  <a:lnTo>
                    <a:pt x="30" y="18"/>
                  </a:lnTo>
                  <a:lnTo>
                    <a:pt x="28" y="18"/>
                  </a:lnTo>
                  <a:lnTo>
                    <a:pt x="28" y="19"/>
                  </a:lnTo>
                  <a:lnTo>
                    <a:pt x="28" y="19"/>
                  </a:lnTo>
                  <a:lnTo>
                    <a:pt x="27" y="18"/>
                  </a:lnTo>
                  <a:lnTo>
                    <a:pt x="27" y="18"/>
                  </a:lnTo>
                  <a:lnTo>
                    <a:pt x="26" y="20"/>
                  </a:lnTo>
                  <a:lnTo>
                    <a:pt x="25" y="21"/>
                  </a:lnTo>
                  <a:lnTo>
                    <a:pt x="24" y="21"/>
                  </a:lnTo>
                  <a:lnTo>
                    <a:pt x="23" y="21"/>
                  </a:lnTo>
                  <a:lnTo>
                    <a:pt x="23" y="21"/>
                  </a:lnTo>
                  <a:lnTo>
                    <a:pt x="22" y="20"/>
                  </a:lnTo>
                  <a:lnTo>
                    <a:pt x="21" y="20"/>
                  </a:lnTo>
                  <a:lnTo>
                    <a:pt x="21" y="21"/>
                  </a:lnTo>
                  <a:lnTo>
                    <a:pt x="20" y="21"/>
                  </a:lnTo>
                  <a:lnTo>
                    <a:pt x="19" y="20"/>
                  </a:lnTo>
                  <a:lnTo>
                    <a:pt x="19" y="20"/>
                  </a:lnTo>
                  <a:lnTo>
                    <a:pt x="19" y="19"/>
                  </a:lnTo>
                  <a:lnTo>
                    <a:pt x="20" y="18"/>
                  </a:lnTo>
                  <a:lnTo>
                    <a:pt x="21" y="17"/>
                  </a:lnTo>
                  <a:lnTo>
                    <a:pt x="21" y="16"/>
                  </a:lnTo>
                  <a:lnTo>
                    <a:pt x="20" y="15"/>
                  </a:lnTo>
                  <a:lnTo>
                    <a:pt x="19" y="14"/>
                  </a:lnTo>
                  <a:lnTo>
                    <a:pt x="19" y="15"/>
                  </a:lnTo>
                  <a:lnTo>
                    <a:pt x="18" y="15"/>
                  </a:lnTo>
                  <a:lnTo>
                    <a:pt x="16" y="16"/>
                  </a:lnTo>
                  <a:lnTo>
                    <a:pt x="15" y="18"/>
                  </a:lnTo>
                  <a:lnTo>
                    <a:pt x="15" y="18"/>
                  </a:lnTo>
                  <a:lnTo>
                    <a:pt x="15" y="17"/>
                  </a:lnTo>
                  <a:lnTo>
                    <a:pt x="14" y="15"/>
                  </a:lnTo>
                  <a:lnTo>
                    <a:pt x="14" y="13"/>
                  </a:lnTo>
                  <a:lnTo>
                    <a:pt x="14" y="11"/>
                  </a:lnTo>
                  <a:lnTo>
                    <a:pt x="15" y="11"/>
                  </a:lnTo>
                  <a:lnTo>
                    <a:pt x="15" y="11"/>
                  </a:lnTo>
                  <a:lnTo>
                    <a:pt x="16" y="10"/>
                  </a:lnTo>
                  <a:lnTo>
                    <a:pt x="18" y="9"/>
                  </a:lnTo>
                  <a:lnTo>
                    <a:pt x="19" y="7"/>
                  </a:lnTo>
                  <a:lnTo>
                    <a:pt x="19" y="5"/>
                  </a:lnTo>
                  <a:lnTo>
                    <a:pt x="19" y="5"/>
                  </a:lnTo>
                  <a:lnTo>
                    <a:pt x="20" y="5"/>
                  </a:lnTo>
                  <a:lnTo>
                    <a:pt x="21" y="4"/>
                  </a:lnTo>
                  <a:lnTo>
                    <a:pt x="21" y="4"/>
                  </a:lnTo>
                  <a:lnTo>
                    <a:pt x="22" y="3"/>
                  </a:lnTo>
                  <a:lnTo>
                    <a:pt x="23" y="2"/>
                  </a:lnTo>
                  <a:lnTo>
                    <a:pt x="23" y="1"/>
                  </a:lnTo>
                  <a:lnTo>
                    <a:pt x="23" y="1"/>
                  </a:lnTo>
                  <a:lnTo>
                    <a:pt x="23" y="0"/>
                  </a:lnTo>
                  <a:lnTo>
                    <a:pt x="22" y="0"/>
                  </a:lnTo>
                  <a:lnTo>
                    <a:pt x="21" y="1"/>
                  </a:lnTo>
                  <a:lnTo>
                    <a:pt x="19" y="0"/>
                  </a:lnTo>
                  <a:lnTo>
                    <a:pt x="18" y="0"/>
                  </a:lnTo>
                  <a:lnTo>
                    <a:pt x="16" y="2"/>
                  </a:lnTo>
                  <a:lnTo>
                    <a:pt x="15" y="3"/>
                  </a:lnTo>
                  <a:lnTo>
                    <a:pt x="14" y="3"/>
                  </a:lnTo>
                  <a:lnTo>
                    <a:pt x="12" y="4"/>
                  </a:lnTo>
                  <a:lnTo>
                    <a:pt x="11" y="6"/>
                  </a:lnTo>
                  <a:lnTo>
                    <a:pt x="9" y="9"/>
                  </a:lnTo>
                  <a:lnTo>
                    <a:pt x="9" y="12"/>
                  </a:lnTo>
                  <a:lnTo>
                    <a:pt x="8" y="16"/>
                  </a:lnTo>
                  <a:lnTo>
                    <a:pt x="8" y="17"/>
                  </a:lnTo>
                  <a:lnTo>
                    <a:pt x="8" y="18"/>
                  </a:lnTo>
                  <a:lnTo>
                    <a:pt x="7" y="18"/>
                  </a:lnTo>
                  <a:lnTo>
                    <a:pt x="6" y="18"/>
                  </a:lnTo>
                  <a:lnTo>
                    <a:pt x="6" y="19"/>
                  </a:lnTo>
                  <a:lnTo>
                    <a:pt x="6" y="21"/>
                  </a:lnTo>
                  <a:lnTo>
                    <a:pt x="4" y="23"/>
                  </a:lnTo>
                  <a:lnTo>
                    <a:pt x="2" y="24"/>
                  </a:lnTo>
                  <a:lnTo>
                    <a:pt x="1" y="25"/>
                  </a:lnTo>
                  <a:lnTo>
                    <a:pt x="1" y="26"/>
                  </a:lnTo>
                  <a:lnTo>
                    <a:pt x="1" y="27"/>
                  </a:lnTo>
                  <a:lnTo>
                    <a:pt x="2" y="28"/>
                  </a:lnTo>
                  <a:lnTo>
                    <a:pt x="2" y="28"/>
                  </a:lnTo>
                  <a:lnTo>
                    <a:pt x="2" y="29"/>
                  </a:lnTo>
                  <a:lnTo>
                    <a:pt x="2" y="30"/>
                  </a:lnTo>
                  <a:lnTo>
                    <a:pt x="0" y="32"/>
                  </a:lnTo>
                  <a:lnTo>
                    <a:pt x="0" y="33"/>
                  </a:lnTo>
                  <a:lnTo>
                    <a:pt x="0" y="36"/>
                  </a:lnTo>
                  <a:lnTo>
                    <a:pt x="1" y="36"/>
                  </a:lnTo>
                  <a:lnTo>
                    <a:pt x="2" y="36"/>
                  </a:lnTo>
                  <a:lnTo>
                    <a:pt x="3" y="35"/>
                  </a:lnTo>
                  <a:lnTo>
                    <a:pt x="5" y="33"/>
                  </a:lnTo>
                  <a:lnTo>
                    <a:pt x="6" y="33"/>
                  </a:lnTo>
                  <a:lnTo>
                    <a:pt x="8" y="33"/>
                  </a:lnTo>
                  <a:lnTo>
                    <a:pt x="10" y="34"/>
                  </a:lnTo>
                  <a:lnTo>
                    <a:pt x="13" y="35"/>
                  </a:lnTo>
                  <a:lnTo>
                    <a:pt x="15" y="35"/>
                  </a:lnTo>
                  <a:lnTo>
                    <a:pt x="15" y="34"/>
                  </a:lnTo>
                  <a:lnTo>
                    <a:pt x="16" y="33"/>
                  </a:lnTo>
                  <a:lnTo>
                    <a:pt x="19" y="33"/>
                  </a:lnTo>
                  <a:lnTo>
                    <a:pt x="19" y="33"/>
                  </a:lnTo>
                  <a:lnTo>
                    <a:pt x="19" y="33"/>
                  </a:lnTo>
                  <a:lnTo>
                    <a:pt x="19" y="34"/>
                  </a:lnTo>
                  <a:lnTo>
                    <a:pt x="20" y="35"/>
                  </a:lnTo>
                  <a:lnTo>
                    <a:pt x="20" y="36"/>
                  </a:lnTo>
                  <a:lnTo>
                    <a:pt x="21" y="36"/>
                  </a:lnTo>
                  <a:lnTo>
                    <a:pt x="22" y="36"/>
                  </a:lnTo>
                  <a:lnTo>
                    <a:pt x="23" y="34"/>
                  </a:lnTo>
                  <a:lnTo>
                    <a:pt x="24" y="33"/>
                  </a:lnTo>
                  <a:lnTo>
                    <a:pt x="26" y="34"/>
                  </a:lnTo>
                  <a:lnTo>
                    <a:pt x="26" y="35"/>
                  </a:lnTo>
                  <a:lnTo>
                    <a:pt x="26" y="35"/>
                  </a:lnTo>
                  <a:lnTo>
                    <a:pt x="25" y="36"/>
                  </a:lnTo>
                  <a:lnTo>
                    <a:pt x="23" y="37"/>
                  </a:lnTo>
                  <a:lnTo>
                    <a:pt x="23" y="37"/>
                  </a:lnTo>
                  <a:lnTo>
                    <a:pt x="21" y="39"/>
                  </a:lnTo>
                  <a:lnTo>
                    <a:pt x="21" y="40"/>
                  </a:lnTo>
                  <a:lnTo>
                    <a:pt x="19" y="40"/>
                  </a:lnTo>
                  <a:lnTo>
                    <a:pt x="18" y="41"/>
                  </a:lnTo>
                  <a:lnTo>
                    <a:pt x="17" y="41"/>
                  </a:lnTo>
                  <a:lnTo>
                    <a:pt x="17" y="42"/>
                  </a:lnTo>
                  <a:lnTo>
                    <a:pt x="17" y="42"/>
                  </a:lnTo>
                  <a:lnTo>
                    <a:pt x="18" y="43"/>
                  </a:lnTo>
                  <a:lnTo>
                    <a:pt x="19" y="43"/>
                  </a:lnTo>
                  <a:lnTo>
                    <a:pt x="21" y="43"/>
                  </a:lnTo>
                  <a:lnTo>
                    <a:pt x="23" y="42"/>
                  </a:lnTo>
                  <a:lnTo>
                    <a:pt x="24" y="40"/>
                  </a:lnTo>
                  <a:lnTo>
                    <a:pt x="26" y="38"/>
                  </a:lnTo>
                  <a:lnTo>
                    <a:pt x="27" y="37"/>
                  </a:lnTo>
                  <a:lnTo>
                    <a:pt x="28" y="35"/>
                  </a:lnTo>
                  <a:lnTo>
                    <a:pt x="30" y="33"/>
                  </a:lnTo>
                  <a:lnTo>
                    <a:pt x="31" y="33"/>
                  </a:lnTo>
                  <a:lnTo>
                    <a:pt x="31" y="33"/>
                  </a:lnTo>
                  <a:lnTo>
                    <a:pt x="31" y="34"/>
                  </a:lnTo>
                  <a:lnTo>
                    <a:pt x="31" y="35"/>
                  </a:lnTo>
                  <a:lnTo>
                    <a:pt x="30" y="37"/>
                  </a:lnTo>
                  <a:lnTo>
                    <a:pt x="29" y="38"/>
                  </a:lnTo>
                  <a:lnTo>
                    <a:pt x="28" y="40"/>
                  </a:lnTo>
                  <a:lnTo>
                    <a:pt x="28" y="40"/>
                  </a:lnTo>
                  <a:lnTo>
                    <a:pt x="29" y="41"/>
                  </a:lnTo>
                  <a:lnTo>
                    <a:pt x="30" y="41"/>
                  </a:lnTo>
                  <a:lnTo>
                    <a:pt x="30" y="41"/>
                  </a:lnTo>
                  <a:lnTo>
                    <a:pt x="30" y="40"/>
                  </a:lnTo>
                  <a:lnTo>
                    <a:pt x="31" y="40"/>
                  </a:lnTo>
                  <a:lnTo>
                    <a:pt x="32" y="40"/>
                  </a:lnTo>
                  <a:lnTo>
                    <a:pt x="32" y="40"/>
                  </a:lnTo>
                  <a:lnTo>
                    <a:pt x="33" y="40"/>
                  </a:lnTo>
                  <a:lnTo>
                    <a:pt x="33" y="42"/>
                  </a:lnTo>
                  <a:lnTo>
                    <a:pt x="33" y="44"/>
                  </a:lnTo>
                  <a:lnTo>
                    <a:pt x="33" y="4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26" name="Freeform 402"/>
            <p:cNvSpPr>
              <a:spLocks/>
            </p:cNvSpPr>
            <p:nvPr/>
          </p:nvSpPr>
          <p:spPr bwMode="auto">
            <a:xfrm>
              <a:off x="6615112" y="5519731"/>
              <a:ext cx="269875" cy="139700"/>
            </a:xfrm>
            <a:custGeom>
              <a:avLst/>
              <a:gdLst/>
              <a:ahLst/>
              <a:cxnLst>
                <a:cxn ang="0">
                  <a:pos x="142" y="28"/>
                </a:cxn>
                <a:cxn ang="0">
                  <a:pos x="131" y="33"/>
                </a:cxn>
                <a:cxn ang="0">
                  <a:pos x="120" y="37"/>
                </a:cxn>
                <a:cxn ang="0">
                  <a:pos x="115" y="40"/>
                </a:cxn>
                <a:cxn ang="0">
                  <a:pos x="110" y="44"/>
                </a:cxn>
                <a:cxn ang="0">
                  <a:pos x="98" y="43"/>
                </a:cxn>
                <a:cxn ang="0">
                  <a:pos x="100" y="45"/>
                </a:cxn>
                <a:cxn ang="0">
                  <a:pos x="81" y="44"/>
                </a:cxn>
                <a:cxn ang="0">
                  <a:pos x="89" y="49"/>
                </a:cxn>
                <a:cxn ang="0">
                  <a:pos x="78" y="48"/>
                </a:cxn>
                <a:cxn ang="0">
                  <a:pos x="80" y="54"/>
                </a:cxn>
                <a:cxn ang="0">
                  <a:pos x="85" y="56"/>
                </a:cxn>
                <a:cxn ang="0">
                  <a:pos x="93" y="58"/>
                </a:cxn>
                <a:cxn ang="0">
                  <a:pos x="83" y="62"/>
                </a:cxn>
                <a:cxn ang="0">
                  <a:pos x="74" y="70"/>
                </a:cxn>
                <a:cxn ang="0">
                  <a:pos x="56" y="68"/>
                </a:cxn>
                <a:cxn ang="0">
                  <a:pos x="61" y="74"/>
                </a:cxn>
                <a:cxn ang="0">
                  <a:pos x="70" y="84"/>
                </a:cxn>
                <a:cxn ang="0">
                  <a:pos x="60" y="84"/>
                </a:cxn>
                <a:cxn ang="0">
                  <a:pos x="47" y="84"/>
                </a:cxn>
                <a:cxn ang="0">
                  <a:pos x="37" y="81"/>
                </a:cxn>
                <a:cxn ang="0">
                  <a:pos x="34" y="86"/>
                </a:cxn>
                <a:cxn ang="0">
                  <a:pos x="19" y="85"/>
                </a:cxn>
                <a:cxn ang="0">
                  <a:pos x="13" y="80"/>
                </a:cxn>
                <a:cxn ang="0">
                  <a:pos x="17" y="74"/>
                </a:cxn>
                <a:cxn ang="0">
                  <a:pos x="27" y="69"/>
                </a:cxn>
                <a:cxn ang="0">
                  <a:pos x="41" y="69"/>
                </a:cxn>
                <a:cxn ang="0">
                  <a:pos x="37" y="67"/>
                </a:cxn>
                <a:cxn ang="0">
                  <a:pos x="28" y="64"/>
                </a:cxn>
                <a:cxn ang="0">
                  <a:pos x="15" y="64"/>
                </a:cxn>
                <a:cxn ang="0">
                  <a:pos x="24" y="55"/>
                </a:cxn>
                <a:cxn ang="0">
                  <a:pos x="34" y="56"/>
                </a:cxn>
                <a:cxn ang="0">
                  <a:pos x="43" y="53"/>
                </a:cxn>
                <a:cxn ang="0">
                  <a:pos x="29" y="53"/>
                </a:cxn>
                <a:cxn ang="0">
                  <a:pos x="22" y="46"/>
                </a:cxn>
                <a:cxn ang="0">
                  <a:pos x="30" y="37"/>
                </a:cxn>
                <a:cxn ang="0">
                  <a:pos x="46" y="43"/>
                </a:cxn>
                <a:cxn ang="0">
                  <a:pos x="60" y="45"/>
                </a:cxn>
                <a:cxn ang="0">
                  <a:pos x="50" y="38"/>
                </a:cxn>
                <a:cxn ang="0">
                  <a:pos x="67" y="33"/>
                </a:cxn>
                <a:cxn ang="0">
                  <a:pos x="78" y="29"/>
                </a:cxn>
                <a:cxn ang="0">
                  <a:pos x="74" y="24"/>
                </a:cxn>
                <a:cxn ang="0">
                  <a:pos x="29" y="33"/>
                </a:cxn>
                <a:cxn ang="0">
                  <a:pos x="23" y="25"/>
                </a:cxn>
                <a:cxn ang="0">
                  <a:pos x="9" y="29"/>
                </a:cxn>
                <a:cxn ang="0">
                  <a:pos x="8" y="24"/>
                </a:cxn>
                <a:cxn ang="0">
                  <a:pos x="0" y="19"/>
                </a:cxn>
                <a:cxn ang="0">
                  <a:pos x="19" y="15"/>
                </a:cxn>
                <a:cxn ang="0">
                  <a:pos x="47" y="9"/>
                </a:cxn>
                <a:cxn ang="0">
                  <a:pos x="72" y="6"/>
                </a:cxn>
                <a:cxn ang="0">
                  <a:pos x="104" y="3"/>
                </a:cxn>
                <a:cxn ang="0">
                  <a:pos x="118" y="0"/>
                </a:cxn>
                <a:cxn ang="0">
                  <a:pos x="137" y="5"/>
                </a:cxn>
                <a:cxn ang="0">
                  <a:pos x="155" y="5"/>
                </a:cxn>
                <a:cxn ang="0">
                  <a:pos x="170" y="11"/>
                </a:cxn>
                <a:cxn ang="0">
                  <a:pos x="155" y="19"/>
                </a:cxn>
                <a:cxn ang="0">
                  <a:pos x="134" y="19"/>
                </a:cxn>
                <a:cxn ang="0">
                  <a:pos x="129" y="24"/>
                </a:cxn>
                <a:cxn ang="0">
                  <a:pos x="150" y="23"/>
                </a:cxn>
                <a:cxn ang="0">
                  <a:pos x="155" y="24"/>
                </a:cxn>
              </a:cxnLst>
              <a:rect l="0" t="0" r="r" b="b"/>
              <a:pathLst>
                <a:path w="170" h="88">
                  <a:moveTo>
                    <a:pt x="155" y="24"/>
                  </a:moveTo>
                  <a:lnTo>
                    <a:pt x="155" y="24"/>
                  </a:lnTo>
                  <a:lnTo>
                    <a:pt x="154" y="25"/>
                  </a:lnTo>
                  <a:lnTo>
                    <a:pt x="151" y="26"/>
                  </a:lnTo>
                  <a:lnTo>
                    <a:pt x="148" y="26"/>
                  </a:lnTo>
                  <a:lnTo>
                    <a:pt x="146" y="28"/>
                  </a:lnTo>
                  <a:lnTo>
                    <a:pt x="145" y="28"/>
                  </a:lnTo>
                  <a:lnTo>
                    <a:pt x="144" y="28"/>
                  </a:lnTo>
                  <a:lnTo>
                    <a:pt x="143" y="28"/>
                  </a:lnTo>
                  <a:lnTo>
                    <a:pt x="142" y="28"/>
                  </a:lnTo>
                  <a:lnTo>
                    <a:pt x="141" y="30"/>
                  </a:lnTo>
                  <a:lnTo>
                    <a:pt x="141" y="30"/>
                  </a:lnTo>
                  <a:lnTo>
                    <a:pt x="139" y="32"/>
                  </a:lnTo>
                  <a:lnTo>
                    <a:pt x="138" y="32"/>
                  </a:lnTo>
                  <a:lnTo>
                    <a:pt x="137" y="32"/>
                  </a:lnTo>
                  <a:lnTo>
                    <a:pt x="136" y="31"/>
                  </a:lnTo>
                  <a:lnTo>
                    <a:pt x="136" y="31"/>
                  </a:lnTo>
                  <a:lnTo>
                    <a:pt x="135" y="31"/>
                  </a:lnTo>
                  <a:lnTo>
                    <a:pt x="133" y="32"/>
                  </a:lnTo>
                  <a:lnTo>
                    <a:pt x="131" y="33"/>
                  </a:lnTo>
                  <a:lnTo>
                    <a:pt x="129" y="33"/>
                  </a:lnTo>
                  <a:lnTo>
                    <a:pt x="128" y="34"/>
                  </a:lnTo>
                  <a:lnTo>
                    <a:pt x="126" y="34"/>
                  </a:lnTo>
                  <a:lnTo>
                    <a:pt x="125" y="35"/>
                  </a:lnTo>
                  <a:lnTo>
                    <a:pt x="124" y="34"/>
                  </a:lnTo>
                  <a:lnTo>
                    <a:pt x="123" y="34"/>
                  </a:lnTo>
                  <a:lnTo>
                    <a:pt x="123" y="34"/>
                  </a:lnTo>
                  <a:lnTo>
                    <a:pt x="122" y="34"/>
                  </a:lnTo>
                  <a:lnTo>
                    <a:pt x="121" y="36"/>
                  </a:lnTo>
                  <a:lnTo>
                    <a:pt x="120" y="37"/>
                  </a:lnTo>
                  <a:lnTo>
                    <a:pt x="118" y="37"/>
                  </a:lnTo>
                  <a:lnTo>
                    <a:pt x="117" y="37"/>
                  </a:lnTo>
                  <a:lnTo>
                    <a:pt x="118" y="38"/>
                  </a:lnTo>
                  <a:lnTo>
                    <a:pt x="118" y="39"/>
                  </a:lnTo>
                  <a:lnTo>
                    <a:pt x="118" y="40"/>
                  </a:lnTo>
                  <a:lnTo>
                    <a:pt x="118" y="41"/>
                  </a:lnTo>
                  <a:lnTo>
                    <a:pt x="117" y="41"/>
                  </a:lnTo>
                  <a:lnTo>
                    <a:pt x="117" y="41"/>
                  </a:lnTo>
                  <a:lnTo>
                    <a:pt x="116" y="40"/>
                  </a:lnTo>
                  <a:lnTo>
                    <a:pt x="115" y="40"/>
                  </a:lnTo>
                  <a:lnTo>
                    <a:pt x="115" y="40"/>
                  </a:lnTo>
                  <a:lnTo>
                    <a:pt x="114" y="40"/>
                  </a:lnTo>
                  <a:lnTo>
                    <a:pt x="112" y="40"/>
                  </a:lnTo>
                  <a:lnTo>
                    <a:pt x="112" y="41"/>
                  </a:lnTo>
                  <a:lnTo>
                    <a:pt x="111" y="41"/>
                  </a:lnTo>
                  <a:lnTo>
                    <a:pt x="112" y="42"/>
                  </a:lnTo>
                  <a:lnTo>
                    <a:pt x="112" y="43"/>
                  </a:lnTo>
                  <a:lnTo>
                    <a:pt x="112" y="43"/>
                  </a:lnTo>
                  <a:lnTo>
                    <a:pt x="110" y="44"/>
                  </a:lnTo>
                  <a:lnTo>
                    <a:pt x="110" y="44"/>
                  </a:lnTo>
                  <a:lnTo>
                    <a:pt x="108" y="44"/>
                  </a:lnTo>
                  <a:lnTo>
                    <a:pt x="106" y="45"/>
                  </a:lnTo>
                  <a:lnTo>
                    <a:pt x="105" y="45"/>
                  </a:lnTo>
                  <a:lnTo>
                    <a:pt x="104" y="44"/>
                  </a:lnTo>
                  <a:lnTo>
                    <a:pt x="103" y="43"/>
                  </a:lnTo>
                  <a:lnTo>
                    <a:pt x="101" y="43"/>
                  </a:lnTo>
                  <a:lnTo>
                    <a:pt x="99" y="42"/>
                  </a:lnTo>
                  <a:lnTo>
                    <a:pt x="98" y="42"/>
                  </a:lnTo>
                  <a:lnTo>
                    <a:pt x="98" y="42"/>
                  </a:lnTo>
                  <a:lnTo>
                    <a:pt x="98" y="43"/>
                  </a:lnTo>
                  <a:lnTo>
                    <a:pt x="98" y="43"/>
                  </a:lnTo>
                  <a:lnTo>
                    <a:pt x="98" y="43"/>
                  </a:lnTo>
                  <a:lnTo>
                    <a:pt x="100" y="44"/>
                  </a:lnTo>
                  <a:lnTo>
                    <a:pt x="100" y="44"/>
                  </a:lnTo>
                  <a:lnTo>
                    <a:pt x="101" y="44"/>
                  </a:lnTo>
                  <a:lnTo>
                    <a:pt x="102" y="45"/>
                  </a:lnTo>
                  <a:lnTo>
                    <a:pt x="102" y="45"/>
                  </a:lnTo>
                  <a:lnTo>
                    <a:pt x="101" y="46"/>
                  </a:lnTo>
                  <a:lnTo>
                    <a:pt x="100" y="46"/>
                  </a:lnTo>
                  <a:lnTo>
                    <a:pt x="100" y="45"/>
                  </a:lnTo>
                  <a:lnTo>
                    <a:pt x="100" y="45"/>
                  </a:lnTo>
                  <a:lnTo>
                    <a:pt x="98" y="45"/>
                  </a:lnTo>
                  <a:lnTo>
                    <a:pt x="98" y="47"/>
                  </a:lnTo>
                  <a:lnTo>
                    <a:pt x="96" y="47"/>
                  </a:lnTo>
                  <a:lnTo>
                    <a:pt x="92" y="47"/>
                  </a:lnTo>
                  <a:lnTo>
                    <a:pt x="89" y="47"/>
                  </a:lnTo>
                  <a:lnTo>
                    <a:pt x="85" y="45"/>
                  </a:lnTo>
                  <a:lnTo>
                    <a:pt x="85" y="45"/>
                  </a:lnTo>
                  <a:lnTo>
                    <a:pt x="82" y="45"/>
                  </a:lnTo>
                  <a:lnTo>
                    <a:pt x="81" y="44"/>
                  </a:lnTo>
                  <a:lnTo>
                    <a:pt x="80" y="44"/>
                  </a:lnTo>
                  <a:lnTo>
                    <a:pt x="80" y="44"/>
                  </a:lnTo>
                  <a:lnTo>
                    <a:pt x="80" y="45"/>
                  </a:lnTo>
                  <a:lnTo>
                    <a:pt x="80" y="45"/>
                  </a:lnTo>
                  <a:lnTo>
                    <a:pt x="81" y="47"/>
                  </a:lnTo>
                  <a:lnTo>
                    <a:pt x="82" y="47"/>
                  </a:lnTo>
                  <a:lnTo>
                    <a:pt x="84" y="48"/>
                  </a:lnTo>
                  <a:lnTo>
                    <a:pt x="85" y="49"/>
                  </a:lnTo>
                  <a:lnTo>
                    <a:pt x="86" y="49"/>
                  </a:lnTo>
                  <a:lnTo>
                    <a:pt x="89" y="49"/>
                  </a:lnTo>
                  <a:lnTo>
                    <a:pt x="91" y="49"/>
                  </a:lnTo>
                  <a:lnTo>
                    <a:pt x="92" y="50"/>
                  </a:lnTo>
                  <a:lnTo>
                    <a:pt x="93" y="51"/>
                  </a:lnTo>
                  <a:lnTo>
                    <a:pt x="93" y="52"/>
                  </a:lnTo>
                  <a:lnTo>
                    <a:pt x="90" y="51"/>
                  </a:lnTo>
                  <a:lnTo>
                    <a:pt x="86" y="51"/>
                  </a:lnTo>
                  <a:lnTo>
                    <a:pt x="83" y="50"/>
                  </a:lnTo>
                  <a:lnTo>
                    <a:pt x="80" y="49"/>
                  </a:lnTo>
                  <a:lnTo>
                    <a:pt x="79" y="49"/>
                  </a:lnTo>
                  <a:lnTo>
                    <a:pt x="78" y="48"/>
                  </a:lnTo>
                  <a:lnTo>
                    <a:pt x="77" y="48"/>
                  </a:lnTo>
                  <a:lnTo>
                    <a:pt x="77" y="48"/>
                  </a:lnTo>
                  <a:lnTo>
                    <a:pt x="76" y="49"/>
                  </a:lnTo>
                  <a:lnTo>
                    <a:pt x="76" y="49"/>
                  </a:lnTo>
                  <a:lnTo>
                    <a:pt x="76" y="51"/>
                  </a:lnTo>
                  <a:lnTo>
                    <a:pt x="78" y="52"/>
                  </a:lnTo>
                  <a:lnTo>
                    <a:pt x="79" y="53"/>
                  </a:lnTo>
                  <a:lnTo>
                    <a:pt x="81" y="53"/>
                  </a:lnTo>
                  <a:lnTo>
                    <a:pt x="81" y="53"/>
                  </a:lnTo>
                  <a:lnTo>
                    <a:pt x="80" y="54"/>
                  </a:lnTo>
                  <a:lnTo>
                    <a:pt x="79" y="54"/>
                  </a:lnTo>
                  <a:lnTo>
                    <a:pt x="78" y="55"/>
                  </a:lnTo>
                  <a:lnTo>
                    <a:pt x="78" y="56"/>
                  </a:lnTo>
                  <a:lnTo>
                    <a:pt x="78" y="56"/>
                  </a:lnTo>
                  <a:lnTo>
                    <a:pt x="78" y="56"/>
                  </a:lnTo>
                  <a:lnTo>
                    <a:pt x="80" y="56"/>
                  </a:lnTo>
                  <a:lnTo>
                    <a:pt x="81" y="56"/>
                  </a:lnTo>
                  <a:lnTo>
                    <a:pt x="85" y="56"/>
                  </a:lnTo>
                  <a:lnTo>
                    <a:pt x="85" y="56"/>
                  </a:lnTo>
                  <a:lnTo>
                    <a:pt x="85" y="56"/>
                  </a:lnTo>
                  <a:lnTo>
                    <a:pt x="86" y="56"/>
                  </a:lnTo>
                  <a:lnTo>
                    <a:pt x="88" y="56"/>
                  </a:lnTo>
                  <a:lnTo>
                    <a:pt x="88" y="56"/>
                  </a:lnTo>
                  <a:lnTo>
                    <a:pt x="91" y="56"/>
                  </a:lnTo>
                  <a:lnTo>
                    <a:pt x="92" y="56"/>
                  </a:lnTo>
                  <a:lnTo>
                    <a:pt x="93" y="57"/>
                  </a:lnTo>
                  <a:lnTo>
                    <a:pt x="94" y="57"/>
                  </a:lnTo>
                  <a:lnTo>
                    <a:pt x="94" y="57"/>
                  </a:lnTo>
                  <a:lnTo>
                    <a:pt x="93" y="58"/>
                  </a:lnTo>
                  <a:lnTo>
                    <a:pt x="93" y="58"/>
                  </a:lnTo>
                  <a:lnTo>
                    <a:pt x="92" y="58"/>
                  </a:lnTo>
                  <a:lnTo>
                    <a:pt x="92" y="58"/>
                  </a:lnTo>
                  <a:lnTo>
                    <a:pt x="91" y="60"/>
                  </a:lnTo>
                  <a:lnTo>
                    <a:pt x="89" y="60"/>
                  </a:lnTo>
                  <a:lnTo>
                    <a:pt x="86" y="61"/>
                  </a:lnTo>
                  <a:lnTo>
                    <a:pt x="86" y="61"/>
                  </a:lnTo>
                  <a:lnTo>
                    <a:pt x="85" y="62"/>
                  </a:lnTo>
                  <a:lnTo>
                    <a:pt x="85" y="62"/>
                  </a:lnTo>
                  <a:lnTo>
                    <a:pt x="84" y="62"/>
                  </a:lnTo>
                  <a:lnTo>
                    <a:pt x="83" y="62"/>
                  </a:lnTo>
                  <a:lnTo>
                    <a:pt x="82" y="62"/>
                  </a:lnTo>
                  <a:lnTo>
                    <a:pt x="81" y="63"/>
                  </a:lnTo>
                  <a:lnTo>
                    <a:pt x="80" y="63"/>
                  </a:lnTo>
                  <a:lnTo>
                    <a:pt x="79" y="62"/>
                  </a:lnTo>
                  <a:lnTo>
                    <a:pt x="78" y="62"/>
                  </a:lnTo>
                  <a:lnTo>
                    <a:pt x="77" y="62"/>
                  </a:lnTo>
                  <a:lnTo>
                    <a:pt x="76" y="62"/>
                  </a:lnTo>
                  <a:lnTo>
                    <a:pt x="76" y="66"/>
                  </a:lnTo>
                  <a:lnTo>
                    <a:pt x="76" y="68"/>
                  </a:lnTo>
                  <a:lnTo>
                    <a:pt x="74" y="70"/>
                  </a:lnTo>
                  <a:lnTo>
                    <a:pt x="74" y="70"/>
                  </a:lnTo>
                  <a:lnTo>
                    <a:pt x="73" y="70"/>
                  </a:lnTo>
                  <a:lnTo>
                    <a:pt x="71" y="70"/>
                  </a:lnTo>
                  <a:lnTo>
                    <a:pt x="68" y="70"/>
                  </a:lnTo>
                  <a:lnTo>
                    <a:pt x="66" y="71"/>
                  </a:lnTo>
                  <a:lnTo>
                    <a:pt x="62" y="71"/>
                  </a:lnTo>
                  <a:lnTo>
                    <a:pt x="61" y="71"/>
                  </a:lnTo>
                  <a:lnTo>
                    <a:pt x="60" y="70"/>
                  </a:lnTo>
                  <a:lnTo>
                    <a:pt x="57" y="68"/>
                  </a:lnTo>
                  <a:lnTo>
                    <a:pt x="56" y="68"/>
                  </a:lnTo>
                  <a:lnTo>
                    <a:pt x="54" y="68"/>
                  </a:lnTo>
                  <a:lnTo>
                    <a:pt x="54" y="68"/>
                  </a:lnTo>
                  <a:lnTo>
                    <a:pt x="55" y="68"/>
                  </a:lnTo>
                  <a:lnTo>
                    <a:pt x="55" y="68"/>
                  </a:lnTo>
                  <a:lnTo>
                    <a:pt x="56" y="70"/>
                  </a:lnTo>
                  <a:lnTo>
                    <a:pt x="57" y="73"/>
                  </a:lnTo>
                  <a:lnTo>
                    <a:pt x="58" y="74"/>
                  </a:lnTo>
                  <a:lnTo>
                    <a:pt x="59" y="74"/>
                  </a:lnTo>
                  <a:lnTo>
                    <a:pt x="60" y="75"/>
                  </a:lnTo>
                  <a:lnTo>
                    <a:pt x="61" y="74"/>
                  </a:lnTo>
                  <a:lnTo>
                    <a:pt x="65" y="74"/>
                  </a:lnTo>
                  <a:lnTo>
                    <a:pt x="66" y="74"/>
                  </a:lnTo>
                  <a:lnTo>
                    <a:pt x="68" y="75"/>
                  </a:lnTo>
                  <a:lnTo>
                    <a:pt x="72" y="78"/>
                  </a:lnTo>
                  <a:lnTo>
                    <a:pt x="74" y="80"/>
                  </a:lnTo>
                  <a:lnTo>
                    <a:pt x="77" y="81"/>
                  </a:lnTo>
                  <a:lnTo>
                    <a:pt x="77" y="81"/>
                  </a:lnTo>
                  <a:lnTo>
                    <a:pt x="76" y="81"/>
                  </a:lnTo>
                  <a:lnTo>
                    <a:pt x="72" y="82"/>
                  </a:lnTo>
                  <a:lnTo>
                    <a:pt x="70" y="84"/>
                  </a:lnTo>
                  <a:lnTo>
                    <a:pt x="67" y="86"/>
                  </a:lnTo>
                  <a:lnTo>
                    <a:pt x="65" y="87"/>
                  </a:lnTo>
                  <a:lnTo>
                    <a:pt x="63" y="87"/>
                  </a:lnTo>
                  <a:lnTo>
                    <a:pt x="62" y="88"/>
                  </a:lnTo>
                  <a:lnTo>
                    <a:pt x="61" y="87"/>
                  </a:lnTo>
                  <a:lnTo>
                    <a:pt x="60" y="87"/>
                  </a:lnTo>
                  <a:lnTo>
                    <a:pt x="60" y="87"/>
                  </a:lnTo>
                  <a:lnTo>
                    <a:pt x="60" y="85"/>
                  </a:lnTo>
                  <a:lnTo>
                    <a:pt x="60" y="84"/>
                  </a:lnTo>
                  <a:lnTo>
                    <a:pt x="60" y="84"/>
                  </a:lnTo>
                  <a:lnTo>
                    <a:pt x="59" y="83"/>
                  </a:lnTo>
                  <a:lnTo>
                    <a:pt x="57" y="84"/>
                  </a:lnTo>
                  <a:lnTo>
                    <a:pt x="56" y="83"/>
                  </a:lnTo>
                  <a:lnTo>
                    <a:pt x="52" y="82"/>
                  </a:lnTo>
                  <a:lnTo>
                    <a:pt x="50" y="82"/>
                  </a:lnTo>
                  <a:lnTo>
                    <a:pt x="48" y="82"/>
                  </a:lnTo>
                  <a:lnTo>
                    <a:pt x="48" y="84"/>
                  </a:lnTo>
                  <a:lnTo>
                    <a:pt x="47" y="84"/>
                  </a:lnTo>
                  <a:lnTo>
                    <a:pt x="47" y="84"/>
                  </a:lnTo>
                  <a:lnTo>
                    <a:pt x="47" y="84"/>
                  </a:lnTo>
                  <a:lnTo>
                    <a:pt x="46" y="84"/>
                  </a:lnTo>
                  <a:lnTo>
                    <a:pt x="45" y="83"/>
                  </a:lnTo>
                  <a:lnTo>
                    <a:pt x="45" y="82"/>
                  </a:lnTo>
                  <a:lnTo>
                    <a:pt x="43" y="82"/>
                  </a:lnTo>
                  <a:lnTo>
                    <a:pt x="41" y="82"/>
                  </a:lnTo>
                  <a:lnTo>
                    <a:pt x="40" y="82"/>
                  </a:lnTo>
                  <a:lnTo>
                    <a:pt x="39" y="82"/>
                  </a:lnTo>
                  <a:lnTo>
                    <a:pt x="39" y="82"/>
                  </a:lnTo>
                  <a:lnTo>
                    <a:pt x="38" y="81"/>
                  </a:lnTo>
                  <a:lnTo>
                    <a:pt x="37" y="81"/>
                  </a:lnTo>
                  <a:lnTo>
                    <a:pt x="36" y="81"/>
                  </a:lnTo>
                  <a:lnTo>
                    <a:pt x="34" y="81"/>
                  </a:lnTo>
                  <a:lnTo>
                    <a:pt x="34" y="82"/>
                  </a:lnTo>
                  <a:lnTo>
                    <a:pt x="34" y="82"/>
                  </a:lnTo>
                  <a:lnTo>
                    <a:pt x="34" y="82"/>
                  </a:lnTo>
                  <a:lnTo>
                    <a:pt x="34" y="84"/>
                  </a:lnTo>
                  <a:lnTo>
                    <a:pt x="35" y="84"/>
                  </a:lnTo>
                  <a:lnTo>
                    <a:pt x="34" y="85"/>
                  </a:lnTo>
                  <a:lnTo>
                    <a:pt x="34" y="86"/>
                  </a:lnTo>
                  <a:lnTo>
                    <a:pt x="34" y="86"/>
                  </a:lnTo>
                  <a:lnTo>
                    <a:pt x="34" y="86"/>
                  </a:lnTo>
                  <a:lnTo>
                    <a:pt x="31" y="85"/>
                  </a:lnTo>
                  <a:lnTo>
                    <a:pt x="28" y="85"/>
                  </a:lnTo>
                  <a:lnTo>
                    <a:pt x="23" y="86"/>
                  </a:lnTo>
                  <a:lnTo>
                    <a:pt x="23" y="85"/>
                  </a:lnTo>
                  <a:lnTo>
                    <a:pt x="22" y="85"/>
                  </a:lnTo>
                  <a:lnTo>
                    <a:pt x="21" y="84"/>
                  </a:lnTo>
                  <a:lnTo>
                    <a:pt x="21" y="84"/>
                  </a:lnTo>
                  <a:lnTo>
                    <a:pt x="20" y="84"/>
                  </a:lnTo>
                  <a:lnTo>
                    <a:pt x="19" y="85"/>
                  </a:lnTo>
                  <a:lnTo>
                    <a:pt x="18" y="85"/>
                  </a:lnTo>
                  <a:lnTo>
                    <a:pt x="16" y="84"/>
                  </a:lnTo>
                  <a:lnTo>
                    <a:pt x="15" y="85"/>
                  </a:lnTo>
                  <a:lnTo>
                    <a:pt x="15" y="85"/>
                  </a:lnTo>
                  <a:lnTo>
                    <a:pt x="13" y="84"/>
                  </a:lnTo>
                  <a:lnTo>
                    <a:pt x="12" y="83"/>
                  </a:lnTo>
                  <a:lnTo>
                    <a:pt x="12" y="82"/>
                  </a:lnTo>
                  <a:lnTo>
                    <a:pt x="12" y="81"/>
                  </a:lnTo>
                  <a:lnTo>
                    <a:pt x="13" y="80"/>
                  </a:lnTo>
                  <a:lnTo>
                    <a:pt x="13" y="80"/>
                  </a:lnTo>
                  <a:lnTo>
                    <a:pt x="15" y="81"/>
                  </a:lnTo>
                  <a:lnTo>
                    <a:pt x="15" y="79"/>
                  </a:lnTo>
                  <a:lnTo>
                    <a:pt x="16" y="77"/>
                  </a:lnTo>
                  <a:lnTo>
                    <a:pt x="16" y="77"/>
                  </a:lnTo>
                  <a:lnTo>
                    <a:pt x="18" y="77"/>
                  </a:lnTo>
                  <a:lnTo>
                    <a:pt x="19" y="77"/>
                  </a:lnTo>
                  <a:lnTo>
                    <a:pt x="21" y="77"/>
                  </a:lnTo>
                  <a:lnTo>
                    <a:pt x="21" y="75"/>
                  </a:lnTo>
                  <a:lnTo>
                    <a:pt x="19" y="75"/>
                  </a:lnTo>
                  <a:lnTo>
                    <a:pt x="17" y="74"/>
                  </a:lnTo>
                  <a:lnTo>
                    <a:pt x="16" y="72"/>
                  </a:lnTo>
                  <a:lnTo>
                    <a:pt x="15" y="71"/>
                  </a:lnTo>
                  <a:lnTo>
                    <a:pt x="16" y="69"/>
                  </a:lnTo>
                  <a:lnTo>
                    <a:pt x="16" y="68"/>
                  </a:lnTo>
                  <a:lnTo>
                    <a:pt x="18" y="68"/>
                  </a:lnTo>
                  <a:lnTo>
                    <a:pt x="21" y="68"/>
                  </a:lnTo>
                  <a:lnTo>
                    <a:pt x="21" y="68"/>
                  </a:lnTo>
                  <a:lnTo>
                    <a:pt x="22" y="68"/>
                  </a:lnTo>
                  <a:lnTo>
                    <a:pt x="24" y="68"/>
                  </a:lnTo>
                  <a:lnTo>
                    <a:pt x="27" y="69"/>
                  </a:lnTo>
                  <a:lnTo>
                    <a:pt x="28" y="70"/>
                  </a:lnTo>
                  <a:lnTo>
                    <a:pt x="30" y="72"/>
                  </a:lnTo>
                  <a:lnTo>
                    <a:pt x="31" y="72"/>
                  </a:lnTo>
                  <a:lnTo>
                    <a:pt x="32" y="72"/>
                  </a:lnTo>
                  <a:lnTo>
                    <a:pt x="33" y="71"/>
                  </a:lnTo>
                  <a:lnTo>
                    <a:pt x="34" y="71"/>
                  </a:lnTo>
                  <a:lnTo>
                    <a:pt x="36" y="71"/>
                  </a:lnTo>
                  <a:lnTo>
                    <a:pt x="39" y="71"/>
                  </a:lnTo>
                  <a:lnTo>
                    <a:pt x="41" y="70"/>
                  </a:lnTo>
                  <a:lnTo>
                    <a:pt x="41" y="69"/>
                  </a:lnTo>
                  <a:lnTo>
                    <a:pt x="41" y="68"/>
                  </a:lnTo>
                  <a:lnTo>
                    <a:pt x="41" y="68"/>
                  </a:lnTo>
                  <a:lnTo>
                    <a:pt x="41" y="66"/>
                  </a:lnTo>
                  <a:lnTo>
                    <a:pt x="43" y="64"/>
                  </a:lnTo>
                  <a:lnTo>
                    <a:pt x="44" y="63"/>
                  </a:lnTo>
                  <a:lnTo>
                    <a:pt x="45" y="62"/>
                  </a:lnTo>
                  <a:lnTo>
                    <a:pt x="44" y="62"/>
                  </a:lnTo>
                  <a:lnTo>
                    <a:pt x="41" y="64"/>
                  </a:lnTo>
                  <a:lnTo>
                    <a:pt x="39" y="66"/>
                  </a:lnTo>
                  <a:lnTo>
                    <a:pt x="37" y="67"/>
                  </a:lnTo>
                  <a:lnTo>
                    <a:pt x="35" y="67"/>
                  </a:lnTo>
                  <a:lnTo>
                    <a:pt x="34" y="66"/>
                  </a:lnTo>
                  <a:lnTo>
                    <a:pt x="32" y="65"/>
                  </a:lnTo>
                  <a:lnTo>
                    <a:pt x="30" y="64"/>
                  </a:lnTo>
                  <a:lnTo>
                    <a:pt x="30" y="63"/>
                  </a:lnTo>
                  <a:lnTo>
                    <a:pt x="31" y="62"/>
                  </a:lnTo>
                  <a:lnTo>
                    <a:pt x="30" y="61"/>
                  </a:lnTo>
                  <a:lnTo>
                    <a:pt x="30" y="62"/>
                  </a:lnTo>
                  <a:lnTo>
                    <a:pt x="28" y="63"/>
                  </a:lnTo>
                  <a:lnTo>
                    <a:pt x="28" y="64"/>
                  </a:lnTo>
                  <a:lnTo>
                    <a:pt x="26" y="64"/>
                  </a:lnTo>
                  <a:lnTo>
                    <a:pt x="25" y="64"/>
                  </a:lnTo>
                  <a:lnTo>
                    <a:pt x="23" y="64"/>
                  </a:lnTo>
                  <a:lnTo>
                    <a:pt x="22" y="64"/>
                  </a:lnTo>
                  <a:lnTo>
                    <a:pt x="20" y="65"/>
                  </a:lnTo>
                  <a:lnTo>
                    <a:pt x="19" y="66"/>
                  </a:lnTo>
                  <a:lnTo>
                    <a:pt x="17" y="65"/>
                  </a:lnTo>
                  <a:lnTo>
                    <a:pt x="16" y="65"/>
                  </a:lnTo>
                  <a:lnTo>
                    <a:pt x="15" y="64"/>
                  </a:lnTo>
                  <a:lnTo>
                    <a:pt x="15" y="64"/>
                  </a:lnTo>
                  <a:lnTo>
                    <a:pt x="15" y="63"/>
                  </a:lnTo>
                  <a:lnTo>
                    <a:pt x="19" y="60"/>
                  </a:lnTo>
                  <a:lnTo>
                    <a:pt x="19" y="59"/>
                  </a:lnTo>
                  <a:lnTo>
                    <a:pt x="20" y="58"/>
                  </a:lnTo>
                  <a:lnTo>
                    <a:pt x="21" y="58"/>
                  </a:lnTo>
                  <a:lnTo>
                    <a:pt x="21" y="57"/>
                  </a:lnTo>
                  <a:lnTo>
                    <a:pt x="22" y="56"/>
                  </a:lnTo>
                  <a:lnTo>
                    <a:pt x="23" y="56"/>
                  </a:lnTo>
                  <a:lnTo>
                    <a:pt x="23" y="55"/>
                  </a:lnTo>
                  <a:lnTo>
                    <a:pt x="24" y="55"/>
                  </a:lnTo>
                  <a:lnTo>
                    <a:pt x="26" y="56"/>
                  </a:lnTo>
                  <a:lnTo>
                    <a:pt x="27" y="56"/>
                  </a:lnTo>
                  <a:lnTo>
                    <a:pt x="28" y="56"/>
                  </a:lnTo>
                  <a:lnTo>
                    <a:pt x="28" y="56"/>
                  </a:lnTo>
                  <a:lnTo>
                    <a:pt x="28" y="56"/>
                  </a:lnTo>
                  <a:lnTo>
                    <a:pt x="29" y="56"/>
                  </a:lnTo>
                  <a:lnTo>
                    <a:pt x="30" y="56"/>
                  </a:lnTo>
                  <a:lnTo>
                    <a:pt x="31" y="56"/>
                  </a:lnTo>
                  <a:lnTo>
                    <a:pt x="32" y="56"/>
                  </a:lnTo>
                  <a:lnTo>
                    <a:pt x="34" y="56"/>
                  </a:lnTo>
                  <a:lnTo>
                    <a:pt x="34" y="56"/>
                  </a:lnTo>
                  <a:lnTo>
                    <a:pt x="35" y="56"/>
                  </a:lnTo>
                  <a:lnTo>
                    <a:pt x="37" y="56"/>
                  </a:lnTo>
                  <a:lnTo>
                    <a:pt x="37" y="56"/>
                  </a:lnTo>
                  <a:lnTo>
                    <a:pt x="37" y="54"/>
                  </a:lnTo>
                  <a:lnTo>
                    <a:pt x="39" y="54"/>
                  </a:lnTo>
                  <a:lnTo>
                    <a:pt x="40" y="55"/>
                  </a:lnTo>
                  <a:lnTo>
                    <a:pt x="41" y="55"/>
                  </a:lnTo>
                  <a:lnTo>
                    <a:pt x="41" y="54"/>
                  </a:lnTo>
                  <a:lnTo>
                    <a:pt x="43" y="53"/>
                  </a:lnTo>
                  <a:lnTo>
                    <a:pt x="43" y="52"/>
                  </a:lnTo>
                  <a:lnTo>
                    <a:pt x="43" y="51"/>
                  </a:lnTo>
                  <a:lnTo>
                    <a:pt x="43" y="51"/>
                  </a:lnTo>
                  <a:lnTo>
                    <a:pt x="41" y="52"/>
                  </a:lnTo>
                  <a:lnTo>
                    <a:pt x="39" y="53"/>
                  </a:lnTo>
                  <a:lnTo>
                    <a:pt x="36" y="53"/>
                  </a:lnTo>
                  <a:lnTo>
                    <a:pt x="34" y="53"/>
                  </a:lnTo>
                  <a:lnTo>
                    <a:pt x="33" y="52"/>
                  </a:lnTo>
                  <a:lnTo>
                    <a:pt x="31" y="52"/>
                  </a:lnTo>
                  <a:lnTo>
                    <a:pt x="29" y="53"/>
                  </a:lnTo>
                  <a:lnTo>
                    <a:pt x="28" y="52"/>
                  </a:lnTo>
                  <a:lnTo>
                    <a:pt x="28" y="52"/>
                  </a:lnTo>
                  <a:lnTo>
                    <a:pt x="27" y="51"/>
                  </a:lnTo>
                  <a:lnTo>
                    <a:pt x="27" y="49"/>
                  </a:lnTo>
                  <a:lnTo>
                    <a:pt x="28" y="49"/>
                  </a:lnTo>
                  <a:lnTo>
                    <a:pt x="28" y="47"/>
                  </a:lnTo>
                  <a:lnTo>
                    <a:pt x="26" y="46"/>
                  </a:lnTo>
                  <a:lnTo>
                    <a:pt x="25" y="46"/>
                  </a:lnTo>
                  <a:lnTo>
                    <a:pt x="24" y="46"/>
                  </a:lnTo>
                  <a:lnTo>
                    <a:pt x="22" y="46"/>
                  </a:lnTo>
                  <a:lnTo>
                    <a:pt x="22" y="45"/>
                  </a:lnTo>
                  <a:lnTo>
                    <a:pt x="21" y="44"/>
                  </a:lnTo>
                  <a:lnTo>
                    <a:pt x="21" y="42"/>
                  </a:lnTo>
                  <a:lnTo>
                    <a:pt x="21" y="40"/>
                  </a:lnTo>
                  <a:lnTo>
                    <a:pt x="21" y="38"/>
                  </a:lnTo>
                  <a:lnTo>
                    <a:pt x="22" y="37"/>
                  </a:lnTo>
                  <a:lnTo>
                    <a:pt x="23" y="37"/>
                  </a:lnTo>
                  <a:lnTo>
                    <a:pt x="25" y="37"/>
                  </a:lnTo>
                  <a:lnTo>
                    <a:pt x="27" y="37"/>
                  </a:lnTo>
                  <a:lnTo>
                    <a:pt x="30" y="37"/>
                  </a:lnTo>
                  <a:lnTo>
                    <a:pt x="33" y="38"/>
                  </a:lnTo>
                  <a:lnTo>
                    <a:pt x="34" y="37"/>
                  </a:lnTo>
                  <a:lnTo>
                    <a:pt x="38" y="37"/>
                  </a:lnTo>
                  <a:lnTo>
                    <a:pt x="40" y="37"/>
                  </a:lnTo>
                  <a:lnTo>
                    <a:pt x="41" y="37"/>
                  </a:lnTo>
                  <a:lnTo>
                    <a:pt x="43" y="38"/>
                  </a:lnTo>
                  <a:lnTo>
                    <a:pt x="44" y="39"/>
                  </a:lnTo>
                  <a:lnTo>
                    <a:pt x="45" y="41"/>
                  </a:lnTo>
                  <a:lnTo>
                    <a:pt x="45" y="43"/>
                  </a:lnTo>
                  <a:lnTo>
                    <a:pt x="46" y="43"/>
                  </a:lnTo>
                  <a:lnTo>
                    <a:pt x="47" y="44"/>
                  </a:lnTo>
                  <a:lnTo>
                    <a:pt x="48" y="44"/>
                  </a:lnTo>
                  <a:lnTo>
                    <a:pt x="49" y="45"/>
                  </a:lnTo>
                  <a:lnTo>
                    <a:pt x="50" y="47"/>
                  </a:lnTo>
                  <a:lnTo>
                    <a:pt x="52" y="48"/>
                  </a:lnTo>
                  <a:lnTo>
                    <a:pt x="53" y="48"/>
                  </a:lnTo>
                  <a:lnTo>
                    <a:pt x="55" y="48"/>
                  </a:lnTo>
                  <a:lnTo>
                    <a:pt x="57" y="48"/>
                  </a:lnTo>
                  <a:lnTo>
                    <a:pt x="60" y="47"/>
                  </a:lnTo>
                  <a:lnTo>
                    <a:pt x="60" y="45"/>
                  </a:lnTo>
                  <a:lnTo>
                    <a:pt x="58" y="45"/>
                  </a:lnTo>
                  <a:lnTo>
                    <a:pt x="55" y="44"/>
                  </a:lnTo>
                  <a:lnTo>
                    <a:pt x="53" y="43"/>
                  </a:lnTo>
                  <a:lnTo>
                    <a:pt x="53" y="42"/>
                  </a:lnTo>
                  <a:lnTo>
                    <a:pt x="52" y="42"/>
                  </a:lnTo>
                  <a:lnTo>
                    <a:pt x="52" y="40"/>
                  </a:lnTo>
                  <a:lnTo>
                    <a:pt x="52" y="39"/>
                  </a:lnTo>
                  <a:lnTo>
                    <a:pt x="52" y="39"/>
                  </a:lnTo>
                  <a:lnTo>
                    <a:pt x="50" y="38"/>
                  </a:lnTo>
                  <a:lnTo>
                    <a:pt x="50" y="38"/>
                  </a:lnTo>
                  <a:lnTo>
                    <a:pt x="50" y="37"/>
                  </a:lnTo>
                  <a:lnTo>
                    <a:pt x="51" y="37"/>
                  </a:lnTo>
                  <a:lnTo>
                    <a:pt x="52" y="36"/>
                  </a:lnTo>
                  <a:lnTo>
                    <a:pt x="53" y="36"/>
                  </a:lnTo>
                  <a:lnTo>
                    <a:pt x="54" y="36"/>
                  </a:lnTo>
                  <a:lnTo>
                    <a:pt x="57" y="35"/>
                  </a:lnTo>
                  <a:lnTo>
                    <a:pt x="60" y="35"/>
                  </a:lnTo>
                  <a:lnTo>
                    <a:pt x="65" y="35"/>
                  </a:lnTo>
                  <a:lnTo>
                    <a:pt x="66" y="34"/>
                  </a:lnTo>
                  <a:lnTo>
                    <a:pt x="67" y="33"/>
                  </a:lnTo>
                  <a:lnTo>
                    <a:pt x="69" y="32"/>
                  </a:lnTo>
                  <a:lnTo>
                    <a:pt x="70" y="31"/>
                  </a:lnTo>
                  <a:lnTo>
                    <a:pt x="72" y="31"/>
                  </a:lnTo>
                  <a:lnTo>
                    <a:pt x="74" y="31"/>
                  </a:lnTo>
                  <a:lnTo>
                    <a:pt x="76" y="31"/>
                  </a:lnTo>
                  <a:lnTo>
                    <a:pt x="78" y="30"/>
                  </a:lnTo>
                  <a:lnTo>
                    <a:pt x="79" y="30"/>
                  </a:lnTo>
                  <a:lnTo>
                    <a:pt x="79" y="30"/>
                  </a:lnTo>
                  <a:lnTo>
                    <a:pt x="79" y="29"/>
                  </a:lnTo>
                  <a:lnTo>
                    <a:pt x="78" y="29"/>
                  </a:lnTo>
                  <a:lnTo>
                    <a:pt x="76" y="28"/>
                  </a:lnTo>
                  <a:lnTo>
                    <a:pt x="73" y="29"/>
                  </a:lnTo>
                  <a:lnTo>
                    <a:pt x="72" y="29"/>
                  </a:lnTo>
                  <a:lnTo>
                    <a:pt x="70" y="29"/>
                  </a:lnTo>
                  <a:lnTo>
                    <a:pt x="69" y="29"/>
                  </a:lnTo>
                  <a:lnTo>
                    <a:pt x="70" y="28"/>
                  </a:lnTo>
                  <a:lnTo>
                    <a:pt x="74" y="26"/>
                  </a:lnTo>
                  <a:lnTo>
                    <a:pt x="76" y="25"/>
                  </a:lnTo>
                  <a:lnTo>
                    <a:pt x="76" y="24"/>
                  </a:lnTo>
                  <a:lnTo>
                    <a:pt x="74" y="24"/>
                  </a:lnTo>
                  <a:lnTo>
                    <a:pt x="72" y="24"/>
                  </a:lnTo>
                  <a:lnTo>
                    <a:pt x="71" y="24"/>
                  </a:lnTo>
                  <a:lnTo>
                    <a:pt x="69" y="24"/>
                  </a:lnTo>
                  <a:lnTo>
                    <a:pt x="66" y="27"/>
                  </a:lnTo>
                  <a:lnTo>
                    <a:pt x="62" y="30"/>
                  </a:lnTo>
                  <a:lnTo>
                    <a:pt x="61" y="30"/>
                  </a:lnTo>
                  <a:lnTo>
                    <a:pt x="60" y="31"/>
                  </a:lnTo>
                  <a:lnTo>
                    <a:pt x="49" y="32"/>
                  </a:lnTo>
                  <a:lnTo>
                    <a:pt x="39" y="33"/>
                  </a:lnTo>
                  <a:lnTo>
                    <a:pt x="29" y="33"/>
                  </a:lnTo>
                  <a:lnTo>
                    <a:pt x="25" y="33"/>
                  </a:lnTo>
                  <a:lnTo>
                    <a:pt x="20" y="33"/>
                  </a:lnTo>
                  <a:lnTo>
                    <a:pt x="18" y="32"/>
                  </a:lnTo>
                  <a:lnTo>
                    <a:pt x="17" y="31"/>
                  </a:lnTo>
                  <a:lnTo>
                    <a:pt x="17" y="31"/>
                  </a:lnTo>
                  <a:lnTo>
                    <a:pt x="17" y="30"/>
                  </a:lnTo>
                  <a:lnTo>
                    <a:pt x="19" y="30"/>
                  </a:lnTo>
                  <a:lnTo>
                    <a:pt x="20" y="29"/>
                  </a:lnTo>
                  <a:lnTo>
                    <a:pt x="21" y="27"/>
                  </a:lnTo>
                  <a:lnTo>
                    <a:pt x="23" y="25"/>
                  </a:lnTo>
                  <a:lnTo>
                    <a:pt x="22" y="25"/>
                  </a:lnTo>
                  <a:lnTo>
                    <a:pt x="21" y="25"/>
                  </a:lnTo>
                  <a:lnTo>
                    <a:pt x="21" y="26"/>
                  </a:lnTo>
                  <a:lnTo>
                    <a:pt x="21" y="26"/>
                  </a:lnTo>
                  <a:lnTo>
                    <a:pt x="18" y="27"/>
                  </a:lnTo>
                  <a:lnTo>
                    <a:pt x="15" y="28"/>
                  </a:lnTo>
                  <a:lnTo>
                    <a:pt x="15" y="29"/>
                  </a:lnTo>
                  <a:lnTo>
                    <a:pt x="11" y="30"/>
                  </a:lnTo>
                  <a:lnTo>
                    <a:pt x="11" y="30"/>
                  </a:lnTo>
                  <a:lnTo>
                    <a:pt x="9" y="29"/>
                  </a:lnTo>
                  <a:lnTo>
                    <a:pt x="8" y="28"/>
                  </a:lnTo>
                  <a:lnTo>
                    <a:pt x="8" y="26"/>
                  </a:lnTo>
                  <a:lnTo>
                    <a:pt x="9" y="25"/>
                  </a:lnTo>
                  <a:lnTo>
                    <a:pt x="9" y="24"/>
                  </a:lnTo>
                  <a:lnTo>
                    <a:pt x="12" y="23"/>
                  </a:lnTo>
                  <a:lnTo>
                    <a:pt x="11" y="22"/>
                  </a:lnTo>
                  <a:lnTo>
                    <a:pt x="11" y="22"/>
                  </a:lnTo>
                  <a:lnTo>
                    <a:pt x="10" y="23"/>
                  </a:lnTo>
                  <a:lnTo>
                    <a:pt x="9" y="23"/>
                  </a:lnTo>
                  <a:lnTo>
                    <a:pt x="8" y="24"/>
                  </a:lnTo>
                  <a:lnTo>
                    <a:pt x="8" y="24"/>
                  </a:lnTo>
                  <a:lnTo>
                    <a:pt x="5" y="23"/>
                  </a:lnTo>
                  <a:lnTo>
                    <a:pt x="4" y="23"/>
                  </a:lnTo>
                  <a:lnTo>
                    <a:pt x="4" y="23"/>
                  </a:lnTo>
                  <a:lnTo>
                    <a:pt x="2" y="23"/>
                  </a:lnTo>
                  <a:lnTo>
                    <a:pt x="1" y="23"/>
                  </a:lnTo>
                  <a:lnTo>
                    <a:pt x="1" y="23"/>
                  </a:lnTo>
                  <a:lnTo>
                    <a:pt x="0" y="23"/>
                  </a:lnTo>
                  <a:lnTo>
                    <a:pt x="0" y="22"/>
                  </a:lnTo>
                  <a:lnTo>
                    <a:pt x="0" y="19"/>
                  </a:lnTo>
                  <a:lnTo>
                    <a:pt x="0" y="18"/>
                  </a:lnTo>
                  <a:lnTo>
                    <a:pt x="1" y="17"/>
                  </a:lnTo>
                  <a:lnTo>
                    <a:pt x="2" y="17"/>
                  </a:lnTo>
                  <a:lnTo>
                    <a:pt x="3" y="16"/>
                  </a:lnTo>
                  <a:lnTo>
                    <a:pt x="4" y="17"/>
                  </a:lnTo>
                  <a:lnTo>
                    <a:pt x="5" y="16"/>
                  </a:lnTo>
                  <a:lnTo>
                    <a:pt x="11" y="16"/>
                  </a:lnTo>
                  <a:lnTo>
                    <a:pt x="15" y="16"/>
                  </a:lnTo>
                  <a:lnTo>
                    <a:pt x="17" y="16"/>
                  </a:lnTo>
                  <a:lnTo>
                    <a:pt x="19" y="15"/>
                  </a:lnTo>
                  <a:lnTo>
                    <a:pt x="21" y="15"/>
                  </a:lnTo>
                  <a:lnTo>
                    <a:pt x="24" y="14"/>
                  </a:lnTo>
                  <a:lnTo>
                    <a:pt x="27" y="13"/>
                  </a:lnTo>
                  <a:lnTo>
                    <a:pt x="29" y="13"/>
                  </a:lnTo>
                  <a:lnTo>
                    <a:pt x="34" y="13"/>
                  </a:lnTo>
                  <a:lnTo>
                    <a:pt x="37" y="13"/>
                  </a:lnTo>
                  <a:lnTo>
                    <a:pt x="41" y="13"/>
                  </a:lnTo>
                  <a:lnTo>
                    <a:pt x="44" y="12"/>
                  </a:lnTo>
                  <a:lnTo>
                    <a:pt x="45" y="11"/>
                  </a:lnTo>
                  <a:lnTo>
                    <a:pt x="47" y="9"/>
                  </a:lnTo>
                  <a:lnTo>
                    <a:pt x="48" y="9"/>
                  </a:lnTo>
                  <a:lnTo>
                    <a:pt x="50" y="8"/>
                  </a:lnTo>
                  <a:lnTo>
                    <a:pt x="53" y="8"/>
                  </a:lnTo>
                  <a:lnTo>
                    <a:pt x="56" y="7"/>
                  </a:lnTo>
                  <a:lnTo>
                    <a:pt x="58" y="7"/>
                  </a:lnTo>
                  <a:lnTo>
                    <a:pt x="60" y="7"/>
                  </a:lnTo>
                  <a:lnTo>
                    <a:pt x="62" y="6"/>
                  </a:lnTo>
                  <a:lnTo>
                    <a:pt x="65" y="6"/>
                  </a:lnTo>
                  <a:lnTo>
                    <a:pt x="68" y="6"/>
                  </a:lnTo>
                  <a:lnTo>
                    <a:pt x="72" y="6"/>
                  </a:lnTo>
                  <a:lnTo>
                    <a:pt x="74" y="6"/>
                  </a:lnTo>
                  <a:lnTo>
                    <a:pt x="79" y="5"/>
                  </a:lnTo>
                  <a:lnTo>
                    <a:pt x="85" y="5"/>
                  </a:lnTo>
                  <a:lnTo>
                    <a:pt x="89" y="4"/>
                  </a:lnTo>
                  <a:lnTo>
                    <a:pt x="93" y="4"/>
                  </a:lnTo>
                  <a:lnTo>
                    <a:pt x="97" y="4"/>
                  </a:lnTo>
                  <a:lnTo>
                    <a:pt x="98" y="4"/>
                  </a:lnTo>
                  <a:lnTo>
                    <a:pt x="100" y="4"/>
                  </a:lnTo>
                  <a:lnTo>
                    <a:pt x="103" y="3"/>
                  </a:lnTo>
                  <a:lnTo>
                    <a:pt x="104" y="3"/>
                  </a:lnTo>
                  <a:lnTo>
                    <a:pt x="110" y="1"/>
                  </a:lnTo>
                  <a:lnTo>
                    <a:pt x="110" y="1"/>
                  </a:lnTo>
                  <a:lnTo>
                    <a:pt x="110" y="1"/>
                  </a:lnTo>
                  <a:lnTo>
                    <a:pt x="112" y="4"/>
                  </a:lnTo>
                  <a:lnTo>
                    <a:pt x="113" y="4"/>
                  </a:lnTo>
                  <a:lnTo>
                    <a:pt x="113" y="4"/>
                  </a:lnTo>
                  <a:lnTo>
                    <a:pt x="114" y="4"/>
                  </a:lnTo>
                  <a:lnTo>
                    <a:pt x="117" y="1"/>
                  </a:lnTo>
                  <a:lnTo>
                    <a:pt x="118" y="0"/>
                  </a:lnTo>
                  <a:lnTo>
                    <a:pt x="118" y="0"/>
                  </a:lnTo>
                  <a:lnTo>
                    <a:pt x="125" y="1"/>
                  </a:lnTo>
                  <a:lnTo>
                    <a:pt x="129" y="3"/>
                  </a:lnTo>
                  <a:lnTo>
                    <a:pt x="136" y="3"/>
                  </a:lnTo>
                  <a:lnTo>
                    <a:pt x="142" y="3"/>
                  </a:lnTo>
                  <a:lnTo>
                    <a:pt x="142" y="4"/>
                  </a:lnTo>
                  <a:lnTo>
                    <a:pt x="142" y="4"/>
                  </a:lnTo>
                  <a:lnTo>
                    <a:pt x="141" y="4"/>
                  </a:lnTo>
                  <a:lnTo>
                    <a:pt x="138" y="5"/>
                  </a:lnTo>
                  <a:lnTo>
                    <a:pt x="138" y="5"/>
                  </a:lnTo>
                  <a:lnTo>
                    <a:pt x="137" y="5"/>
                  </a:lnTo>
                  <a:lnTo>
                    <a:pt x="141" y="6"/>
                  </a:lnTo>
                  <a:lnTo>
                    <a:pt x="142" y="5"/>
                  </a:lnTo>
                  <a:lnTo>
                    <a:pt x="148" y="5"/>
                  </a:lnTo>
                  <a:lnTo>
                    <a:pt x="149" y="4"/>
                  </a:lnTo>
                  <a:lnTo>
                    <a:pt x="151" y="4"/>
                  </a:lnTo>
                  <a:lnTo>
                    <a:pt x="152" y="4"/>
                  </a:lnTo>
                  <a:lnTo>
                    <a:pt x="153" y="5"/>
                  </a:lnTo>
                  <a:lnTo>
                    <a:pt x="154" y="6"/>
                  </a:lnTo>
                  <a:lnTo>
                    <a:pt x="155" y="6"/>
                  </a:lnTo>
                  <a:lnTo>
                    <a:pt x="155" y="5"/>
                  </a:lnTo>
                  <a:lnTo>
                    <a:pt x="159" y="5"/>
                  </a:lnTo>
                  <a:lnTo>
                    <a:pt x="161" y="5"/>
                  </a:lnTo>
                  <a:lnTo>
                    <a:pt x="162" y="7"/>
                  </a:lnTo>
                  <a:lnTo>
                    <a:pt x="162" y="7"/>
                  </a:lnTo>
                  <a:lnTo>
                    <a:pt x="163" y="7"/>
                  </a:lnTo>
                  <a:lnTo>
                    <a:pt x="163" y="8"/>
                  </a:lnTo>
                  <a:lnTo>
                    <a:pt x="164" y="9"/>
                  </a:lnTo>
                  <a:lnTo>
                    <a:pt x="166" y="11"/>
                  </a:lnTo>
                  <a:lnTo>
                    <a:pt x="167" y="11"/>
                  </a:lnTo>
                  <a:lnTo>
                    <a:pt x="170" y="11"/>
                  </a:lnTo>
                  <a:lnTo>
                    <a:pt x="170" y="11"/>
                  </a:lnTo>
                  <a:lnTo>
                    <a:pt x="170" y="11"/>
                  </a:lnTo>
                  <a:lnTo>
                    <a:pt x="167" y="12"/>
                  </a:lnTo>
                  <a:lnTo>
                    <a:pt x="167" y="13"/>
                  </a:lnTo>
                  <a:lnTo>
                    <a:pt x="164" y="16"/>
                  </a:lnTo>
                  <a:lnTo>
                    <a:pt x="162" y="17"/>
                  </a:lnTo>
                  <a:lnTo>
                    <a:pt x="160" y="17"/>
                  </a:lnTo>
                  <a:lnTo>
                    <a:pt x="158" y="18"/>
                  </a:lnTo>
                  <a:lnTo>
                    <a:pt x="155" y="19"/>
                  </a:lnTo>
                  <a:lnTo>
                    <a:pt x="155" y="19"/>
                  </a:lnTo>
                  <a:lnTo>
                    <a:pt x="154" y="18"/>
                  </a:lnTo>
                  <a:lnTo>
                    <a:pt x="151" y="18"/>
                  </a:lnTo>
                  <a:lnTo>
                    <a:pt x="149" y="17"/>
                  </a:lnTo>
                  <a:lnTo>
                    <a:pt x="148" y="18"/>
                  </a:lnTo>
                  <a:lnTo>
                    <a:pt x="147" y="18"/>
                  </a:lnTo>
                  <a:lnTo>
                    <a:pt x="145" y="19"/>
                  </a:lnTo>
                  <a:lnTo>
                    <a:pt x="143" y="19"/>
                  </a:lnTo>
                  <a:lnTo>
                    <a:pt x="142" y="19"/>
                  </a:lnTo>
                  <a:lnTo>
                    <a:pt x="137" y="19"/>
                  </a:lnTo>
                  <a:lnTo>
                    <a:pt x="134" y="19"/>
                  </a:lnTo>
                  <a:lnTo>
                    <a:pt x="132" y="19"/>
                  </a:lnTo>
                  <a:lnTo>
                    <a:pt x="130" y="20"/>
                  </a:lnTo>
                  <a:lnTo>
                    <a:pt x="131" y="21"/>
                  </a:lnTo>
                  <a:lnTo>
                    <a:pt x="133" y="21"/>
                  </a:lnTo>
                  <a:lnTo>
                    <a:pt x="136" y="22"/>
                  </a:lnTo>
                  <a:lnTo>
                    <a:pt x="138" y="22"/>
                  </a:lnTo>
                  <a:lnTo>
                    <a:pt x="141" y="23"/>
                  </a:lnTo>
                  <a:lnTo>
                    <a:pt x="141" y="23"/>
                  </a:lnTo>
                  <a:lnTo>
                    <a:pt x="133" y="23"/>
                  </a:lnTo>
                  <a:lnTo>
                    <a:pt x="129" y="24"/>
                  </a:lnTo>
                  <a:lnTo>
                    <a:pt x="127" y="24"/>
                  </a:lnTo>
                  <a:lnTo>
                    <a:pt x="126" y="25"/>
                  </a:lnTo>
                  <a:lnTo>
                    <a:pt x="126" y="26"/>
                  </a:lnTo>
                  <a:lnTo>
                    <a:pt x="126" y="26"/>
                  </a:lnTo>
                  <a:lnTo>
                    <a:pt x="127" y="26"/>
                  </a:lnTo>
                  <a:lnTo>
                    <a:pt x="131" y="27"/>
                  </a:lnTo>
                  <a:lnTo>
                    <a:pt x="137" y="26"/>
                  </a:lnTo>
                  <a:lnTo>
                    <a:pt x="143" y="25"/>
                  </a:lnTo>
                  <a:lnTo>
                    <a:pt x="147" y="24"/>
                  </a:lnTo>
                  <a:lnTo>
                    <a:pt x="150" y="23"/>
                  </a:lnTo>
                  <a:lnTo>
                    <a:pt x="153" y="23"/>
                  </a:lnTo>
                  <a:lnTo>
                    <a:pt x="155" y="23"/>
                  </a:lnTo>
                  <a:lnTo>
                    <a:pt x="155" y="23"/>
                  </a:lnTo>
                  <a:lnTo>
                    <a:pt x="155" y="23"/>
                  </a:lnTo>
                  <a:lnTo>
                    <a:pt x="156" y="22"/>
                  </a:lnTo>
                  <a:lnTo>
                    <a:pt x="157" y="23"/>
                  </a:lnTo>
                  <a:lnTo>
                    <a:pt x="158" y="23"/>
                  </a:lnTo>
                  <a:lnTo>
                    <a:pt x="158" y="24"/>
                  </a:lnTo>
                  <a:lnTo>
                    <a:pt x="157" y="24"/>
                  </a:lnTo>
                  <a:lnTo>
                    <a:pt x="155" y="24"/>
                  </a:lnTo>
                  <a:lnTo>
                    <a:pt x="155" y="2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27" name="Freeform 403"/>
            <p:cNvSpPr>
              <a:spLocks/>
            </p:cNvSpPr>
            <p:nvPr/>
          </p:nvSpPr>
          <p:spPr bwMode="auto">
            <a:xfrm>
              <a:off x="6581774" y="5556243"/>
              <a:ext cx="66675" cy="66675"/>
            </a:xfrm>
            <a:custGeom>
              <a:avLst/>
              <a:gdLst/>
              <a:ahLst/>
              <a:cxnLst>
                <a:cxn ang="0">
                  <a:pos x="20" y="41"/>
                </a:cxn>
                <a:cxn ang="0">
                  <a:pos x="24" y="39"/>
                </a:cxn>
                <a:cxn ang="0">
                  <a:pos x="28" y="34"/>
                </a:cxn>
                <a:cxn ang="0">
                  <a:pos x="30" y="39"/>
                </a:cxn>
                <a:cxn ang="0">
                  <a:pos x="31" y="37"/>
                </a:cxn>
                <a:cxn ang="0">
                  <a:pos x="35" y="36"/>
                </a:cxn>
                <a:cxn ang="0">
                  <a:pos x="39" y="31"/>
                </a:cxn>
                <a:cxn ang="0">
                  <a:pos x="42" y="30"/>
                </a:cxn>
                <a:cxn ang="0">
                  <a:pos x="39" y="25"/>
                </a:cxn>
                <a:cxn ang="0">
                  <a:pos x="36" y="22"/>
                </a:cxn>
                <a:cxn ang="0">
                  <a:pos x="33" y="22"/>
                </a:cxn>
                <a:cxn ang="0">
                  <a:pos x="34" y="20"/>
                </a:cxn>
                <a:cxn ang="0">
                  <a:pos x="34" y="16"/>
                </a:cxn>
                <a:cxn ang="0">
                  <a:pos x="30" y="11"/>
                </a:cxn>
                <a:cxn ang="0">
                  <a:pos x="28" y="13"/>
                </a:cxn>
                <a:cxn ang="0">
                  <a:pos x="28" y="10"/>
                </a:cxn>
                <a:cxn ang="0">
                  <a:pos x="22" y="10"/>
                </a:cxn>
                <a:cxn ang="0">
                  <a:pos x="15" y="1"/>
                </a:cxn>
                <a:cxn ang="0">
                  <a:pos x="13" y="1"/>
                </a:cxn>
                <a:cxn ang="0">
                  <a:pos x="10" y="0"/>
                </a:cxn>
                <a:cxn ang="0">
                  <a:pos x="9" y="1"/>
                </a:cxn>
                <a:cxn ang="0">
                  <a:pos x="9" y="4"/>
                </a:cxn>
                <a:cxn ang="0">
                  <a:pos x="4" y="7"/>
                </a:cxn>
                <a:cxn ang="0">
                  <a:pos x="6" y="10"/>
                </a:cxn>
                <a:cxn ang="0">
                  <a:pos x="8" y="11"/>
                </a:cxn>
                <a:cxn ang="0">
                  <a:pos x="8" y="13"/>
                </a:cxn>
                <a:cxn ang="0">
                  <a:pos x="4" y="13"/>
                </a:cxn>
                <a:cxn ang="0">
                  <a:pos x="1" y="13"/>
                </a:cxn>
                <a:cxn ang="0">
                  <a:pos x="1" y="14"/>
                </a:cxn>
                <a:cxn ang="0">
                  <a:pos x="4" y="15"/>
                </a:cxn>
                <a:cxn ang="0">
                  <a:pos x="5" y="15"/>
                </a:cxn>
                <a:cxn ang="0">
                  <a:pos x="4" y="18"/>
                </a:cxn>
                <a:cxn ang="0">
                  <a:pos x="1" y="19"/>
                </a:cxn>
                <a:cxn ang="0">
                  <a:pos x="0" y="19"/>
                </a:cxn>
                <a:cxn ang="0">
                  <a:pos x="2" y="24"/>
                </a:cxn>
                <a:cxn ang="0">
                  <a:pos x="3" y="26"/>
                </a:cxn>
                <a:cxn ang="0">
                  <a:pos x="7" y="25"/>
                </a:cxn>
                <a:cxn ang="0">
                  <a:pos x="8" y="26"/>
                </a:cxn>
                <a:cxn ang="0">
                  <a:pos x="14" y="26"/>
                </a:cxn>
                <a:cxn ang="0">
                  <a:pos x="15" y="29"/>
                </a:cxn>
                <a:cxn ang="0">
                  <a:pos x="11" y="30"/>
                </a:cxn>
                <a:cxn ang="0">
                  <a:pos x="5" y="31"/>
                </a:cxn>
                <a:cxn ang="0">
                  <a:pos x="7" y="35"/>
                </a:cxn>
                <a:cxn ang="0">
                  <a:pos x="9" y="36"/>
                </a:cxn>
                <a:cxn ang="0">
                  <a:pos x="11" y="38"/>
                </a:cxn>
                <a:cxn ang="0">
                  <a:pos x="12" y="41"/>
                </a:cxn>
                <a:cxn ang="0">
                  <a:pos x="16" y="42"/>
                </a:cxn>
                <a:cxn ang="0">
                  <a:pos x="17" y="41"/>
                </a:cxn>
                <a:cxn ang="0">
                  <a:pos x="19" y="40"/>
                </a:cxn>
              </a:cxnLst>
              <a:rect l="0" t="0" r="r" b="b"/>
              <a:pathLst>
                <a:path w="42" h="42">
                  <a:moveTo>
                    <a:pt x="19" y="40"/>
                  </a:moveTo>
                  <a:lnTo>
                    <a:pt x="19" y="40"/>
                  </a:lnTo>
                  <a:lnTo>
                    <a:pt x="20" y="41"/>
                  </a:lnTo>
                  <a:lnTo>
                    <a:pt x="22" y="41"/>
                  </a:lnTo>
                  <a:lnTo>
                    <a:pt x="23" y="40"/>
                  </a:lnTo>
                  <a:lnTo>
                    <a:pt x="24" y="39"/>
                  </a:lnTo>
                  <a:lnTo>
                    <a:pt x="25" y="38"/>
                  </a:lnTo>
                  <a:lnTo>
                    <a:pt x="27" y="35"/>
                  </a:lnTo>
                  <a:lnTo>
                    <a:pt x="28" y="34"/>
                  </a:lnTo>
                  <a:lnTo>
                    <a:pt x="28" y="36"/>
                  </a:lnTo>
                  <a:lnTo>
                    <a:pt x="29" y="37"/>
                  </a:lnTo>
                  <a:lnTo>
                    <a:pt x="30" y="39"/>
                  </a:lnTo>
                  <a:lnTo>
                    <a:pt x="30" y="39"/>
                  </a:lnTo>
                  <a:lnTo>
                    <a:pt x="30" y="38"/>
                  </a:lnTo>
                  <a:lnTo>
                    <a:pt x="31" y="37"/>
                  </a:lnTo>
                  <a:lnTo>
                    <a:pt x="33" y="37"/>
                  </a:lnTo>
                  <a:lnTo>
                    <a:pt x="34" y="37"/>
                  </a:lnTo>
                  <a:lnTo>
                    <a:pt x="35" y="36"/>
                  </a:lnTo>
                  <a:lnTo>
                    <a:pt x="36" y="34"/>
                  </a:lnTo>
                  <a:lnTo>
                    <a:pt x="37" y="33"/>
                  </a:lnTo>
                  <a:lnTo>
                    <a:pt x="39" y="31"/>
                  </a:lnTo>
                  <a:lnTo>
                    <a:pt x="42" y="30"/>
                  </a:lnTo>
                  <a:lnTo>
                    <a:pt x="42" y="30"/>
                  </a:lnTo>
                  <a:lnTo>
                    <a:pt x="42" y="30"/>
                  </a:lnTo>
                  <a:lnTo>
                    <a:pt x="42" y="29"/>
                  </a:lnTo>
                  <a:lnTo>
                    <a:pt x="40" y="26"/>
                  </a:lnTo>
                  <a:lnTo>
                    <a:pt x="39" y="25"/>
                  </a:lnTo>
                  <a:lnTo>
                    <a:pt x="37" y="22"/>
                  </a:lnTo>
                  <a:lnTo>
                    <a:pt x="37" y="21"/>
                  </a:lnTo>
                  <a:lnTo>
                    <a:pt x="36" y="22"/>
                  </a:lnTo>
                  <a:lnTo>
                    <a:pt x="35" y="22"/>
                  </a:lnTo>
                  <a:lnTo>
                    <a:pt x="34" y="22"/>
                  </a:lnTo>
                  <a:lnTo>
                    <a:pt x="33" y="22"/>
                  </a:lnTo>
                  <a:lnTo>
                    <a:pt x="33" y="21"/>
                  </a:lnTo>
                  <a:lnTo>
                    <a:pt x="33" y="21"/>
                  </a:lnTo>
                  <a:lnTo>
                    <a:pt x="34" y="20"/>
                  </a:lnTo>
                  <a:lnTo>
                    <a:pt x="35" y="19"/>
                  </a:lnTo>
                  <a:lnTo>
                    <a:pt x="35" y="18"/>
                  </a:lnTo>
                  <a:lnTo>
                    <a:pt x="34" y="16"/>
                  </a:lnTo>
                  <a:lnTo>
                    <a:pt x="33" y="14"/>
                  </a:lnTo>
                  <a:lnTo>
                    <a:pt x="31" y="11"/>
                  </a:lnTo>
                  <a:lnTo>
                    <a:pt x="30" y="11"/>
                  </a:lnTo>
                  <a:lnTo>
                    <a:pt x="30" y="12"/>
                  </a:lnTo>
                  <a:lnTo>
                    <a:pt x="29" y="13"/>
                  </a:lnTo>
                  <a:lnTo>
                    <a:pt x="28" y="13"/>
                  </a:lnTo>
                  <a:lnTo>
                    <a:pt x="28" y="13"/>
                  </a:lnTo>
                  <a:lnTo>
                    <a:pt x="28" y="12"/>
                  </a:lnTo>
                  <a:lnTo>
                    <a:pt x="28" y="10"/>
                  </a:lnTo>
                  <a:lnTo>
                    <a:pt x="25" y="11"/>
                  </a:lnTo>
                  <a:lnTo>
                    <a:pt x="23" y="11"/>
                  </a:lnTo>
                  <a:lnTo>
                    <a:pt x="22" y="10"/>
                  </a:lnTo>
                  <a:lnTo>
                    <a:pt x="20" y="8"/>
                  </a:lnTo>
                  <a:lnTo>
                    <a:pt x="17" y="5"/>
                  </a:lnTo>
                  <a:lnTo>
                    <a:pt x="15" y="1"/>
                  </a:lnTo>
                  <a:lnTo>
                    <a:pt x="15" y="1"/>
                  </a:lnTo>
                  <a:lnTo>
                    <a:pt x="14" y="1"/>
                  </a:lnTo>
                  <a:lnTo>
                    <a:pt x="13" y="1"/>
                  </a:lnTo>
                  <a:lnTo>
                    <a:pt x="11" y="1"/>
                  </a:lnTo>
                  <a:lnTo>
                    <a:pt x="11" y="0"/>
                  </a:lnTo>
                  <a:lnTo>
                    <a:pt x="10" y="0"/>
                  </a:lnTo>
                  <a:lnTo>
                    <a:pt x="9" y="0"/>
                  </a:lnTo>
                  <a:lnTo>
                    <a:pt x="9" y="1"/>
                  </a:lnTo>
                  <a:lnTo>
                    <a:pt x="9" y="1"/>
                  </a:lnTo>
                  <a:lnTo>
                    <a:pt x="10" y="2"/>
                  </a:lnTo>
                  <a:lnTo>
                    <a:pt x="10" y="3"/>
                  </a:lnTo>
                  <a:lnTo>
                    <a:pt x="9" y="4"/>
                  </a:lnTo>
                  <a:lnTo>
                    <a:pt x="8" y="4"/>
                  </a:lnTo>
                  <a:lnTo>
                    <a:pt x="5" y="6"/>
                  </a:lnTo>
                  <a:lnTo>
                    <a:pt x="4" y="7"/>
                  </a:lnTo>
                  <a:lnTo>
                    <a:pt x="4" y="9"/>
                  </a:lnTo>
                  <a:lnTo>
                    <a:pt x="5" y="9"/>
                  </a:lnTo>
                  <a:lnTo>
                    <a:pt x="6" y="10"/>
                  </a:lnTo>
                  <a:lnTo>
                    <a:pt x="8" y="10"/>
                  </a:lnTo>
                  <a:lnTo>
                    <a:pt x="8" y="10"/>
                  </a:lnTo>
                  <a:lnTo>
                    <a:pt x="8" y="11"/>
                  </a:lnTo>
                  <a:lnTo>
                    <a:pt x="9" y="12"/>
                  </a:lnTo>
                  <a:lnTo>
                    <a:pt x="8" y="13"/>
                  </a:lnTo>
                  <a:lnTo>
                    <a:pt x="8" y="13"/>
                  </a:lnTo>
                  <a:lnTo>
                    <a:pt x="7" y="13"/>
                  </a:lnTo>
                  <a:lnTo>
                    <a:pt x="4" y="13"/>
                  </a:lnTo>
                  <a:lnTo>
                    <a:pt x="4" y="13"/>
                  </a:lnTo>
                  <a:lnTo>
                    <a:pt x="4" y="13"/>
                  </a:lnTo>
                  <a:lnTo>
                    <a:pt x="2" y="13"/>
                  </a:lnTo>
                  <a:lnTo>
                    <a:pt x="1" y="13"/>
                  </a:lnTo>
                  <a:lnTo>
                    <a:pt x="0" y="13"/>
                  </a:lnTo>
                  <a:lnTo>
                    <a:pt x="0" y="14"/>
                  </a:lnTo>
                  <a:lnTo>
                    <a:pt x="1" y="14"/>
                  </a:lnTo>
                  <a:lnTo>
                    <a:pt x="2" y="15"/>
                  </a:lnTo>
                  <a:lnTo>
                    <a:pt x="3" y="15"/>
                  </a:lnTo>
                  <a:lnTo>
                    <a:pt x="4" y="15"/>
                  </a:lnTo>
                  <a:lnTo>
                    <a:pt x="4" y="14"/>
                  </a:lnTo>
                  <a:lnTo>
                    <a:pt x="5" y="15"/>
                  </a:lnTo>
                  <a:lnTo>
                    <a:pt x="5" y="15"/>
                  </a:lnTo>
                  <a:lnTo>
                    <a:pt x="5" y="16"/>
                  </a:lnTo>
                  <a:lnTo>
                    <a:pt x="5" y="17"/>
                  </a:lnTo>
                  <a:lnTo>
                    <a:pt x="4" y="18"/>
                  </a:lnTo>
                  <a:lnTo>
                    <a:pt x="4" y="19"/>
                  </a:lnTo>
                  <a:lnTo>
                    <a:pt x="3" y="19"/>
                  </a:lnTo>
                  <a:lnTo>
                    <a:pt x="1" y="19"/>
                  </a:lnTo>
                  <a:lnTo>
                    <a:pt x="0" y="19"/>
                  </a:lnTo>
                  <a:lnTo>
                    <a:pt x="0" y="18"/>
                  </a:lnTo>
                  <a:lnTo>
                    <a:pt x="0" y="19"/>
                  </a:lnTo>
                  <a:lnTo>
                    <a:pt x="0" y="19"/>
                  </a:lnTo>
                  <a:lnTo>
                    <a:pt x="1" y="22"/>
                  </a:lnTo>
                  <a:lnTo>
                    <a:pt x="2" y="24"/>
                  </a:lnTo>
                  <a:lnTo>
                    <a:pt x="1" y="26"/>
                  </a:lnTo>
                  <a:lnTo>
                    <a:pt x="3" y="26"/>
                  </a:lnTo>
                  <a:lnTo>
                    <a:pt x="3" y="26"/>
                  </a:lnTo>
                  <a:lnTo>
                    <a:pt x="4" y="25"/>
                  </a:lnTo>
                  <a:lnTo>
                    <a:pt x="5" y="25"/>
                  </a:lnTo>
                  <a:lnTo>
                    <a:pt x="7" y="25"/>
                  </a:lnTo>
                  <a:lnTo>
                    <a:pt x="8" y="25"/>
                  </a:lnTo>
                  <a:lnTo>
                    <a:pt x="8" y="26"/>
                  </a:lnTo>
                  <a:lnTo>
                    <a:pt x="8" y="26"/>
                  </a:lnTo>
                  <a:lnTo>
                    <a:pt x="9" y="26"/>
                  </a:lnTo>
                  <a:lnTo>
                    <a:pt x="13" y="26"/>
                  </a:lnTo>
                  <a:lnTo>
                    <a:pt x="14" y="26"/>
                  </a:lnTo>
                  <a:lnTo>
                    <a:pt x="15" y="26"/>
                  </a:lnTo>
                  <a:lnTo>
                    <a:pt x="15" y="28"/>
                  </a:lnTo>
                  <a:lnTo>
                    <a:pt x="15" y="29"/>
                  </a:lnTo>
                  <a:lnTo>
                    <a:pt x="14" y="29"/>
                  </a:lnTo>
                  <a:lnTo>
                    <a:pt x="13" y="30"/>
                  </a:lnTo>
                  <a:lnTo>
                    <a:pt x="11" y="30"/>
                  </a:lnTo>
                  <a:lnTo>
                    <a:pt x="8" y="30"/>
                  </a:lnTo>
                  <a:lnTo>
                    <a:pt x="5" y="31"/>
                  </a:lnTo>
                  <a:lnTo>
                    <a:pt x="5" y="31"/>
                  </a:lnTo>
                  <a:lnTo>
                    <a:pt x="5" y="32"/>
                  </a:lnTo>
                  <a:lnTo>
                    <a:pt x="7" y="33"/>
                  </a:lnTo>
                  <a:lnTo>
                    <a:pt x="7" y="35"/>
                  </a:lnTo>
                  <a:lnTo>
                    <a:pt x="8" y="36"/>
                  </a:lnTo>
                  <a:lnTo>
                    <a:pt x="9" y="36"/>
                  </a:lnTo>
                  <a:lnTo>
                    <a:pt x="9" y="36"/>
                  </a:lnTo>
                  <a:lnTo>
                    <a:pt x="11" y="36"/>
                  </a:lnTo>
                  <a:lnTo>
                    <a:pt x="11" y="37"/>
                  </a:lnTo>
                  <a:lnTo>
                    <a:pt x="11" y="38"/>
                  </a:lnTo>
                  <a:lnTo>
                    <a:pt x="11" y="39"/>
                  </a:lnTo>
                  <a:lnTo>
                    <a:pt x="11" y="39"/>
                  </a:lnTo>
                  <a:lnTo>
                    <a:pt x="12" y="41"/>
                  </a:lnTo>
                  <a:lnTo>
                    <a:pt x="13" y="42"/>
                  </a:lnTo>
                  <a:lnTo>
                    <a:pt x="15" y="42"/>
                  </a:lnTo>
                  <a:lnTo>
                    <a:pt x="16" y="42"/>
                  </a:lnTo>
                  <a:lnTo>
                    <a:pt x="16" y="41"/>
                  </a:lnTo>
                  <a:lnTo>
                    <a:pt x="16" y="41"/>
                  </a:lnTo>
                  <a:lnTo>
                    <a:pt x="17" y="41"/>
                  </a:lnTo>
                  <a:lnTo>
                    <a:pt x="18" y="41"/>
                  </a:lnTo>
                  <a:lnTo>
                    <a:pt x="19" y="40"/>
                  </a:lnTo>
                  <a:lnTo>
                    <a:pt x="19" y="4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28" name="Freeform 404"/>
            <p:cNvSpPr>
              <a:spLocks/>
            </p:cNvSpPr>
            <p:nvPr/>
          </p:nvSpPr>
          <p:spPr bwMode="auto">
            <a:xfrm>
              <a:off x="6615112" y="5629267"/>
              <a:ext cx="12700" cy="9525"/>
            </a:xfrm>
            <a:custGeom>
              <a:avLst/>
              <a:gdLst/>
              <a:ahLst/>
              <a:cxnLst>
                <a:cxn ang="0">
                  <a:pos x="5" y="6"/>
                </a:cxn>
                <a:cxn ang="0">
                  <a:pos x="5" y="6"/>
                </a:cxn>
                <a:cxn ang="0">
                  <a:pos x="7" y="5"/>
                </a:cxn>
                <a:cxn ang="0">
                  <a:pos x="8" y="5"/>
                </a:cxn>
                <a:cxn ang="0">
                  <a:pos x="8" y="4"/>
                </a:cxn>
                <a:cxn ang="0">
                  <a:pos x="8" y="4"/>
                </a:cxn>
                <a:cxn ang="0">
                  <a:pos x="5" y="2"/>
                </a:cxn>
                <a:cxn ang="0">
                  <a:pos x="4" y="1"/>
                </a:cxn>
                <a:cxn ang="0">
                  <a:pos x="2" y="0"/>
                </a:cxn>
                <a:cxn ang="0">
                  <a:pos x="2" y="0"/>
                </a:cxn>
                <a:cxn ang="0">
                  <a:pos x="1" y="1"/>
                </a:cxn>
                <a:cxn ang="0">
                  <a:pos x="1" y="1"/>
                </a:cxn>
                <a:cxn ang="0">
                  <a:pos x="0" y="2"/>
                </a:cxn>
                <a:cxn ang="0">
                  <a:pos x="1" y="2"/>
                </a:cxn>
                <a:cxn ang="0">
                  <a:pos x="1" y="4"/>
                </a:cxn>
                <a:cxn ang="0">
                  <a:pos x="2" y="6"/>
                </a:cxn>
                <a:cxn ang="0">
                  <a:pos x="3" y="6"/>
                </a:cxn>
                <a:cxn ang="0">
                  <a:pos x="4" y="6"/>
                </a:cxn>
                <a:cxn ang="0">
                  <a:pos x="5" y="6"/>
                </a:cxn>
                <a:cxn ang="0">
                  <a:pos x="5" y="6"/>
                </a:cxn>
              </a:cxnLst>
              <a:rect l="0" t="0" r="r" b="b"/>
              <a:pathLst>
                <a:path w="8" h="6">
                  <a:moveTo>
                    <a:pt x="5" y="6"/>
                  </a:moveTo>
                  <a:lnTo>
                    <a:pt x="5" y="6"/>
                  </a:lnTo>
                  <a:lnTo>
                    <a:pt x="7" y="5"/>
                  </a:lnTo>
                  <a:lnTo>
                    <a:pt x="8" y="5"/>
                  </a:lnTo>
                  <a:lnTo>
                    <a:pt x="8" y="4"/>
                  </a:lnTo>
                  <a:lnTo>
                    <a:pt x="8" y="4"/>
                  </a:lnTo>
                  <a:lnTo>
                    <a:pt x="5" y="2"/>
                  </a:lnTo>
                  <a:lnTo>
                    <a:pt x="4" y="1"/>
                  </a:lnTo>
                  <a:lnTo>
                    <a:pt x="2" y="0"/>
                  </a:lnTo>
                  <a:lnTo>
                    <a:pt x="2" y="0"/>
                  </a:lnTo>
                  <a:lnTo>
                    <a:pt x="1" y="1"/>
                  </a:lnTo>
                  <a:lnTo>
                    <a:pt x="1" y="1"/>
                  </a:lnTo>
                  <a:lnTo>
                    <a:pt x="0" y="2"/>
                  </a:lnTo>
                  <a:lnTo>
                    <a:pt x="1" y="2"/>
                  </a:lnTo>
                  <a:lnTo>
                    <a:pt x="1" y="4"/>
                  </a:lnTo>
                  <a:lnTo>
                    <a:pt x="2" y="6"/>
                  </a:lnTo>
                  <a:lnTo>
                    <a:pt x="3" y="6"/>
                  </a:lnTo>
                  <a:lnTo>
                    <a:pt x="4" y="6"/>
                  </a:lnTo>
                  <a:lnTo>
                    <a:pt x="5" y="6"/>
                  </a:lnTo>
                  <a:lnTo>
                    <a:pt x="5" y="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29" name="Freeform 405"/>
            <p:cNvSpPr>
              <a:spLocks/>
            </p:cNvSpPr>
            <p:nvPr/>
          </p:nvSpPr>
          <p:spPr bwMode="auto">
            <a:xfrm>
              <a:off x="6565900" y="5627680"/>
              <a:ext cx="22225" cy="9525"/>
            </a:xfrm>
            <a:custGeom>
              <a:avLst/>
              <a:gdLst/>
              <a:ahLst/>
              <a:cxnLst>
                <a:cxn ang="0">
                  <a:pos x="14" y="3"/>
                </a:cxn>
                <a:cxn ang="0">
                  <a:pos x="14" y="3"/>
                </a:cxn>
                <a:cxn ang="0">
                  <a:pos x="14" y="2"/>
                </a:cxn>
                <a:cxn ang="0">
                  <a:pos x="14" y="2"/>
                </a:cxn>
                <a:cxn ang="0">
                  <a:pos x="14" y="1"/>
                </a:cxn>
                <a:cxn ang="0">
                  <a:pos x="14" y="0"/>
                </a:cxn>
                <a:cxn ang="0">
                  <a:pos x="13" y="0"/>
                </a:cxn>
                <a:cxn ang="0">
                  <a:pos x="11" y="0"/>
                </a:cxn>
                <a:cxn ang="0">
                  <a:pos x="9" y="1"/>
                </a:cxn>
                <a:cxn ang="0">
                  <a:pos x="8" y="1"/>
                </a:cxn>
                <a:cxn ang="0">
                  <a:pos x="7" y="1"/>
                </a:cxn>
                <a:cxn ang="0">
                  <a:pos x="7" y="0"/>
                </a:cxn>
                <a:cxn ang="0">
                  <a:pos x="6" y="0"/>
                </a:cxn>
                <a:cxn ang="0">
                  <a:pos x="5" y="0"/>
                </a:cxn>
                <a:cxn ang="0">
                  <a:pos x="0" y="4"/>
                </a:cxn>
                <a:cxn ang="0">
                  <a:pos x="0" y="4"/>
                </a:cxn>
                <a:cxn ang="0">
                  <a:pos x="0" y="5"/>
                </a:cxn>
                <a:cxn ang="0">
                  <a:pos x="0" y="5"/>
                </a:cxn>
                <a:cxn ang="0">
                  <a:pos x="1" y="6"/>
                </a:cxn>
                <a:cxn ang="0">
                  <a:pos x="3" y="5"/>
                </a:cxn>
                <a:cxn ang="0">
                  <a:pos x="6" y="5"/>
                </a:cxn>
                <a:cxn ang="0">
                  <a:pos x="8" y="4"/>
                </a:cxn>
                <a:cxn ang="0">
                  <a:pos x="10" y="4"/>
                </a:cxn>
                <a:cxn ang="0">
                  <a:pos x="11" y="5"/>
                </a:cxn>
                <a:cxn ang="0">
                  <a:pos x="11" y="5"/>
                </a:cxn>
                <a:cxn ang="0">
                  <a:pos x="12" y="4"/>
                </a:cxn>
                <a:cxn ang="0">
                  <a:pos x="14" y="3"/>
                </a:cxn>
                <a:cxn ang="0">
                  <a:pos x="14" y="3"/>
                </a:cxn>
              </a:cxnLst>
              <a:rect l="0" t="0" r="r" b="b"/>
              <a:pathLst>
                <a:path w="14" h="6">
                  <a:moveTo>
                    <a:pt x="14" y="3"/>
                  </a:moveTo>
                  <a:lnTo>
                    <a:pt x="14" y="3"/>
                  </a:lnTo>
                  <a:lnTo>
                    <a:pt x="14" y="2"/>
                  </a:lnTo>
                  <a:lnTo>
                    <a:pt x="14" y="2"/>
                  </a:lnTo>
                  <a:lnTo>
                    <a:pt x="14" y="1"/>
                  </a:lnTo>
                  <a:lnTo>
                    <a:pt x="14" y="0"/>
                  </a:lnTo>
                  <a:lnTo>
                    <a:pt x="13" y="0"/>
                  </a:lnTo>
                  <a:lnTo>
                    <a:pt x="11" y="0"/>
                  </a:lnTo>
                  <a:lnTo>
                    <a:pt x="9" y="1"/>
                  </a:lnTo>
                  <a:lnTo>
                    <a:pt x="8" y="1"/>
                  </a:lnTo>
                  <a:lnTo>
                    <a:pt x="7" y="1"/>
                  </a:lnTo>
                  <a:lnTo>
                    <a:pt x="7" y="0"/>
                  </a:lnTo>
                  <a:lnTo>
                    <a:pt x="6" y="0"/>
                  </a:lnTo>
                  <a:lnTo>
                    <a:pt x="5" y="0"/>
                  </a:lnTo>
                  <a:lnTo>
                    <a:pt x="0" y="4"/>
                  </a:lnTo>
                  <a:lnTo>
                    <a:pt x="0" y="4"/>
                  </a:lnTo>
                  <a:lnTo>
                    <a:pt x="0" y="5"/>
                  </a:lnTo>
                  <a:lnTo>
                    <a:pt x="0" y="5"/>
                  </a:lnTo>
                  <a:lnTo>
                    <a:pt x="1" y="6"/>
                  </a:lnTo>
                  <a:lnTo>
                    <a:pt x="3" y="5"/>
                  </a:lnTo>
                  <a:lnTo>
                    <a:pt x="6" y="5"/>
                  </a:lnTo>
                  <a:lnTo>
                    <a:pt x="8" y="4"/>
                  </a:lnTo>
                  <a:lnTo>
                    <a:pt x="10" y="4"/>
                  </a:lnTo>
                  <a:lnTo>
                    <a:pt x="11" y="5"/>
                  </a:lnTo>
                  <a:lnTo>
                    <a:pt x="11" y="5"/>
                  </a:lnTo>
                  <a:lnTo>
                    <a:pt x="12" y="4"/>
                  </a:lnTo>
                  <a:lnTo>
                    <a:pt x="14" y="3"/>
                  </a:lnTo>
                  <a:lnTo>
                    <a:pt x="14"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30" name="Freeform 406"/>
            <p:cNvSpPr>
              <a:spLocks/>
            </p:cNvSpPr>
            <p:nvPr/>
          </p:nvSpPr>
          <p:spPr bwMode="auto">
            <a:xfrm>
              <a:off x="6535737" y="5581642"/>
              <a:ext cx="9525" cy="12700"/>
            </a:xfrm>
            <a:custGeom>
              <a:avLst/>
              <a:gdLst/>
              <a:ahLst/>
              <a:cxnLst>
                <a:cxn ang="0">
                  <a:pos x="1" y="4"/>
                </a:cxn>
                <a:cxn ang="0">
                  <a:pos x="1" y="4"/>
                </a:cxn>
                <a:cxn ang="0">
                  <a:pos x="0" y="3"/>
                </a:cxn>
                <a:cxn ang="0">
                  <a:pos x="0" y="2"/>
                </a:cxn>
                <a:cxn ang="0">
                  <a:pos x="0" y="1"/>
                </a:cxn>
                <a:cxn ang="0">
                  <a:pos x="1" y="0"/>
                </a:cxn>
                <a:cxn ang="0">
                  <a:pos x="3" y="0"/>
                </a:cxn>
                <a:cxn ang="0">
                  <a:pos x="4" y="0"/>
                </a:cxn>
                <a:cxn ang="0">
                  <a:pos x="5" y="1"/>
                </a:cxn>
                <a:cxn ang="0">
                  <a:pos x="5" y="3"/>
                </a:cxn>
                <a:cxn ang="0">
                  <a:pos x="6" y="5"/>
                </a:cxn>
                <a:cxn ang="0">
                  <a:pos x="5" y="6"/>
                </a:cxn>
                <a:cxn ang="0">
                  <a:pos x="5" y="7"/>
                </a:cxn>
                <a:cxn ang="0">
                  <a:pos x="4" y="7"/>
                </a:cxn>
                <a:cxn ang="0">
                  <a:pos x="3" y="8"/>
                </a:cxn>
                <a:cxn ang="0">
                  <a:pos x="2" y="7"/>
                </a:cxn>
                <a:cxn ang="0">
                  <a:pos x="2" y="6"/>
                </a:cxn>
                <a:cxn ang="0">
                  <a:pos x="1" y="4"/>
                </a:cxn>
                <a:cxn ang="0">
                  <a:pos x="1" y="4"/>
                </a:cxn>
              </a:cxnLst>
              <a:rect l="0" t="0" r="r" b="b"/>
              <a:pathLst>
                <a:path w="6" h="8">
                  <a:moveTo>
                    <a:pt x="1" y="4"/>
                  </a:moveTo>
                  <a:lnTo>
                    <a:pt x="1" y="4"/>
                  </a:lnTo>
                  <a:lnTo>
                    <a:pt x="0" y="3"/>
                  </a:lnTo>
                  <a:lnTo>
                    <a:pt x="0" y="2"/>
                  </a:lnTo>
                  <a:lnTo>
                    <a:pt x="0" y="1"/>
                  </a:lnTo>
                  <a:lnTo>
                    <a:pt x="1" y="0"/>
                  </a:lnTo>
                  <a:lnTo>
                    <a:pt x="3" y="0"/>
                  </a:lnTo>
                  <a:lnTo>
                    <a:pt x="4" y="0"/>
                  </a:lnTo>
                  <a:lnTo>
                    <a:pt x="5" y="1"/>
                  </a:lnTo>
                  <a:lnTo>
                    <a:pt x="5" y="3"/>
                  </a:lnTo>
                  <a:lnTo>
                    <a:pt x="6" y="5"/>
                  </a:lnTo>
                  <a:lnTo>
                    <a:pt x="5" y="6"/>
                  </a:lnTo>
                  <a:lnTo>
                    <a:pt x="5" y="7"/>
                  </a:lnTo>
                  <a:lnTo>
                    <a:pt x="4" y="7"/>
                  </a:lnTo>
                  <a:lnTo>
                    <a:pt x="3" y="8"/>
                  </a:lnTo>
                  <a:lnTo>
                    <a:pt x="2" y="7"/>
                  </a:lnTo>
                  <a:lnTo>
                    <a:pt x="2" y="6"/>
                  </a:lnTo>
                  <a:lnTo>
                    <a:pt x="1" y="4"/>
                  </a:lnTo>
                  <a:lnTo>
                    <a:pt x="1"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31" name="Freeform 408"/>
            <p:cNvSpPr>
              <a:spLocks/>
            </p:cNvSpPr>
            <p:nvPr/>
          </p:nvSpPr>
          <p:spPr bwMode="auto">
            <a:xfrm>
              <a:off x="6499224" y="5626092"/>
              <a:ext cx="17463" cy="11113"/>
            </a:xfrm>
            <a:custGeom>
              <a:avLst/>
              <a:gdLst/>
              <a:ahLst/>
              <a:cxnLst>
                <a:cxn ang="0">
                  <a:pos x="6" y="7"/>
                </a:cxn>
                <a:cxn ang="0">
                  <a:pos x="6" y="7"/>
                </a:cxn>
                <a:cxn ang="0">
                  <a:pos x="4" y="7"/>
                </a:cxn>
                <a:cxn ang="0">
                  <a:pos x="3" y="6"/>
                </a:cxn>
                <a:cxn ang="0">
                  <a:pos x="1" y="5"/>
                </a:cxn>
                <a:cxn ang="0">
                  <a:pos x="0" y="4"/>
                </a:cxn>
                <a:cxn ang="0">
                  <a:pos x="0" y="2"/>
                </a:cxn>
                <a:cxn ang="0">
                  <a:pos x="0" y="1"/>
                </a:cxn>
                <a:cxn ang="0">
                  <a:pos x="1" y="1"/>
                </a:cxn>
                <a:cxn ang="0">
                  <a:pos x="2" y="1"/>
                </a:cxn>
                <a:cxn ang="0">
                  <a:pos x="5" y="0"/>
                </a:cxn>
                <a:cxn ang="0">
                  <a:pos x="6" y="1"/>
                </a:cxn>
                <a:cxn ang="0">
                  <a:pos x="9" y="1"/>
                </a:cxn>
                <a:cxn ang="0">
                  <a:pos x="10" y="3"/>
                </a:cxn>
                <a:cxn ang="0">
                  <a:pos x="11" y="4"/>
                </a:cxn>
                <a:cxn ang="0">
                  <a:pos x="11" y="5"/>
                </a:cxn>
                <a:cxn ang="0">
                  <a:pos x="10" y="6"/>
                </a:cxn>
                <a:cxn ang="0">
                  <a:pos x="9" y="6"/>
                </a:cxn>
                <a:cxn ang="0">
                  <a:pos x="7" y="7"/>
                </a:cxn>
                <a:cxn ang="0">
                  <a:pos x="6" y="7"/>
                </a:cxn>
                <a:cxn ang="0">
                  <a:pos x="6" y="7"/>
                </a:cxn>
              </a:cxnLst>
              <a:rect l="0" t="0" r="r" b="b"/>
              <a:pathLst>
                <a:path w="11" h="7">
                  <a:moveTo>
                    <a:pt x="6" y="7"/>
                  </a:moveTo>
                  <a:lnTo>
                    <a:pt x="6" y="7"/>
                  </a:lnTo>
                  <a:lnTo>
                    <a:pt x="4" y="7"/>
                  </a:lnTo>
                  <a:lnTo>
                    <a:pt x="3" y="6"/>
                  </a:lnTo>
                  <a:lnTo>
                    <a:pt x="1" y="5"/>
                  </a:lnTo>
                  <a:lnTo>
                    <a:pt x="0" y="4"/>
                  </a:lnTo>
                  <a:lnTo>
                    <a:pt x="0" y="2"/>
                  </a:lnTo>
                  <a:lnTo>
                    <a:pt x="0" y="1"/>
                  </a:lnTo>
                  <a:lnTo>
                    <a:pt x="1" y="1"/>
                  </a:lnTo>
                  <a:lnTo>
                    <a:pt x="2" y="1"/>
                  </a:lnTo>
                  <a:lnTo>
                    <a:pt x="5" y="0"/>
                  </a:lnTo>
                  <a:lnTo>
                    <a:pt x="6" y="1"/>
                  </a:lnTo>
                  <a:lnTo>
                    <a:pt x="9" y="1"/>
                  </a:lnTo>
                  <a:lnTo>
                    <a:pt x="10" y="3"/>
                  </a:lnTo>
                  <a:lnTo>
                    <a:pt x="11" y="4"/>
                  </a:lnTo>
                  <a:lnTo>
                    <a:pt x="11" y="5"/>
                  </a:lnTo>
                  <a:lnTo>
                    <a:pt x="10" y="6"/>
                  </a:lnTo>
                  <a:lnTo>
                    <a:pt x="9" y="6"/>
                  </a:lnTo>
                  <a:lnTo>
                    <a:pt x="7" y="7"/>
                  </a:lnTo>
                  <a:lnTo>
                    <a:pt x="6" y="7"/>
                  </a:lnTo>
                  <a:lnTo>
                    <a:pt x="6" y="7"/>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32" name="Freeform 409"/>
            <p:cNvSpPr>
              <a:spLocks/>
            </p:cNvSpPr>
            <p:nvPr/>
          </p:nvSpPr>
          <p:spPr bwMode="auto">
            <a:xfrm>
              <a:off x="6556374" y="5664192"/>
              <a:ext cx="7938" cy="7938"/>
            </a:xfrm>
            <a:custGeom>
              <a:avLst/>
              <a:gdLst/>
              <a:ahLst/>
              <a:cxnLst>
                <a:cxn ang="0">
                  <a:pos x="4" y="3"/>
                </a:cxn>
                <a:cxn ang="0">
                  <a:pos x="4" y="3"/>
                </a:cxn>
                <a:cxn ang="0">
                  <a:pos x="3" y="4"/>
                </a:cxn>
                <a:cxn ang="0">
                  <a:pos x="3" y="5"/>
                </a:cxn>
                <a:cxn ang="0">
                  <a:pos x="2" y="5"/>
                </a:cxn>
                <a:cxn ang="0">
                  <a:pos x="1" y="5"/>
                </a:cxn>
                <a:cxn ang="0">
                  <a:pos x="1" y="4"/>
                </a:cxn>
                <a:cxn ang="0">
                  <a:pos x="0" y="3"/>
                </a:cxn>
                <a:cxn ang="0">
                  <a:pos x="0" y="3"/>
                </a:cxn>
                <a:cxn ang="0">
                  <a:pos x="1" y="2"/>
                </a:cxn>
                <a:cxn ang="0">
                  <a:pos x="1" y="1"/>
                </a:cxn>
                <a:cxn ang="0">
                  <a:pos x="3" y="0"/>
                </a:cxn>
                <a:cxn ang="0">
                  <a:pos x="4" y="0"/>
                </a:cxn>
                <a:cxn ang="0">
                  <a:pos x="5" y="1"/>
                </a:cxn>
                <a:cxn ang="0">
                  <a:pos x="5" y="2"/>
                </a:cxn>
                <a:cxn ang="0">
                  <a:pos x="4" y="3"/>
                </a:cxn>
                <a:cxn ang="0">
                  <a:pos x="4" y="3"/>
                </a:cxn>
              </a:cxnLst>
              <a:rect l="0" t="0" r="r" b="b"/>
              <a:pathLst>
                <a:path w="5" h="5">
                  <a:moveTo>
                    <a:pt x="4" y="3"/>
                  </a:moveTo>
                  <a:lnTo>
                    <a:pt x="4" y="3"/>
                  </a:lnTo>
                  <a:lnTo>
                    <a:pt x="3" y="4"/>
                  </a:lnTo>
                  <a:lnTo>
                    <a:pt x="3" y="5"/>
                  </a:lnTo>
                  <a:lnTo>
                    <a:pt x="2" y="5"/>
                  </a:lnTo>
                  <a:lnTo>
                    <a:pt x="1" y="5"/>
                  </a:lnTo>
                  <a:lnTo>
                    <a:pt x="1" y="4"/>
                  </a:lnTo>
                  <a:lnTo>
                    <a:pt x="0" y="3"/>
                  </a:lnTo>
                  <a:lnTo>
                    <a:pt x="0" y="3"/>
                  </a:lnTo>
                  <a:lnTo>
                    <a:pt x="1" y="2"/>
                  </a:lnTo>
                  <a:lnTo>
                    <a:pt x="1" y="1"/>
                  </a:lnTo>
                  <a:lnTo>
                    <a:pt x="3" y="0"/>
                  </a:lnTo>
                  <a:lnTo>
                    <a:pt x="4" y="0"/>
                  </a:lnTo>
                  <a:lnTo>
                    <a:pt x="5" y="1"/>
                  </a:lnTo>
                  <a:lnTo>
                    <a:pt x="5" y="2"/>
                  </a:lnTo>
                  <a:lnTo>
                    <a:pt x="4" y="3"/>
                  </a:lnTo>
                  <a:lnTo>
                    <a:pt x="4"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33" name="Freeform 410"/>
            <p:cNvSpPr>
              <a:spLocks/>
            </p:cNvSpPr>
            <p:nvPr/>
          </p:nvSpPr>
          <p:spPr bwMode="auto">
            <a:xfrm>
              <a:off x="6496049" y="5661018"/>
              <a:ext cx="7938" cy="7938"/>
            </a:xfrm>
            <a:custGeom>
              <a:avLst/>
              <a:gdLst/>
              <a:ahLst/>
              <a:cxnLst>
                <a:cxn ang="0">
                  <a:pos x="3" y="4"/>
                </a:cxn>
                <a:cxn ang="0">
                  <a:pos x="3" y="4"/>
                </a:cxn>
                <a:cxn ang="0">
                  <a:pos x="2" y="4"/>
                </a:cxn>
                <a:cxn ang="0">
                  <a:pos x="2" y="5"/>
                </a:cxn>
                <a:cxn ang="0">
                  <a:pos x="1" y="5"/>
                </a:cxn>
                <a:cxn ang="0">
                  <a:pos x="1" y="5"/>
                </a:cxn>
                <a:cxn ang="0">
                  <a:pos x="0" y="4"/>
                </a:cxn>
                <a:cxn ang="0">
                  <a:pos x="0" y="4"/>
                </a:cxn>
                <a:cxn ang="0">
                  <a:pos x="0" y="3"/>
                </a:cxn>
                <a:cxn ang="0">
                  <a:pos x="1" y="2"/>
                </a:cxn>
                <a:cxn ang="0">
                  <a:pos x="1" y="1"/>
                </a:cxn>
                <a:cxn ang="0">
                  <a:pos x="3" y="0"/>
                </a:cxn>
                <a:cxn ang="0">
                  <a:pos x="4" y="0"/>
                </a:cxn>
                <a:cxn ang="0">
                  <a:pos x="5" y="0"/>
                </a:cxn>
                <a:cxn ang="0">
                  <a:pos x="5" y="0"/>
                </a:cxn>
                <a:cxn ang="0">
                  <a:pos x="4" y="1"/>
                </a:cxn>
                <a:cxn ang="0">
                  <a:pos x="4" y="3"/>
                </a:cxn>
                <a:cxn ang="0">
                  <a:pos x="3" y="4"/>
                </a:cxn>
                <a:cxn ang="0">
                  <a:pos x="3" y="4"/>
                </a:cxn>
              </a:cxnLst>
              <a:rect l="0" t="0" r="r" b="b"/>
              <a:pathLst>
                <a:path w="5" h="5">
                  <a:moveTo>
                    <a:pt x="3" y="4"/>
                  </a:moveTo>
                  <a:lnTo>
                    <a:pt x="3" y="4"/>
                  </a:lnTo>
                  <a:lnTo>
                    <a:pt x="2" y="4"/>
                  </a:lnTo>
                  <a:lnTo>
                    <a:pt x="2" y="5"/>
                  </a:lnTo>
                  <a:lnTo>
                    <a:pt x="1" y="5"/>
                  </a:lnTo>
                  <a:lnTo>
                    <a:pt x="1" y="5"/>
                  </a:lnTo>
                  <a:lnTo>
                    <a:pt x="0" y="4"/>
                  </a:lnTo>
                  <a:lnTo>
                    <a:pt x="0" y="4"/>
                  </a:lnTo>
                  <a:lnTo>
                    <a:pt x="0" y="3"/>
                  </a:lnTo>
                  <a:lnTo>
                    <a:pt x="1" y="2"/>
                  </a:lnTo>
                  <a:lnTo>
                    <a:pt x="1" y="1"/>
                  </a:lnTo>
                  <a:lnTo>
                    <a:pt x="3" y="0"/>
                  </a:lnTo>
                  <a:lnTo>
                    <a:pt x="4" y="0"/>
                  </a:lnTo>
                  <a:lnTo>
                    <a:pt x="5" y="0"/>
                  </a:lnTo>
                  <a:lnTo>
                    <a:pt x="5" y="0"/>
                  </a:lnTo>
                  <a:lnTo>
                    <a:pt x="4" y="1"/>
                  </a:lnTo>
                  <a:lnTo>
                    <a:pt x="4" y="3"/>
                  </a:lnTo>
                  <a:lnTo>
                    <a:pt x="3" y="4"/>
                  </a:lnTo>
                  <a:lnTo>
                    <a:pt x="3"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34" name="Freeform 411"/>
            <p:cNvSpPr>
              <a:spLocks/>
            </p:cNvSpPr>
            <p:nvPr/>
          </p:nvSpPr>
          <p:spPr bwMode="auto">
            <a:xfrm>
              <a:off x="6484937" y="5648317"/>
              <a:ext cx="12700" cy="9525"/>
            </a:xfrm>
            <a:custGeom>
              <a:avLst/>
              <a:gdLst/>
              <a:ahLst/>
              <a:cxnLst>
                <a:cxn ang="0">
                  <a:pos x="4" y="5"/>
                </a:cxn>
                <a:cxn ang="0">
                  <a:pos x="4" y="5"/>
                </a:cxn>
                <a:cxn ang="0">
                  <a:pos x="2" y="6"/>
                </a:cxn>
                <a:cxn ang="0">
                  <a:pos x="2" y="6"/>
                </a:cxn>
                <a:cxn ang="0">
                  <a:pos x="1" y="6"/>
                </a:cxn>
                <a:cxn ang="0">
                  <a:pos x="0" y="6"/>
                </a:cxn>
                <a:cxn ang="0">
                  <a:pos x="0" y="5"/>
                </a:cxn>
                <a:cxn ang="0">
                  <a:pos x="0" y="4"/>
                </a:cxn>
                <a:cxn ang="0">
                  <a:pos x="0" y="3"/>
                </a:cxn>
                <a:cxn ang="0">
                  <a:pos x="2" y="1"/>
                </a:cxn>
                <a:cxn ang="0">
                  <a:pos x="3" y="0"/>
                </a:cxn>
                <a:cxn ang="0">
                  <a:pos x="6" y="0"/>
                </a:cxn>
                <a:cxn ang="0">
                  <a:pos x="8" y="0"/>
                </a:cxn>
                <a:cxn ang="0">
                  <a:pos x="8" y="1"/>
                </a:cxn>
                <a:cxn ang="0">
                  <a:pos x="8" y="2"/>
                </a:cxn>
                <a:cxn ang="0">
                  <a:pos x="8" y="3"/>
                </a:cxn>
                <a:cxn ang="0">
                  <a:pos x="8" y="3"/>
                </a:cxn>
                <a:cxn ang="0">
                  <a:pos x="4" y="5"/>
                </a:cxn>
                <a:cxn ang="0">
                  <a:pos x="4" y="5"/>
                </a:cxn>
              </a:cxnLst>
              <a:rect l="0" t="0" r="r" b="b"/>
              <a:pathLst>
                <a:path w="8" h="6">
                  <a:moveTo>
                    <a:pt x="4" y="5"/>
                  </a:moveTo>
                  <a:lnTo>
                    <a:pt x="4" y="5"/>
                  </a:lnTo>
                  <a:lnTo>
                    <a:pt x="2" y="6"/>
                  </a:lnTo>
                  <a:lnTo>
                    <a:pt x="2" y="6"/>
                  </a:lnTo>
                  <a:lnTo>
                    <a:pt x="1" y="6"/>
                  </a:lnTo>
                  <a:lnTo>
                    <a:pt x="0" y="6"/>
                  </a:lnTo>
                  <a:lnTo>
                    <a:pt x="0" y="5"/>
                  </a:lnTo>
                  <a:lnTo>
                    <a:pt x="0" y="4"/>
                  </a:lnTo>
                  <a:lnTo>
                    <a:pt x="0" y="3"/>
                  </a:lnTo>
                  <a:lnTo>
                    <a:pt x="2" y="1"/>
                  </a:lnTo>
                  <a:lnTo>
                    <a:pt x="3" y="0"/>
                  </a:lnTo>
                  <a:lnTo>
                    <a:pt x="6" y="0"/>
                  </a:lnTo>
                  <a:lnTo>
                    <a:pt x="8" y="0"/>
                  </a:lnTo>
                  <a:lnTo>
                    <a:pt x="8" y="1"/>
                  </a:lnTo>
                  <a:lnTo>
                    <a:pt x="8" y="2"/>
                  </a:lnTo>
                  <a:lnTo>
                    <a:pt x="8" y="3"/>
                  </a:lnTo>
                  <a:lnTo>
                    <a:pt x="8" y="3"/>
                  </a:lnTo>
                  <a:lnTo>
                    <a:pt x="4" y="5"/>
                  </a:lnTo>
                  <a:lnTo>
                    <a:pt x="4"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35" name="Freeform 412"/>
            <p:cNvSpPr>
              <a:spLocks/>
            </p:cNvSpPr>
            <p:nvPr/>
          </p:nvSpPr>
          <p:spPr bwMode="auto">
            <a:xfrm>
              <a:off x="6480174" y="5638792"/>
              <a:ext cx="9525" cy="9525"/>
            </a:xfrm>
            <a:custGeom>
              <a:avLst/>
              <a:gdLst/>
              <a:ahLst/>
              <a:cxnLst>
                <a:cxn ang="0">
                  <a:pos x="4" y="6"/>
                </a:cxn>
                <a:cxn ang="0">
                  <a:pos x="4" y="6"/>
                </a:cxn>
                <a:cxn ang="0">
                  <a:pos x="3" y="6"/>
                </a:cxn>
                <a:cxn ang="0">
                  <a:pos x="2" y="6"/>
                </a:cxn>
                <a:cxn ang="0">
                  <a:pos x="1" y="6"/>
                </a:cxn>
                <a:cxn ang="0">
                  <a:pos x="0" y="5"/>
                </a:cxn>
                <a:cxn ang="0">
                  <a:pos x="0" y="4"/>
                </a:cxn>
                <a:cxn ang="0">
                  <a:pos x="0" y="3"/>
                </a:cxn>
                <a:cxn ang="0">
                  <a:pos x="1" y="2"/>
                </a:cxn>
                <a:cxn ang="0">
                  <a:pos x="2" y="1"/>
                </a:cxn>
                <a:cxn ang="0">
                  <a:pos x="3" y="0"/>
                </a:cxn>
                <a:cxn ang="0">
                  <a:pos x="4" y="1"/>
                </a:cxn>
                <a:cxn ang="0">
                  <a:pos x="5" y="1"/>
                </a:cxn>
                <a:cxn ang="0">
                  <a:pos x="5" y="2"/>
                </a:cxn>
                <a:cxn ang="0">
                  <a:pos x="5" y="2"/>
                </a:cxn>
                <a:cxn ang="0">
                  <a:pos x="6" y="3"/>
                </a:cxn>
                <a:cxn ang="0">
                  <a:pos x="5" y="5"/>
                </a:cxn>
                <a:cxn ang="0">
                  <a:pos x="5" y="5"/>
                </a:cxn>
                <a:cxn ang="0">
                  <a:pos x="5" y="6"/>
                </a:cxn>
                <a:cxn ang="0">
                  <a:pos x="4" y="6"/>
                </a:cxn>
                <a:cxn ang="0">
                  <a:pos x="4" y="6"/>
                </a:cxn>
              </a:cxnLst>
              <a:rect l="0" t="0" r="r" b="b"/>
              <a:pathLst>
                <a:path w="6" h="6">
                  <a:moveTo>
                    <a:pt x="4" y="6"/>
                  </a:moveTo>
                  <a:lnTo>
                    <a:pt x="4" y="6"/>
                  </a:lnTo>
                  <a:lnTo>
                    <a:pt x="3" y="6"/>
                  </a:lnTo>
                  <a:lnTo>
                    <a:pt x="2" y="6"/>
                  </a:lnTo>
                  <a:lnTo>
                    <a:pt x="1" y="6"/>
                  </a:lnTo>
                  <a:lnTo>
                    <a:pt x="0" y="5"/>
                  </a:lnTo>
                  <a:lnTo>
                    <a:pt x="0" y="4"/>
                  </a:lnTo>
                  <a:lnTo>
                    <a:pt x="0" y="3"/>
                  </a:lnTo>
                  <a:lnTo>
                    <a:pt x="1" y="2"/>
                  </a:lnTo>
                  <a:lnTo>
                    <a:pt x="2" y="1"/>
                  </a:lnTo>
                  <a:lnTo>
                    <a:pt x="3" y="0"/>
                  </a:lnTo>
                  <a:lnTo>
                    <a:pt x="4" y="1"/>
                  </a:lnTo>
                  <a:lnTo>
                    <a:pt x="5" y="1"/>
                  </a:lnTo>
                  <a:lnTo>
                    <a:pt x="5" y="2"/>
                  </a:lnTo>
                  <a:lnTo>
                    <a:pt x="5" y="2"/>
                  </a:lnTo>
                  <a:lnTo>
                    <a:pt x="6" y="3"/>
                  </a:lnTo>
                  <a:lnTo>
                    <a:pt x="5" y="5"/>
                  </a:lnTo>
                  <a:lnTo>
                    <a:pt x="5" y="5"/>
                  </a:lnTo>
                  <a:lnTo>
                    <a:pt x="5" y="6"/>
                  </a:lnTo>
                  <a:lnTo>
                    <a:pt x="4" y="6"/>
                  </a:lnTo>
                  <a:lnTo>
                    <a:pt x="4" y="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36" name="Freeform 413"/>
            <p:cNvSpPr>
              <a:spLocks/>
            </p:cNvSpPr>
            <p:nvPr/>
          </p:nvSpPr>
          <p:spPr bwMode="auto">
            <a:xfrm>
              <a:off x="6542087" y="5607043"/>
              <a:ext cx="31750" cy="22225"/>
            </a:xfrm>
            <a:custGeom>
              <a:avLst/>
              <a:gdLst/>
              <a:ahLst/>
              <a:cxnLst>
                <a:cxn ang="0">
                  <a:pos x="15" y="5"/>
                </a:cxn>
                <a:cxn ang="0">
                  <a:pos x="15" y="5"/>
                </a:cxn>
                <a:cxn ang="0">
                  <a:pos x="12" y="3"/>
                </a:cxn>
                <a:cxn ang="0">
                  <a:pos x="10" y="2"/>
                </a:cxn>
                <a:cxn ang="0">
                  <a:pos x="8" y="1"/>
                </a:cxn>
                <a:cxn ang="0">
                  <a:pos x="6" y="1"/>
                </a:cxn>
                <a:cxn ang="0">
                  <a:pos x="4" y="1"/>
                </a:cxn>
                <a:cxn ang="0">
                  <a:pos x="4" y="0"/>
                </a:cxn>
                <a:cxn ang="0">
                  <a:pos x="2" y="1"/>
                </a:cxn>
                <a:cxn ang="0">
                  <a:pos x="1" y="1"/>
                </a:cxn>
                <a:cxn ang="0">
                  <a:pos x="0" y="1"/>
                </a:cxn>
                <a:cxn ang="0">
                  <a:pos x="0" y="4"/>
                </a:cxn>
                <a:cxn ang="0">
                  <a:pos x="0" y="5"/>
                </a:cxn>
                <a:cxn ang="0">
                  <a:pos x="1" y="7"/>
                </a:cxn>
                <a:cxn ang="0">
                  <a:pos x="2" y="7"/>
                </a:cxn>
                <a:cxn ang="0">
                  <a:pos x="3" y="8"/>
                </a:cxn>
                <a:cxn ang="0">
                  <a:pos x="4" y="10"/>
                </a:cxn>
                <a:cxn ang="0">
                  <a:pos x="4" y="11"/>
                </a:cxn>
                <a:cxn ang="0">
                  <a:pos x="4" y="13"/>
                </a:cxn>
                <a:cxn ang="0">
                  <a:pos x="4" y="13"/>
                </a:cxn>
                <a:cxn ang="0">
                  <a:pos x="5" y="13"/>
                </a:cxn>
                <a:cxn ang="0">
                  <a:pos x="7" y="14"/>
                </a:cxn>
                <a:cxn ang="0">
                  <a:pos x="8" y="14"/>
                </a:cxn>
                <a:cxn ang="0">
                  <a:pos x="10" y="14"/>
                </a:cxn>
                <a:cxn ang="0">
                  <a:pos x="11" y="14"/>
                </a:cxn>
                <a:cxn ang="0">
                  <a:pos x="12" y="13"/>
                </a:cxn>
                <a:cxn ang="0">
                  <a:pos x="13" y="13"/>
                </a:cxn>
                <a:cxn ang="0">
                  <a:pos x="13" y="13"/>
                </a:cxn>
                <a:cxn ang="0">
                  <a:pos x="15" y="14"/>
                </a:cxn>
                <a:cxn ang="0">
                  <a:pos x="16" y="14"/>
                </a:cxn>
                <a:cxn ang="0">
                  <a:pos x="16" y="13"/>
                </a:cxn>
                <a:cxn ang="0">
                  <a:pos x="16" y="13"/>
                </a:cxn>
                <a:cxn ang="0">
                  <a:pos x="17" y="12"/>
                </a:cxn>
                <a:cxn ang="0">
                  <a:pos x="19" y="11"/>
                </a:cxn>
                <a:cxn ang="0">
                  <a:pos x="20" y="11"/>
                </a:cxn>
                <a:cxn ang="0">
                  <a:pos x="20" y="10"/>
                </a:cxn>
                <a:cxn ang="0">
                  <a:pos x="20" y="8"/>
                </a:cxn>
                <a:cxn ang="0">
                  <a:pos x="19" y="7"/>
                </a:cxn>
                <a:cxn ang="0">
                  <a:pos x="18" y="6"/>
                </a:cxn>
                <a:cxn ang="0">
                  <a:pos x="19" y="5"/>
                </a:cxn>
                <a:cxn ang="0">
                  <a:pos x="17" y="4"/>
                </a:cxn>
                <a:cxn ang="0">
                  <a:pos x="16" y="5"/>
                </a:cxn>
                <a:cxn ang="0">
                  <a:pos x="16" y="5"/>
                </a:cxn>
                <a:cxn ang="0">
                  <a:pos x="15" y="5"/>
                </a:cxn>
                <a:cxn ang="0">
                  <a:pos x="15" y="5"/>
                </a:cxn>
              </a:cxnLst>
              <a:rect l="0" t="0" r="r" b="b"/>
              <a:pathLst>
                <a:path w="20" h="14">
                  <a:moveTo>
                    <a:pt x="15" y="5"/>
                  </a:moveTo>
                  <a:lnTo>
                    <a:pt x="15" y="5"/>
                  </a:lnTo>
                  <a:lnTo>
                    <a:pt x="12" y="3"/>
                  </a:lnTo>
                  <a:lnTo>
                    <a:pt x="10" y="2"/>
                  </a:lnTo>
                  <a:lnTo>
                    <a:pt x="8" y="1"/>
                  </a:lnTo>
                  <a:lnTo>
                    <a:pt x="6" y="1"/>
                  </a:lnTo>
                  <a:lnTo>
                    <a:pt x="4" y="1"/>
                  </a:lnTo>
                  <a:lnTo>
                    <a:pt x="4" y="0"/>
                  </a:lnTo>
                  <a:lnTo>
                    <a:pt x="2" y="1"/>
                  </a:lnTo>
                  <a:lnTo>
                    <a:pt x="1" y="1"/>
                  </a:lnTo>
                  <a:lnTo>
                    <a:pt x="0" y="1"/>
                  </a:lnTo>
                  <a:lnTo>
                    <a:pt x="0" y="4"/>
                  </a:lnTo>
                  <a:lnTo>
                    <a:pt x="0" y="5"/>
                  </a:lnTo>
                  <a:lnTo>
                    <a:pt x="1" y="7"/>
                  </a:lnTo>
                  <a:lnTo>
                    <a:pt x="2" y="7"/>
                  </a:lnTo>
                  <a:lnTo>
                    <a:pt x="3" y="8"/>
                  </a:lnTo>
                  <a:lnTo>
                    <a:pt x="4" y="10"/>
                  </a:lnTo>
                  <a:lnTo>
                    <a:pt x="4" y="11"/>
                  </a:lnTo>
                  <a:lnTo>
                    <a:pt x="4" y="13"/>
                  </a:lnTo>
                  <a:lnTo>
                    <a:pt x="4" y="13"/>
                  </a:lnTo>
                  <a:lnTo>
                    <a:pt x="5" y="13"/>
                  </a:lnTo>
                  <a:lnTo>
                    <a:pt x="7" y="14"/>
                  </a:lnTo>
                  <a:lnTo>
                    <a:pt x="8" y="14"/>
                  </a:lnTo>
                  <a:lnTo>
                    <a:pt x="10" y="14"/>
                  </a:lnTo>
                  <a:lnTo>
                    <a:pt x="11" y="14"/>
                  </a:lnTo>
                  <a:lnTo>
                    <a:pt x="12" y="13"/>
                  </a:lnTo>
                  <a:lnTo>
                    <a:pt x="13" y="13"/>
                  </a:lnTo>
                  <a:lnTo>
                    <a:pt x="13" y="13"/>
                  </a:lnTo>
                  <a:lnTo>
                    <a:pt x="15" y="14"/>
                  </a:lnTo>
                  <a:lnTo>
                    <a:pt x="16" y="14"/>
                  </a:lnTo>
                  <a:lnTo>
                    <a:pt x="16" y="13"/>
                  </a:lnTo>
                  <a:lnTo>
                    <a:pt x="16" y="13"/>
                  </a:lnTo>
                  <a:lnTo>
                    <a:pt x="17" y="12"/>
                  </a:lnTo>
                  <a:lnTo>
                    <a:pt x="19" y="11"/>
                  </a:lnTo>
                  <a:lnTo>
                    <a:pt x="20" y="11"/>
                  </a:lnTo>
                  <a:lnTo>
                    <a:pt x="20" y="10"/>
                  </a:lnTo>
                  <a:lnTo>
                    <a:pt x="20" y="8"/>
                  </a:lnTo>
                  <a:lnTo>
                    <a:pt x="19" y="7"/>
                  </a:lnTo>
                  <a:lnTo>
                    <a:pt x="18" y="6"/>
                  </a:lnTo>
                  <a:lnTo>
                    <a:pt x="19" y="5"/>
                  </a:lnTo>
                  <a:lnTo>
                    <a:pt x="17" y="4"/>
                  </a:lnTo>
                  <a:lnTo>
                    <a:pt x="16" y="5"/>
                  </a:lnTo>
                  <a:lnTo>
                    <a:pt x="16" y="5"/>
                  </a:lnTo>
                  <a:lnTo>
                    <a:pt x="15" y="5"/>
                  </a:lnTo>
                  <a:lnTo>
                    <a:pt x="15"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37" name="Freeform 414"/>
            <p:cNvSpPr>
              <a:spLocks/>
            </p:cNvSpPr>
            <p:nvPr/>
          </p:nvSpPr>
          <p:spPr bwMode="auto">
            <a:xfrm>
              <a:off x="6480174" y="5587993"/>
              <a:ext cx="60325" cy="41275"/>
            </a:xfrm>
            <a:custGeom>
              <a:avLst/>
              <a:gdLst/>
              <a:ahLst/>
              <a:cxnLst>
                <a:cxn ang="0">
                  <a:pos x="15" y="6"/>
                </a:cxn>
                <a:cxn ang="0">
                  <a:pos x="13" y="6"/>
                </a:cxn>
                <a:cxn ang="0">
                  <a:pos x="11" y="5"/>
                </a:cxn>
                <a:cxn ang="0">
                  <a:pos x="7" y="2"/>
                </a:cxn>
                <a:cxn ang="0">
                  <a:pos x="5" y="0"/>
                </a:cxn>
                <a:cxn ang="0">
                  <a:pos x="3" y="0"/>
                </a:cxn>
                <a:cxn ang="0">
                  <a:pos x="3" y="1"/>
                </a:cxn>
                <a:cxn ang="0">
                  <a:pos x="1" y="3"/>
                </a:cxn>
                <a:cxn ang="0">
                  <a:pos x="0" y="5"/>
                </a:cxn>
                <a:cxn ang="0">
                  <a:pos x="1" y="9"/>
                </a:cxn>
                <a:cxn ang="0">
                  <a:pos x="3" y="9"/>
                </a:cxn>
                <a:cxn ang="0">
                  <a:pos x="7" y="9"/>
                </a:cxn>
                <a:cxn ang="0">
                  <a:pos x="7" y="12"/>
                </a:cxn>
                <a:cxn ang="0">
                  <a:pos x="8" y="13"/>
                </a:cxn>
                <a:cxn ang="0">
                  <a:pos x="6" y="13"/>
                </a:cxn>
                <a:cxn ang="0">
                  <a:pos x="4" y="13"/>
                </a:cxn>
                <a:cxn ang="0">
                  <a:pos x="4" y="14"/>
                </a:cxn>
                <a:cxn ang="0">
                  <a:pos x="5" y="17"/>
                </a:cxn>
                <a:cxn ang="0">
                  <a:pos x="7" y="19"/>
                </a:cxn>
                <a:cxn ang="0">
                  <a:pos x="9" y="19"/>
                </a:cxn>
                <a:cxn ang="0">
                  <a:pos x="12" y="17"/>
                </a:cxn>
                <a:cxn ang="0">
                  <a:pos x="15" y="17"/>
                </a:cxn>
                <a:cxn ang="0">
                  <a:pos x="16" y="17"/>
                </a:cxn>
                <a:cxn ang="0">
                  <a:pos x="17" y="17"/>
                </a:cxn>
                <a:cxn ang="0">
                  <a:pos x="19" y="19"/>
                </a:cxn>
                <a:cxn ang="0">
                  <a:pos x="22" y="18"/>
                </a:cxn>
                <a:cxn ang="0">
                  <a:pos x="24" y="19"/>
                </a:cxn>
                <a:cxn ang="0">
                  <a:pos x="24" y="24"/>
                </a:cxn>
                <a:cxn ang="0">
                  <a:pos x="27" y="24"/>
                </a:cxn>
                <a:cxn ang="0">
                  <a:pos x="30" y="23"/>
                </a:cxn>
                <a:cxn ang="0">
                  <a:pos x="33" y="25"/>
                </a:cxn>
                <a:cxn ang="0">
                  <a:pos x="36" y="26"/>
                </a:cxn>
                <a:cxn ang="0">
                  <a:pos x="38" y="25"/>
                </a:cxn>
                <a:cxn ang="0">
                  <a:pos x="38" y="25"/>
                </a:cxn>
                <a:cxn ang="0">
                  <a:pos x="35" y="23"/>
                </a:cxn>
                <a:cxn ang="0">
                  <a:pos x="34" y="20"/>
                </a:cxn>
                <a:cxn ang="0">
                  <a:pos x="35" y="17"/>
                </a:cxn>
                <a:cxn ang="0">
                  <a:pos x="34" y="13"/>
                </a:cxn>
                <a:cxn ang="0">
                  <a:pos x="31" y="13"/>
                </a:cxn>
                <a:cxn ang="0">
                  <a:pos x="30" y="10"/>
                </a:cxn>
                <a:cxn ang="0">
                  <a:pos x="27" y="11"/>
                </a:cxn>
                <a:cxn ang="0">
                  <a:pos x="25" y="11"/>
                </a:cxn>
                <a:cxn ang="0">
                  <a:pos x="24" y="9"/>
                </a:cxn>
                <a:cxn ang="0">
                  <a:pos x="23" y="10"/>
                </a:cxn>
                <a:cxn ang="0">
                  <a:pos x="21" y="9"/>
                </a:cxn>
                <a:cxn ang="0">
                  <a:pos x="20" y="6"/>
                </a:cxn>
                <a:cxn ang="0">
                  <a:pos x="18" y="6"/>
                </a:cxn>
                <a:cxn ang="0">
                  <a:pos x="15" y="6"/>
                </a:cxn>
              </a:cxnLst>
              <a:rect l="0" t="0" r="r" b="b"/>
              <a:pathLst>
                <a:path w="38" h="26">
                  <a:moveTo>
                    <a:pt x="15" y="6"/>
                  </a:moveTo>
                  <a:lnTo>
                    <a:pt x="15" y="6"/>
                  </a:lnTo>
                  <a:lnTo>
                    <a:pt x="14" y="6"/>
                  </a:lnTo>
                  <a:lnTo>
                    <a:pt x="13" y="6"/>
                  </a:lnTo>
                  <a:lnTo>
                    <a:pt x="12" y="6"/>
                  </a:lnTo>
                  <a:lnTo>
                    <a:pt x="11" y="5"/>
                  </a:lnTo>
                  <a:lnTo>
                    <a:pt x="9" y="4"/>
                  </a:lnTo>
                  <a:lnTo>
                    <a:pt x="7" y="2"/>
                  </a:lnTo>
                  <a:lnTo>
                    <a:pt x="5" y="0"/>
                  </a:lnTo>
                  <a:lnTo>
                    <a:pt x="5" y="0"/>
                  </a:lnTo>
                  <a:lnTo>
                    <a:pt x="4" y="0"/>
                  </a:lnTo>
                  <a:lnTo>
                    <a:pt x="3" y="0"/>
                  </a:lnTo>
                  <a:lnTo>
                    <a:pt x="3" y="1"/>
                  </a:lnTo>
                  <a:lnTo>
                    <a:pt x="3" y="1"/>
                  </a:lnTo>
                  <a:lnTo>
                    <a:pt x="2" y="2"/>
                  </a:lnTo>
                  <a:lnTo>
                    <a:pt x="1" y="3"/>
                  </a:lnTo>
                  <a:lnTo>
                    <a:pt x="0" y="4"/>
                  </a:lnTo>
                  <a:lnTo>
                    <a:pt x="0" y="5"/>
                  </a:lnTo>
                  <a:lnTo>
                    <a:pt x="0" y="6"/>
                  </a:lnTo>
                  <a:lnTo>
                    <a:pt x="1" y="9"/>
                  </a:lnTo>
                  <a:lnTo>
                    <a:pt x="2" y="9"/>
                  </a:lnTo>
                  <a:lnTo>
                    <a:pt x="3" y="9"/>
                  </a:lnTo>
                  <a:lnTo>
                    <a:pt x="4" y="10"/>
                  </a:lnTo>
                  <a:lnTo>
                    <a:pt x="7" y="9"/>
                  </a:lnTo>
                  <a:lnTo>
                    <a:pt x="7" y="11"/>
                  </a:lnTo>
                  <a:lnTo>
                    <a:pt x="7" y="12"/>
                  </a:lnTo>
                  <a:lnTo>
                    <a:pt x="8" y="13"/>
                  </a:lnTo>
                  <a:lnTo>
                    <a:pt x="8" y="13"/>
                  </a:lnTo>
                  <a:lnTo>
                    <a:pt x="7" y="13"/>
                  </a:lnTo>
                  <a:lnTo>
                    <a:pt x="6" y="13"/>
                  </a:lnTo>
                  <a:lnTo>
                    <a:pt x="5" y="13"/>
                  </a:lnTo>
                  <a:lnTo>
                    <a:pt x="4" y="13"/>
                  </a:lnTo>
                  <a:lnTo>
                    <a:pt x="4" y="13"/>
                  </a:lnTo>
                  <a:lnTo>
                    <a:pt x="4" y="14"/>
                  </a:lnTo>
                  <a:lnTo>
                    <a:pt x="4" y="15"/>
                  </a:lnTo>
                  <a:lnTo>
                    <a:pt x="5" y="17"/>
                  </a:lnTo>
                  <a:lnTo>
                    <a:pt x="6" y="18"/>
                  </a:lnTo>
                  <a:lnTo>
                    <a:pt x="7" y="19"/>
                  </a:lnTo>
                  <a:lnTo>
                    <a:pt x="8" y="19"/>
                  </a:lnTo>
                  <a:lnTo>
                    <a:pt x="9" y="19"/>
                  </a:lnTo>
                  <a:lnTo>
                    <a:pt x="11" y="17"/>
                  </a:lnTo>
                  <a:lnTo>
                    <a:pt x="12" y="17"/>
                  </a:lnTo>
                  <a:lnTo>
                    <a:pt x="14" y="17"/>
                  </a:lnTo>
                  <a:lnTo>
                    <a:pt x="15" y="17"/>
                  </a:lnTo>
                  <a:lnTo>
                    <a:pt x="16" y="18"/>
                  </a:lnTo>
                  <a:lnTo>
                    <a:pt x="16" y="17"/>
                  </a:lnTo>
                  <a:lnTo>
                    <a:pt x="17" y="17"/>
                  </a:lnTo>
                  <a:lnTo>
                    <a:pt x="17" y="17"/>
                  </a:lnTo>
                  <a:lnTo>
                    <a:pt x="18" y="18"/>
                  </a:lnTo>
                  <a:lnTo>
                    <a:pt x="19" y="19"/>
                  </a:lnTo>
                  <a:lnTo>
                    <a:pt x="21" y="18"/>
                  </a:lnTo>
                  <a:lnTo>
                    <a:pt x="22" y="18"/>
                  </a:lnTo>
                  <a:lnTo>
                    <a:pt x="23" y="18"/>
                  </a:lnTo>
                  <a:lnTo>
                    <a:pt x="24" y="19"/>
                  </a:lnTo>
                  <a:lnTo>
                    <a:pt x="24" y="20"/>
                  </a:lnTo>
                  <a:lnTo>
                    <a:pt x="24" y="24"/>
                  </a:lnTo>
                  <a:lnTo>
                    <a:pt x="26" y="25"/>
                  </a:lnTo>
                  <a:lnTo>
                    <a:pt x="27" y="24"/>
                  </a:lnTo>
                  <a:lnTo>
                    <a:pt x="29" y="23"/>
                  </a:lnTo>
                  <a:lnTo>
                    <a:pt x="30" y="23"/>
                  </a:lnTo>
                  <a:lnTo>
                    <a:pt x="31" y="23"/>
                  </a:lnTo>
                  <a:lnTo>
                    <a:pt x="33" y="25"/>
                  </a:lnTo>
                  <a:lnTo>
                    <a:pt x="35" y="26"/>
                  </a:lnTo>
                  <a:lnTo>
                    <a:pt x="36" y="26"/>
                  </a:lnTo>
                  <a:lnTo>
                    <a:pt x="37" y="26"/>
                  </a:lnTo>
                  <a:lnTo>
                    <a:pt x="38" y="25"/>
                  </a:lnTo>
                  <a:lnTo>
                    <a:pt x="38" y="25"/>
                  </a:lnTo>
                  <a:lnTo>
                    <a:pt x="38" y="25"/>
                  </a:lnTo>
                  <a:lnTo>
                    <a:pt x="36" y="25"/>
                  </a:lnTo>
                  <a:lnTo>
                    <a:pt x="35" y="23"/>
                  </a:lnTo>
                  <a:lnTo>
                    <a:pt x="35" y="22"/>
                  </a:lnTo>
                  <a:lnTo>
                    <a:pt x="34" y="20"/>
                  </a:lnTo>
                  <a:lnTo>
                    <a:pt x="35" y="18"/>
                  </a:lnTo>
                  <a:lnTo>
                    <a:pt x="35" y="17"/>
                  </a:lnTo>
                  <a:lnTo>
                    <a:pt x="35" y="15"/>
                  </a:lnTo>
                  <a:lnTo>
                    <a:pt x="34" y="13"/>
                  </a:lnTo>
                  <a:lnTo>
                    <a:pt x="32" y="13"/>
                  </a:lnTo>
                  <a:lnTo>
                    <a:pt x="31" y="13"/>
                  </a:lnTo>
                  <a:lnTo>
                    <a:pt x="30" y="11"/>
                  </a:lnTo>
                  <a:lnTo>
                    <a:pt x="30" y="10"/>
                  </a:lnTo>
                  <a:lnTo>
                    <a:pt x="29" y="10"/>
                  </a:lnTo>
                  <a:lnTo>
                    <a:pt x="27" y="11"/>
                  </a:lnTo>
                  <a:lnTo>
                    <a:pt x="26" y="11"/>
                  </a:lnTo>
                  <a:lnTo>
                    <a:pt x="25" y="11"/>
                  </a:lnTo>
                  <a:lnTo>
                    <a:pt x="24" y="9"/>
                  </a:lnTo>
                  <a:lnTo>
                    <a:pt x="24" y="9"/>
                  </a:lnTo>
                  <a:lnTo>
                    <a:pt x="24" y="10"/>
                  </a:lnTo>
                  <a:lnTo>
                    <a:pt x="23" y="10"/>
                  </a:lnTo>
                  <a:lnTo>
                    <a:pt x="22" y="10"/>
                  </a:lnTo>
                  <a:lnTo>
                    <a:pt x="21" y="9"/>
                  </a:lnTo>
                  <a:lnTo>
                    <a:pt x="20" y="9"/>
                  </a:lnTo>
                  <a:lnTo>
                    <a:pt x="20" y="6"/>
                  </a:lnTo>
                  <a:lnTo>
                    <a:pt x="19" y="6"/>
                  </a:lnTo>
                  <a:lnTo>
                    <a:pt x="18" y="6"/>
                  </a:lnTo>
                  <a:lnTo>
                    <a:pt x="17" y="6"/>
                  </a:lnTo>
                  <a:lnTo>
                    <a:pt x="15" y="6"/>
                  </a:lnTo>
                  <a:lnTo>
                    <a:pt x="15" y="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38" name="Freeform 415"/>
            <p:cNvSpPr>
              <a:spLocks/>
            </p:cNvSpPr>
            <p:nvPr/>
          </p:nvSpPr>
          <p:spPr bwMode="auto">
            <a:xfrm>
              <a:off x="6467474" y="5618155"/>
              <a:ext cx="11112" cy="19050"/>
            </a:xfrm>
            <a:custGeom>
              <a:avLst/>
              <a:gdLst/>
              <a:ahLst/>
              <a:cxnLst>
                <a:cxn ang="0">
                  <a:pos x="7" y="6"/>
                </a:cxn>
                <a:cxn ang="0">
                  <a:pos x="7" y="6"/>
                </a:cxn>
                <a:cxn ang="0">
                  <a:pos x="7" y="6"/>
                </a:cxn>
                <a:cxn ang="0">
                  <a:pos x="7" y="6"/>
                </a:cxn>
                <a:cxn ang="0">
                  <a:pos x="7" y="8"/>
                </a:cxn>
                <a:cxn ang="0">
                  <a:pos x="7" y="11"/>
                </a:cxn>
                <a:cxn ang="0">
                  <a:pos x="7" y="12"/>
                </a:cxn>
                <a:cxn ang="0">
                  <a:pos x="6" y="12"/>
                </a:cxn>
                <a:cxn ang="0">
                  <a:pos x="5" y="12"/>
                </a:cxn>
                <a:cxn ang="0">
                  <a:pos x="3" y="10"/>
                </a:cxn>
                <a:cxn ang="0">
                  <a:pos x="1" y="6"/>
                </a:cxn>
                <a:cxn ang="0">
                  <a:pos x="0" y="6"/>
                </a:cxn>
                <a:cxn ang="0">
                  <a:pos x="0" y="4"/>
                </a:cxn>
                <a:cxn ang="0">
                  <a:pos x="1" y="2"/>
                </a:cxn>
                <a:cxn ang="0">
                  <a:pos x="2" y="1"/>
                </a:cxn>
                <a:cxn ang="0">
                  <a:pos x="3" y="0"/>
                </a:cxn>
                <a:cxn ang="0">
                  <a:pos x="3" y="0"/>
                </a:cxn>
                <a:cxn ang="0">
                  <a:pos x="3" y="0"/>
                </a:cxn>
                <a:cxn ang="0">
                  <a:pos x="4" y="0"/>
                </a:cxn>
                <a:cxn ang="0">
                  <a:pos x="5" y="1"/>
                </a:cxn>
                <a:cxn ang="0">
                  <a:pos x="6" y="4"/>
                </a:cxn>
                <a:cxn ang="0">
                  <a:pos x="6" y="4"/>
                </a:cxn>
                <a:cxn ang="0">
                  <a:pos x="7" y="6"/>
                </a:cxn>
                <a:cxn ang="0">
                  <a:pos x="7" y="6"/>
                </a:cxn>
              </a:cxnLst>
              <a:rect l="0" t="0" r="r" b="b"/>
              <a:pathLst>
                <a:path w="7" h="12">
                  <a:moveTo>
                    <a:pt x="7" y="6"/>
                  </a:moveTo>
                  <a:lnTo>
                    <a:pt x="7" y="6"/>
                  </a:lnTo>
                  <a:lnTo>
                    <a:pt x="7" y="6"/>
                  </a:lnTo>
                  <a:lnTo>
                    <a:pt x="7" y="6"/>
                  </a:lnTo>
                  <a:lnTo>
                    <a:pt x="7" y="8"/>
                  </a:lnTo>
                  <a:lnTo>
                    <a:pt x="7" y="11"/>
                  </a:lnTo>
                  <a:lnTo>
                    <a:pt x="7" y="12"/>
                  </a:lnTo>
                  <a:lnTo>
                    <a:pt x="6" y="12"/>
                  </a:lnTo>
                  <a:lnTo>
                    <a:pt x="5" y="12"/>
                  </a:lnTo>
                  <a:lnTo>
                    <a:pt x="3" y="10"/>
                  </a:lnTo>
                  <a:lnTo>
                    <a:pt x="1" y="6"/>
                  </a:lnTo>
                  <a:lnTo>
                    <a:pt x="0" y="6"/>
                  </a:lnTo>
                  <a:lnTo>
                    <a:pt x="0" y="4"/>
                  </a:lnTo>
                  <a:lnTo>
                    <a:pt x="1" y="2"/>
                  </a:lnTo>
                  <a:lnTo>
                    <a:pt x="2" y="1"/>
                  </a:lnTo>
                  <a:lnTo>
                    <a:pt x="3" y="0"/>
                  </a:lnTo>
                  <a:lnTo>
                    <a:pt x="3" y="0"/>
                  </a:lnTo>
                  <a:lnTo>
                    <a:pt x="3" y="0"/>
                  </a:lnTo>
                  <a:lnTo>
                    <a:pt x="4" y="0"/>
                  </a:lnTo>
                  <a:lnTo>
                    <a:pt x="5" y="1"/>
                  </a:lnTo>
                  <a:lnTo>
                    <a:pt x="6" y="4"/>
                  </a:lnTo>
                  <a:lnTo>
                    <a:pt x="6" y="4"/>
                  </a:lnTo>
                  <a:lnTo>
                    <a:pt x="7" y="6"/>
                  </a:lnTo>
                  <a:lnTo>
                    <a:pt x="7" y="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39" name="Freeform 416"/>
            <p:cNvSpPr>
              <a:spLocks/>
            </p:cNvSpPr>
            <p:nvPr/>
          </p:nvSpPr>
          <p:spPr bwMode="auto">
            <a:xfrm>
              <a:off x="6394448" y="5608630"/>
              <a:ext cx="11112" cy="14287"/>
            </a:xfrm>
            <a:custGeom>
              <a:avLst/>
              <a:gdLst/>
              <a:ahLst/>
              <a:cxnLst>
                <a:cxn ang="0">
                  <a:pos x="6" y="4"/>
                </a:cxn>
                <a:cxn ang="0">
                  <a:pos x="6" y="4"/>
                </a:cxn>
                <a:cxn ang="0">
                  <a:pos x="7" y="5"/>
                </a:cxn>
                <a:cxn ang="0">
                  <a:pos x="7" y="6"/>
                </a:cxn>
                <a:cxn ang="0">
                  <a:pos x="6" y="7"/>
                </a:cxn>
                <a:cxn ang="0">
                  <a:pos x="5" y="8"/>
                </a:cxn>
                <a:cxn ang="0">
                  <a:pos x="4" y="9"/>
                </a:cxn>
                <a:cxn ang="0">
                  <a:pos x="2" y="9"/>
                </a:cxn>
                <a:cxn ang="0">
                  <a:pos x="1" y="9"/>
                </a:cxn>
                <a:cxn ang="0">
                  <a:pos x="1" y="8"/>
                </a:cxn>
                <a:cxn ang="0">
                  <a:pos x="1" y="8"/>
                </a:cxn>
                <a:cxn ang="0">
                  <a:pos x="0" y="6"/>
                </a:cxn>
                <a:cxn ang="0">
                  <a:pos x="0" y="3"/>
                </a:cxn>
                <a:cxn ang="0">
                  <a:pos x="1" y="1"/>
                </a:cxn>
                <a:cxn ang="0">
                  <a:pos x="1" y="0"/>
                </a:cxn>
                <a:cxn ang="0">
                  <a:pos x="2" y="0"/>
                </a:cxn>
                <a:cxn ang="0">
                  <a:pos x="4" y="0"/>
                </a:cxn>
                <a:cxn ang="0">
                  <a:pos x="5" y="1"/>
                </a:cxn>
                <a:cxn ang="0">
                  <a:pos x="5" y="2"/>
                </a:cxn>
                <a:cxn ang="0">
                  <a:pos x="5" y="3"/>
                </a:cxn>
                <a:cxn ang="0">
                  <a:pos x="6" y="4"/>
                </a:cxn>
                <a:cxn ang="0">
                  <a:pos x="6" y="4"/>
                </a:cxn>
              </a:cxnLst>
              <a:rect l="0" t="0" r="r" b="b"/>
              <a:pathLst>
                <a:path w="7" h="9">
                  <a:moveTo>
                    <a:pt x="6" y="4"/>
                  </a:moveTo>
                  <a:lnTo>
                    <a:pt x="6" y="4"/>
                  </a:lnTo>
                  <a:lnTo>
                    <a:pt x="7" y="5"/>
                  </a:lnTo>
                  <a:lnTo>
                    <a:pt x="7" y="6"/>
                  </a:lnTo>
                  <a:lnTo>
                    <a:pt x="6" y="7"/>
                  </a:lnTo>
                  <a:lnTo>
                    <a:pt x="5" y="8"/>
                  </a:lnTo>
                  <a:lnTo>
                    <a:pt x="4" y="9"/>
                  </a:lnTo>
                  <a:lnTo>
                    <a:pt x="2" y="9"/>
                  </a:lnTo>
                  <a:lnTo>
                    <a:pt x="1" y="9"/>
                  </a:lnTo>
                  <a:lnTo>
                    <a:pt x="1" y="8"/>
                  </a:lnTo>
                  <a:lnTo>
                    <a:pt x="1" y="8"/>
                  </a:lnTo>
                  <a:lnTo>
                    <a:pt x="0" y="6"/>
                  </a:lnTo>
                  <a:lnTo>
                    <a:pt x="0" y="3"/>
                  </a:lnTo>
                  <a:lnTo>
                    <a:pt x="1" y="1"/>
                  </a:lnTo>
                  <a:lnTo>
                    <a:pt x="1" y="0"/>
                  </a:lnTo>
                  <a:lnTo>
                    <a:pt x="2" y="0"/>
                  </a:lnTo>
                  <a:lnTo>
                    <a:pt x="4" y="0"/>
                  </a:lnTo>
                  <a:lnTo>
                    <a:pt x="5" y="1"/>
                  </a:lnTo>
                  <a:lnTo>
                    <a:pt x="5" y="2"/>
                  </a:lnTo>
                  <a:lnTo>
                    <a:pt x="5" y="3"/>
                  </a:lnTo>
                  <a:lnTo>
                    <a:pt x="6" y="4"/>
                  </a:lnTo>
                  <a:lnTo>
                    <a:pt x="6"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40" name="Freeform 417"/>
            <p:cNvSpPr>
              <a:spLocks/>
            </p:cNvSpPr>
            <p:nvPr/>
          </p:nvSpPr>
          <p:spPr bwMode="auto">
            <a:xfrm>
              <a:off x="6413499" y="5595931"/>
              <a:ext cx="36513" cy="15875"/>
            </a:xfrm>
            <a:custGeom>
              <a:avLst/>
              <a:gdLst/>
              <a:ahLst/>
              <a:cxnLst>
                <a:cxn ang="0">
                  <a:pos x="23" y="8"/>
                </a:cxn>
                <a:cxn ang="0">
                  <a:pos x="23" y="8"/>
                </a:cxn>
                <a:cxn ang="0">
                  <a:pos x="23" y="6"/>
                </a:cxn>
                <a:cxn ang="0">
                  <a:pos x="23" y="5"/>
                </a:cxn>
                <a:cxn ang="0">
                  <a:pos x="23" y="5"/>
                </a:cxn>
                <a:cxn ang="0">
                  <a:pos x="20" y="3"/>
                </a:cxn>
                <a:cxn ang="0">
                  <a:pos x="18" y="1"/>
                </a:cxn>
                <a:cxn ang="0">
                  <a:pos x="17" y="1"/>
                </a:cxn>
                <a:cxn ang="0">
                  <a:pos x="15" y="0"/>
                </a:cxn>
                <a:cxn ang="0">
                  <a:pos x="15" y="0"/>
                </a:cxn>
                <a:cxn ang="0">
                  <a:pos x="14" y="1"/>
                </a:cxn>
                <a:cxn ang="0">
                  <a:pos x="13" y="1"/>
                </a:cxn>
                <a:cxn ang="0">
                  <a:pos x="12" y="1"/>
                </a:cxn>
                <a:cxn ang="0">
                  <a:pos x="9" y="2"/>
                </a:cxn>
                <a:cxn ang="0">
                  <a:pos x="8" y="3"/>
                </a:cxn>
                <a:cxn ang="0">
                  <a:pos x="5" y="4"/>
                </a:cxn>
                <a:cxn ang="0">
                  <a:pos x="1" y="6"/>
                </a:cxn>
                <a:cxn ang="0">
                  <a:pos x="0" y="8"/>
                </a:cxn>
                <a:cxn ang="0">
                  <a:pos x="0" y="8"/>
                </a:cxn>
                <a:cxn ang="0">
                  <a:pos x="1" y="8"/>
                </a:cxn>
                <a:cxn ang="0">
                  <a:pos x="2" y="8"/>
                </a:cxn>
                <a:cxn ang="0">
                  <a:pos x="3" y="8"/>
                </a:cxn>
                <a:cxn ang="0">
                  <a:pos x="5" y="7"/>
                </a:cxn>
                <a:cxn ang="0">
                  <a:pos x="6" y="8"/>
                </a:cxn>
                <a:cxn ang="0">
                  <a:pos x="7" y="8"/>
                </a:cxn>
                <a:cxn ang="0">
                  <a:pos x="8" y="9"/>
                </a:cxn>
                <a:cxn ang="0">
                  <a:pos x="8" y="9"/>
                </a:cxn>
                <a:cxn ang="0">
                  <a:pos x="9" y="9"/>
                </a:cxn>
                <a:cxn ang="0">
                  <a:pos x="10" y="9"/>
                </a:cxn>
                <a:cxn ang="0">
                  <a:pos x="12" y="8"/>
                </a:cxn>
                <a:cxn ang="0">
                  <a:pos x="12" y="8"/>
                </a:cxn>
                <a:cxn ang="0">
                  <a:pos x="13" y="8"/>
                </a:cxn>
                <a:cxn ang="0">
                  <a:pos x="14" y="8"/>
                </a:cxn>
                <a:cxn ang="0">
                  <a:pos x="15" y="9"/>
                </a:cxn>
                <a:cxn ang="0">
                  <a:pos x="16" y="9"/>
                </a:cxn>
                <a:cxn ang="0">
                  <a:pos x="17" y="9"/>
                </a:cxn>
                <a:cxn ang="0">
                  <a:pos x="18" y="9"/>
                </a:cxn>
                <a:cxn ang="0">
                  <a:pos x="20" y="9"/>
                </a:cxn>
                <a:cxn ang="0">
                  <a:pos x="22" y="10"/>
                </a:cxn>
                <a:cxn ang="0">
                  <a:pos x="22" y="9"/>
                </a:cxn>
                <a:cxn ang="0">
                  <a:pos x="23" y="8"/>
                </a:cxn>
                <a:cxn ang="0">
                  <a:pos x="23" y="8"/>
                </a:cxn>
              </a:cxnLst>
              <a:rect l="0" t="0" r="r" b="b"/>
              <a:pathLst>
                <a:path w="23" h="10">
                  <a:moveTo>
                    <a:pt x="23" y="8"/>
                  </a:moveTo>
                  <a:lnTo>
                    <a:pt x="23" y="8"/>
                  </a:lnTo>
                  <a:lnTo>
                    <a:pt x="23" y="6"/>
                  </a:lnTo>
                  <a:lnTo>
                    <a:pt x="23" y="5"/>
                  </a:lnTo>
                  <a:lnTo>
                    <a:pt x="23" y="5"/>
                  </a:lnTo>
                  <a:lnTo>
                    <a:pt x="20" y="3"/>
                  </a:lnTo>
                  <a:lnTo>
                    <a:pt x="18" y="1"/>
                  </a:lnTo>
                  <a:lnTo>
                    <a:pt x="17" y="1"/>
                  </a:lnTo>
                  <a:lnTo>
                    <a:pt x="15" y="0"/>
                  </a:lnTo>
                  <a:lnTo>
                    <a:pt x="15" y="0"/>
                  </a:lnTo>
                  <a:lnTo>
                    <a:pt x="14" y="1"/>
                  </a:lnTo>
                  <a:lnTo>
                    <a:pt x="13" y="1"/>
                  </a:lnTo>
                  <a:lnTo>
                    <a:pt x="12" y="1"/>
                  </a:lnTo>
                  <a:lnTo>
                    <a:pt x="9" y="2"/>
                  </a:lnTo>
                  <a:lnTo>
                    <a:pt x="8" y="3"/>
                  </a:lnTo>
                  <a:lnTo>
                    <a:pt x="5" y="4"/>
                  </a:lnTo>
                  <a:lnTo>
                    <a:pt x="1" y="6"/>
                  </a:lnTo>
                  <a:lnTo>
                    <a:pt x="0" y="8"/>
                  </a:lnTo>
                  <a:lnTo>
                    <a:pt x="0" y="8"/>
                  </a:lnTo>
                  <a:lnTo>
                    <a:pt x="1" y="8"/>
                  </a:lnTo>
                  <a:lnTo>
                    <a:pt x="2" y="8"/>
                  </a:lnTo>
                  <a:lnTo>
                    <a:pt x="3" y="8"/>
                  </a:lnTo>
                  <a:lnTo>
                    <a:pt x="5" y="7"/>
                  </a:lnTo>
                  <a:lnTo>
                    <a:pt x="6" y="8"/>
                  </a:lnTo>
                  <a:lnTo>
                    <a:pt x="7" y="8"/>
                  </a:lnTo>
                  <a:lnTo>
                    <a:pt x="8" y="9"/>
                  </a:lnTo>
                  <a:lnTo>
                    <a:pt x="8" y="9"/>
                  </a:lnTo>
                  <a:lnTo>
                    <a:pt x="9" y="9"/>
                  </a:lnTo>
                  <a:lnTo>
                    <a:pt x="10" y="9"/>
                  </a:lnTo>
                  <a:lnTo>
                    <a:pt x="12" y="8"/>
                  </a:lnTo>
                  <a:lnTo>
                    <a:pt x="12" y="8"/>
                  </a:lnTo>
                  <a:lnTo>
                    <a:pt x="13" y="8"/>
                  </a:lnTo>
                  <a:lnTo>
                    <a:pt x="14" y="8"/>
                  </a:lnTo>
                  <a:lnTo>
                    <a:pt x="15" y="9"/>
                  </a:lnTo>
                  <a:lnTo>
                    <a:pt x="16" y="9"/>
                  </a:lnTo>
                  <a:lnTo>
                    <a:pt x="17" y="9"/>
                  </a:lnTo>
                  <a:lnTo>
                    <a:pt x="18" y="9"/>
                  </a:lnTo>
                  <a:lnTo>
                    <a:pt x="20" y="9"/>
                  </a:lnTo>
                  <a:lnTo>
                    <a:pt x="22" y="10"/>
                  </a:lnTo>
                  <a:lnTo>
                    <a:pt x="22" y="9"/>
                  </a:lnTo>
                  <a:lnTo>
                    <a:pt x="23" y="8"/>
                  </a:lnTo>
                  <a:lnTo>
                    <a:pt x="23" y="8"/>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41" name="Freeform 418"/>
            <p:cNvSpPr>
              <a:spLocks/>
            </p:cNvSpPr>
            <p:nvPr/>
          </p:nvSpPr>
          <p:spPr bwMode="auto">
            <a:xfrm>
              <a:off x="6413499" y="5616567"/>
              <a:ext cx="25400" cy="14287"/>
            </a:xfrm>
            <a:custGeom>
              <a:avLst/>
              <a:gdLst/>
              <a:ahLst/>
              <a:cxnLst>
                <a:cxn ang="0">
                  <a:pos x="15" y="8"/>
                </a:cxn>
                <a:cxn ang="0">
                  <a:pos x="15" y="8"/>
                </a:cxn>
                <a:cxn ang="0">
                  <a:pos x="15" y="7"/>
                </a:cxn>
                <a:cxn ang="0">
                  <a:pos x="15" y="7"/>
                </a:cxn>
                <a:cxn ang="0">
                  <a:pos x="15" y="6"/>
                </a:cxn>
                <a:cxn ang="0">
                  <a:pos x="15" y="4"/>
                </a:cxn>
                <a:cxn ang="0">
                  <a:pos x="14" y="3"/>
                </a:cxn>
                <a:cxn ang="0">
                  <a:pos x="14" y="2"/>
                </a:cxn>
                <a:cxn ang="0">
                  <a:pos x="14" y="2"/>
                </a:cxn>
                <a:cxn ang="0">
                  <a:pos x="15" y="2"/>
                </a:cxn>
                <a:cxn ang="0">
                  <a:pos x="15" y="2"/>
                </a:cxn>
                <a:cxn ang="0">
                  <a:pos x="15" y="2"/>
                </a:cxn>
                <a:cxn ang="0">
                  <a:pos x="16" y="1"/>
                </a:cxn>
                <a:cxn ang="0">
                  <a:pos x="15" y="1"/>
                </a:cxn>
                <a:cxn ang="0">
                  <a:pos x="15" y="0"/>
                </a:cxn>
                <a:cxn ang="0">
                  <a:pos x="14" y="0"/>
                </a:cxn>
                <a:cxn ang="0">
                  <a:pos x="12" y="0"/>
                </a:cxn>
                <a:cxn ang="0">
                  <a:pos x="10" y="0"/>
                </a:cxn>
                <a:cxn ang="0">
                  <a:pos x="9" y="1"/>
                </a:cxn>
                <a:cxn ang="0">
                  <a:pos x="6" y="0"/>
                </a:cxn>
                <a:cxn ang="0">
                  <a:pos x="3" y="0"/>
                </a:cxn>
                <a:cxn ang="0">
                  <a:pos x="2" y="0"/>
                </a:cxn>
                <a:cxn ang="0">
                  <a:pos x="1" y="0"/>
                </a:cxn>
                <a:cxn ang="0">
                  <a:pos x="0" y="1"/>
                </a:cxn>
                <a:cxn ang="0">
                  <a:pos x="0" y="2"/>
                </a:cxn>
                <a:cxn ang="0">
                  <a:pos x="0" y="7"/>
                </a:cxn>
                <a:cxn ang="0">
                  <a:pos x="1" y="7"/>
                </a:cxn>
                <a:cxn ang="0">
                  <a:pos x="1" y="9"/>
                </a:cxn>
                <a:cxn ang="0">
                  <a:pos x="2" y="9"/>
                </a:cxn>
                <a:cxn ang="0">
                  <a:pos x="3" y="9"/>
                </a:cxn>
                <a:cxn ang="0">
                  <a:pos x="4" y="9"/>
                </a:cxn>
                <a:cxn ang="0">
                  <a:pos x="6" y="8"/>
                </a:cxn>
                <a:cxn ang="0">
                  <a:pos x="9" y="8"/>
                </a:cxn>
                <a:cxn ang="0">
                  <a:pos x="14" y="9"/>
                </a:cxn>
                <a:cxn ang="0">
                  <a:pos x="14" y="9"/>
                </a:cxn>
                <a:cxn ang="0">
                  <a:pos x="15" y="8"/>
                </a:cxn>
                <a:cxn ang="0">
                  <a:pos x="15" y="8"/>
                </a:cxn>
              </a:cxnLst>
              <a:rect l="0" t="0" r="r" b="b"/>
              <a:pathLst>
                <a:path w="16" h="9">
                  <a:moveTo>
                    <a:pt x="15" y="8"/>
                  </a:moveTo>
                  <a:lnTo>
                    <a:pt x="15" y="8"/>
                  </a:lnTo>
                  <a:lnTo>
                    <a:pt x="15" y="7"/>
                  </a:lnTo>
                  <a:lnTo>
                    <a:pt x="15" y="7"/>
                  </a:lnTo>
                  <a:lnTo>
                    <a:pt x="15" y="6"/>
                  </a:lnTo>
                  <a:lnTo>
                    <a:pt x="15" y="4"/>
                  </a:lnTo>
                  <a:lnTo>
                    <a:pt x="14" y="3"/>
                  </a:lnTo>
                  <a:lnTo>
                    <a:pt x="14" y="2"/>
                  </a:lnTo>
                  <a:lnTo>
                    <a:pt x="14" y="2"/>
                  </a:lnTo>
                  <a:lnTo>
                    <a:pt x="15" y="2"/>
                  </a:lnTo>
                  <a:lnTo>
                    <a:pt x="15" y="2"/>
                  </a:lnTo>
                  <a:lnTo>
                    <a:pt x="15" y="2"/>
                  </a:lnTo>
                  <a:lnTo>
                    <a:pt x="16" y="1"/>
                  </a:lnTo>
                  <a:lnTo>
                    <a:pt x="15" y="1"/>
                  </a:lnTo>
                  <a:lnTo>
                    <a:pt x="15" y="0"/>
                  </a:lnTo>
                  <a:lnTo>
                    <a:pt x="14" y="0"/>
                  </a:lnTo>
                  <a:lnTo>
                    <a:pt x="12" y="0"/>
                  </a:lnTo>
                  <a:lnTo>
                    <a:pt x="10" y="0"/>
                  </a:lnTo>
                  <a:lnTo>
                    <a:pt x="9" y="1"/>
                  </a:lnTo>
                  <a:lnTo>
                    <a:pt x="6" y="0"/>
                  </a:lnTo>
                  <a:lnTo>
                    <a:pt x="3" y="0"/>
                  </a:lnTo>
                  <a:lnTo>
                    <a:pt x="2" y="0"/>
                  </a:lnTo>
                  <a:lnTo>
                    <a:pt x="1" y="0"/>
                  </a:lnTo>
                  <a:lnTo>
                    <a:pt x="0" y="1"/>
                  </a:lnTo>
                  <a:lnTo>
                    <a:pt x="0" y="2"/>
                  </a:lnTo>
                  <a:lnTo>
                    <a:pt x="0" y="7"/>
                  </a:lnTo>
                  <a:lnTo>
                    <a:pt x="1" y="7"/>
                  </a:lnTo>
                  <a:lnTo>
                    <a:pt x="1" y="9"/>
                  </a:lnTo>
                  <a:lnTo>
                    <a:pt x="2" y="9"/>
                  </a:lnTo>
                  <a:lnTo>
                    <a:pt x="3" y="9"/>
                  </a:lnTo>
                  <a:lnTo>
                    <a:pt x="4" y="9"/>
                  </a:lnTo>
                  <a:lnTo>
                    <a:pt x="6" y="8"/>
                  </a:lnTo>
                  <a:lnTo>
                    <a:pt x="9" y="8"/>
                  </a:lnTo>
                  <a:lnTo>
                    <a:pt x="14" y="9"/>
                  </a:lnTo>
                  <a:lnTo>
                    <a:pt x="14" y="9"/>
                  </a:lnTo>
                  <a:lnTo>
                    <a:pt x="15" y="8"/>
                  </a:lnTo>
                  <a:lnTo>
                    <a:pt x="15" y="8"/>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42" name="Freeform 419"/>
            <p:cNvSpPr>
              <a:spLocks/>
            </p:cNvSpPr>
            <p:nvPr/>
          </p:nvSpPr>
          <p:spPr bwMode="auto">
            <a:xfrm>
              <a:off x="6480174" y="5668955"/>
              <a:ext cx="11112" cy="12700"/>
            </a:xfrm>
            <a:custGeom>
              <a:avLst/>
              <a:gdLst/>
              <a:ahLst/>
              <a:cxnLst>
                <a:cxn ang="0">
                  <a:pos x="6" y="3"/>
                </a:cxn>
                <a:cxn ang="0">
                  <a:pos x="6" y="3"/>
                </a:cxn>
                <a:cxn ang="0">
                  <a:pos x="4" y="0"/>
                </a:cxn>
                <a:cxn ang="0">
                  <a:pos x="3" y="0"/>
                </a:cxn>
                <a:cxn ang="0">
                  <a:pos x="3" y="0"/>
                </a:cxn>
                <a:cxn ang="0">
                  <a:pos x="2" y="0"/>
                </a:cxn>
                <a:cxn ang="0">
                  <a:pos x="1" y="2"/>
                </a:cxn>
                <a:cxn ang="0">
                  <a:pos x="0" y="5"/>
                </a:cxn>
                <a:cxn ang="0">
                  <a:pos x="0" y="6"/>
                </a:cxn>
                <a:cxn ang="0">
                  <a:pos x="0" y="6"/>
                </a:cxn>
                <a:cxn ang="0">
                  <a:pos x="0" y="7"/>
                </a:cxn>
                <a:cxn ang="0">
                  <a:pos x="0" y="8"/>
                </a:cxn>
                <a:cxn ang="0">
                  <a:pos x="1" y="8"/>
                </a:cxn>
                <a:cxn ang="0">
                  <a:pos x="6" y="6"/>
                </a:cxn>
                <a:cxn ang="0">
                  <a:pos x="7" y="6"/>
                </a:cxn>
                <a:cxn ang="0">
                  <a:pos x="7" y="5"/>
                </a:cxn>
                <a:cxn ang="0">
                  <a:pos x="6" y="4"/>
                </a:cxn>
                <a:cxn ang="0">
                  <a:pos x="6" y="3"/>
                </a:cxn>
                <a:cxn ang="0">
                  <a:pos x="6" y="3"/>
                </a:cxn>
              </a:cxnLst>
              <a:rect l="0" t="0" r="r" b="b"/>
              <a:pathLst>
                <a:path w="7" h="8">
                  <a:moveTo>
                    <a:pt x="6" y="3"/>
                  </a:moveTo>
                  <a:lnTo>
                    <a:pt x="6" y="3"/>
                  </a:lnTo>
                  <a:lnTo>
                    <a:pt x="4" y="0"/>
                  </a:lnTo>
                  <a:lnTo>
                    <a:pt x="3" y="0"/>
                  </a:lnTo>
                  <a:lnTo>
                    <a:pt x="3" y="0"/>
                  </a:lnTo>
                  <a:lnTo>
                    <a:pt x="2" y="0"/>
                  </a:lnTo>
                  <a:lnTo>
                    <a:pt x="1" y="2"/>
                  </a:lnTo>
                  <a:lnTo>
                    <a:pt x="0" y="5"/>
                  </a:lnTo>
                  <a:lnTo>
                    <a:pt x="0" y="6"/>
                  </a:lnTo>
                  <a:lnTo>
                    <a:pt x="0" y="6"/>
                  </a:lnTo>
                  <a:lnTo>
                    <a:pt x="0" y="7"/>
                  </a:lnTo>
                  <a:lnTo>
                    <a:pt x="0" y="8"/>
                  </a:lnTo>
                  <a:lnTo>
                    <a:pt x="1" y="8"/>
                  </a:lnTo>
                  <a:lnTo>
                    <a:pt x="6" y="6"/>
                  </a:lnTo>
                  <a:lnTo>
                    <a:pt x="7" y="6"/>
                  </a:lnTo>
                  <a:lnTo>
                    <a:pt x="7" y="5"/>
                  </a:lnTo>
                  <a:lnTo>
                    <a:pt x="6" y="4"/>
                  </a:lnTo>
                  <a:lnTo>
                    <a:pt x="6" y="3"/>
                  </a:lnTo>
                  <a:lnTo>
                    <a:pt x="6"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43" name="Freeform 420"/>
            <p:cNvSpPr>
              <a:spLocks/>
            </p:cNvSpPr>
            <p:nvPr/>
          </p:nvSpPr>
          <p:spPr bwMode="auto">
            <a:xfrm>
              <a:off x="6564312" y="5661018"/>
              <a:ext cx="26988" cy="22225"/>
            </a:xfrm>
            <a:custGeom>
              <a:avLst/>
              <a:gdLst/>
              <a:ahLst/>
              <a:cxnLst>
                <a:cxn ang="0">
                  <a:pos x="12" y="5"/>
                </a:cxn>
                <a:cxn ang="0">
                  <a:pos x="12" y="5"/>
                </a:cxn>
                <a:cxn ang="0">
                  <a:pos x="10" y="3"/>
                </a:cxn>
                <a:cxn ang="0">
                  <a:pos x="9" y="1"/>
                </a:cxn>
                <a:cxn ang="0">
                  <a:pos x="8" y="1"/>
                </a:cxn>
                <a:cxn ang="0">
                  <a:pos x="7" y="0"/>
                </a:cxn>
                <a:cxn ang="0">
                  <a:pos x="6" y="1"/>
                </a:cxn>
                <a:cxn ang="0">
                  <a:pos x="4" y="1"/>
                </a:cxn>
                <a:cxn ang="0">
                  <a:pos x="4" y="2"/>
                </a:cxn>
                <a:cxn ang="0">
                  <a:pos x="4" y="4"/>
                </a:cxn>
                <a:cxn ang="0">
                  <a:pos x="3" y="5"/>
                </a:cxn>
                <a:cxn ang="0">
                  <a:pos x="1" y="8"/>
                </a:cxn>
                <a:cxn ang="0">
                  <a:pos x="0" y="9"/>
                </a:cxn>
                <a:cxn ang="0">
                  <a:pos x="0" y="11"/>
                </a:cxn>
                <a:cxn ang="0">
                  <a:pos x="0" y="11"/>
                </a:cxn>
                <a:cxn ang="0">
                  <a:pos x="2" y="11"/>
                </a:cxn>
                <a:cxn ang="0">
                  <a:pos x="4" y="12"/>
                </a:cxn>
                <a:cxn ang="0">
                  <a:pos x="5" y="12"/>
                </a:cxn>
                <a:cxn ang="0">
                  <a:pos x="7" y="12"/>
                </a:cxn>
                <a:cxn ang="0">
                  <a:pos x="7" y="12"/>
                </a:cxn>
                <a:cxn ang="0">
                  <a:pos x="8" y="12"/>
                </a:cxn>
                <a:cxn ang="0">
                  <a:pos x="9" y="12"/>
                </a:cxn>
                <a:cxn ang="0">
                  <a:pos x="9" y="12"/>
                </a:cxn>
                <a:cxn ang="0">
                  <a:pos x="11" y="13"/>
                </a:cxn>
                <a:cxn ang="0">
                  <a:pos x="14" y="14"/>
                </a:cxn>
                <a:cxn ang="0">
                  <a:pos x="15" y="14"/>
                </a:cxn>
                <a:cxn ang="0">
                  <a:pos x="15" y="13"/>
                </a:cxn>
                <a:cxn ang="0">
                  <a:pos x="16" y="13"/>
                </a:cxn>
                <a:cxn ang="0">
                  <a:pos x="17" y="12"/>
                </a:cxn>
                <a:cxn ang="0">
                  <a:pos x="16" y="11"/>
                </a:cxn>
                <a:cxn ang="0">
                  <a:pos x="16" y="9"/>
                </a:cxn>
                <a:cxn ang="0">
                  <a:pos x="15" y="6"/>
                </a:cxn>
                <a:cxn ang="0">
                  <a:pos x="14" y="6"/>
                </a:cxn>
                <a:cxn ang="0">
                  <a:pos x="13" y="5"/>
                </a:cxn>
                <a:cxn ang="0">
                  <a:pos x="12" y="5"/>
                </a:cxn>
                <a:cxn ang="0">
                  <a:pos x="12" y="5"/>
                </a:cxn>
              </a:cxnLst>
              <a:rect l="0" t="0" r="r" b="b"/>
              <a:pathLst>
                <a:path w="17" h="14">
                  <a:moveTo>
                    <a:pt x="12" y="5"/>
                  </a:moveTo>
                  <a:lnTo>
                    <a:pt x="12" y="5"/>
                  </a:lnTo>
                  <a:lnTo>
                    <a:pt x="10" y="3"/>
                  </a:lnTo>
                  <a:lnTo>
                    <a:pt x="9" y="1"/>
                  </a:lnTo>
                  <a:lnTo>
                    <a:pt x="8" y="1"/>
                  </a:lnTo>
                  <a:lnTo>
                    <a:pt x="7" y="0"/>
                  </a:lnTo>
                  <a:lnTo>
                    <a:pt x="6" y="1"/>
                  </a:lnTo>
                  <a:lnTo>
                    <a:pt x="4" y="1"/>
                  </a:lnTo>
                  <a:lnTo>
                    <a:pt x="4" y="2"/>
                  </a:lnTo>
                  <a:lnTo>
                    <a:pt x="4" y="4"/>
                  </a:lnTo>
                  <a:lnTo>
                    <a:pt x="3" y="5"/>
                  </a:lnTo>
                  <a:lnTo>
                    <a:pt x="1" y="8"/>
                  </a:lnTo>
                  <a:lnTo>
                    <a:pt x="0" y="9"/>
                  </a:lnTo>
                  <a:lnTo>
                    <a:pt x="0" y="11"/>
                  </a:lnTo>
                  <a:lnTo>
                    <a:pt x="0" y="11"/>
                  </a:lnTo>
                  <a:lnTo>
                    <a:pt x="2" y="11"/>
                  </a:lnTo>
                  <a:lnTo>
                    <a:pt x="4" y="12"/>
                  </a:lnTo>
                  <a:lnTo>
                    <a:pt x="5" y="12"/>
                  </a:lnTo>
                  <a:lnTo>
                    <a:pt x="7" y="12"/>
                  </a:lnTo>
                  <a:lnTo>
                    <a:pt x="7" y="12"/>
                  </a:lnTo>
                  <a:lnTo>
                    <a:pt x="8" y="12"/>
                  </a:lnTo>
                  <a:lnTo>
                    <a:pt x="9" y="12"/>
                  </a:lnTo>
                  <a:lnTo>
                    <a:pt x="9" y="12"/>
                  </a:lnTo>
                  <a:lnTo>
                    <a:pt x="11" y="13"/>
                  </a:lnTo>
                  <a:lnTo>
                    <a:pt x="14" y="14"/>
                  </a:lnTo>
                  <a:lnTo>
                    <a:pt x="15" y="14"/>
                  </a:lnTo>
                  <a:lnTo>
                    <a:pt x="15" y="13"/>
                  </a:lnTo>
                  <a:lnTo>
                    <a:pt x="16" y="13"/>
                  </a:lnTo>
                  <a:lnTo>
                    <a:pt x="17" y="12"/>
                  </a:lnTo>
                  <a:lnTo>
                    <a:pt x="16" y="11"/>
                  </a:lnTo>
                  <a:lnTo>
                    <a:pt x="16" y="9"/>
                  </a:lnTo>
                  <a:lnTo>
                    <a:pt x="15" y="6"/>
                  </a:lnTo>
                  <a:lnTo>
                    <a:pt x="14" y="6"/>
                  </a:lnTo>
                  <a:lnTo>
                    <a:pt x="13" y="5"/>
                  </a:lnTo>
                  <a:lnTo>
                    <a:pt x="12" y="5"/>
                  </a:lnTo>
                  <a:lnTo>
                    <a:pt x="12"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44" name="Freeform 421"/>
            <p:cNvSpPr>
              <a:spLocks/>
            </p:cNvSpPr>
            <p:nvPr/>
          </p:nvSpPr>
          <p:spPr bwMode="auto">
            <a:xfrm>
              <a:off x="6562724" y="5638792"/>
              <a:ext cx="157163" cy="49213"/>
            </a:xfrm>
            <a:custGeom>
              <a:avLst/>
              <a:gdLst/>
              <a:ahLst/>
              <a:cxnLst>
                <a:cxn ang="0">
                  <a:pos x="27" y="14"/>
                </a:cxn>
                <a:cxn ang="0">
                  <a:pos x="28" y="17"/>
                </a:cxn>
                <a:cxn ang="0">
                  <a:pos x="28" y="21"/>
                </a:cxn>
                <a:cxn ang="0">
                  <a:pos x="29" y="25"/>
                </a:cxn>
                <a:cxn ang="0">
                  <a:pos x="31" y="28"/>
                </a:cxn>
                <a:cxn ang="0">
                  <a:pos x="35" y="28"/>
                </a:cxn>
                <a:cxn ang="0">
                  <a:pos x="38" y="30"/>
                </a:cxn>
                <a:cxn ang="0">
                  <a:pos x="42" y="28"/>
                </a:cxn>
                <a:cxn ang="0">
                  <a:pos x="45" y="23"/>
                </a:cxn>
                <a:cxn ang="0">
                  <a:pos x="47" y="23"/>
                </a:cxn>
                <a:cxn ang="0">
                  <a:pos x="48" y="25"/>
                </a:cxn>
                <a:cxn ang="0">
                  <a:pos x="46" y="27"/>
                </a:cxn>
                <a:cxn ang="0">
                  <a:pos x="49" y="30"/>
                </a:cxn>
                <a:cxn ang="0">
                  <a:pos x="50" y="31"/>
                </a:cxn>
                <a:cxn ang="0">
                  <a:pos x="53" y="31"/>
                </a:cxn>
                <a:cxn ang="0">
                  <a:pos x="56" y="31"/>
                </a:cxn>
                <a:cxn ang="0">
                  <a:pos x="69" y="31"/>
                </a:cxn>
                <a:cxn ang="0">
                  <a:pos x="74" y="31"/>
                </a:cxn>
                <a:cxn ang="0">
                  <a:pos x="77" y="31"/>
                </a:cxn>
                <a:cxn ang="0">
                  <a:pos x="79" y="29"/>
                </a:cxn>
                <a:cxn ang="0">
                  <a:pos x="80" y="25"/>
                </a:cxn>
                <a:cxn ang="0">
                  <a:pos x="81" y="26"/>
                </a:cxn>
                <a:cxn ang="0">
                  <a:pos x="83" y="30"/>
                </a:cxn>
                <a:cxn ang="0">
                  <a:pos x="90" y="31"/>
                </a:cxn>
                <a:cxn ang="0">
                  <a:pos x="93" y="30"/>
                </a:cxn>
                <a:cxn ang="0">
                  <a:pos x="94" y="25"/>
                </a:cxn>
                <a:cxn ang="0">
                  <a:pos x="98" y="23"/>
                </a:cxn>
                <a:cxn ang="0">
                  <a:pos x="99" y="22"/>
                </a:cxn>
                <a:cxn ang="0">
                  <a:pos x="97" y="19"/>
                </a:cxn>
                <a:cxn ang="0">
                  <a:pos x="95" y="17"/>
                </a:cxn>
                <a:cxn ang="0">
                  <a:pos x="88" y="16"/>
                </a:cxn>
                <a:cxn ang="0">
                  <a:pos x="74" y="17"/>
                </a:cxn>
                <a:cxn ang="0">
                  <a:pos x="66" y="21"/>
                </a:cxn>
                <a:cxn ang="0">
                  <a:pos x="64" y="22"/>
                </a:cxn>
                <a:cxn ang="0">
                  <a:pos x="61" y="20"/>
                </a:cxn>
                <a:cxn ang="0">
                  <a:pos x="58" y="19"/>
                </a:cxn>
                <a:cxn ang="0">
                  <a:pos x="55" y="19"/>
                </a:cxn>
                <a:cxn ang="0">
                  <a:pos x="52" y="19"/>
                </a:cxn>
                <a:cxn ang="0">
                  <a:pos x="48" y="17"/>
                </a:cxn>
                <a:cxn ang="0">
                  <a:pos x="46" y="17"/>
                </a:cxn>
                <a:cxn ang="0">
                  <a:pos x="41" y="14"/>
                </a:cxn>
                <a:cxn ang="0">
                  <a:pos x="36" y="12"/>
                </a:cxn>
                <a:cxn ang="0">
                  <a:pos x="37" y="11"/>
                </a:cxn>
                <a:cxn ang="0">
                  <a:pos x="40" y="10"/>
                </a:cxn>
                <a:cxn ang="0">
                  <a:pos x="38" y="8"/>
                </a:cxn>
                <a:cxn ang="0">
                  <a:pos x="36" y="6"/>
                </a:cxn>
                <a:cxn ang="0">
                  <a:pos x="35" y="3"/>
                </a:cxn>
                <a:cxn ang="0">
                  <a:pos x="32" y="4"/>
                </a:cxn>
                <a:cxn ang="0">
                  <a:pos x="27" y="5"/>
                </a:cxn>
                <a:cxn ang="0">
                  <a:pos x="23" y="6"/>
                </a:cxn>
                <a:cxn ang="0">
                  <a:pos x="20" y="3"/>
                </a:cxn>
                <a:cxn ang="0">
                  <a:pos x="13" y="1"/>
                </a:cxn>
                <a:cxn ang="0">
                  <a:pos x="4" y="0"/>
                </a:cxn>
                <a:cxn ang="0">
                  <a:pos x="0" y="3"/>
                </a:cxn>
                <a:cxn ang="0">
                  <a:pos x="3" y="6"/>
                </a:cxn>
                <a:cxn ang="0">
                  <a:pos x="4" y="7"/>
                </a:cxn>
                <a:cxn ang="0">
                  <a:pos x="11" y="11"/>
                </a:cxn>
                <a:cxn ang="0">
                  <a:pos x="17" y="11"/>
                </a:cxn>
                <a:cxn ang="0">
                  <a:pos x="20" y="9"/>
                </a:cxn>
                <a:cxn ang="0">
                  <a:pos x="22" y="9"/>
                </a:cxn>
                <a:cxn ang="0">
                  <a:pos x="24" y="12"/>
                </a:cxn>
                <a:cxn ang="0">
                  <a:pos x="27" y="14"/>
                </a:cxn>
              </a:cxnLst>
              <a:rect l="0" t="0" r="r" b="b"/>
              <a:pathLst>
                <a:path w="99" h="31">
                  <a:moveTo>
                    <a:pt x="27" y="14"/>
                  </a:moveTo>
                  <a:lnTo>
                    <a:pt x="27" y="14"/>
                  </a:lnTo>
                  <a:lnTo>
                    <a:pt x="27" y="14"/>
                  </a:lnTo>
                  <a:lnTo>
                    <a:pt x="27" y="15"/>
                  </a:lnTo>
                  <a:lnTo>
                    <a:pt x="28" y="16"/>
                  </a:lnTo>
                  <a:lnTo>
                    <a:pt x="28" y="17"/>
                  </a:lnTo>
                  <a:lnTo>
                    <a:pt x="28" y="19"/>
                  </a:lnTo>
                  <a:lnTo>
                    <a:pt x="28" y="19"/>
                  </a:lnTo>
                  <a:lnTo>
                    <a:pt x="28" y="21"/>
                  </a:lnTo>
                  <a:lnTo>
                    <a:pt x="29" y="22"/>
                  </a:lnTo>
                  <a:lnTo>
                    <a:pt x="29" y="23"/>
                  </a:lnTo>
                  <a:lnTo>
                    <a:pt x="29" y="25"/>
                  </a:lnTo>
                  <a:lnTo>
                    <a:pt x="29" y="26"/>
                  </a:lnTo>
                  <a:lnTo>
                    <a:pt x="29" y="27"/>
                  </a:lnTo>
                  <a:lnTo>
                    <a:pt x="31" y="28"/>
                  </a:lnTo>
                  <a:lnTo>
                    <a:pt x="32" y="29"/>
                  </a:lnTo>
                  <a:lnTo>
                    <a:pt x="34" y="27"/>
                  </a:lnTo>
                  <a:lnTo>
                    <a:pt x="35" y="28"/>
                  </a:lnTo>
                  <a:lnTo>
                    <a:pt x="35" y="29"/>
                  </a:lnTo>
                  <a:lnTo>
                    <a:pt x="37" y="30"/>
                  </a:lnTo>
                  <a:lnTo>
                    <a:pt x="38" y="30"/>
                  </a:lnTo>
                  <a:lnTo>
                    <a:pt x="39" y="29"/>
                  </a:lnTo>
                  <a:lnTo>
                    <a:pt x="39" y="29"/>
                  </a:lnTo>
                  <a:lnTo>
                    <a:pt x="42" y="28"/>
                  </a:lnTo>
                  <a:lnTo>
                    <a:pt x="43" y="26"/>
                  </a:lnTo>
                  <a:lnTo>
                    <a:pt x="44" y="25"/>
                  </a:lnTo>
                  <a:lnTo>
                    <a:pt x="45" y="23"/>
                  </a:lnTo>
                  <a:lnTo>
                    <a:pt x="45" y="23"/>
                  </a:lnTo>
                  <a:lnTo>
                    <a:pt x="46" y="23"/>
                  </a:lnTo>
                  <a:lnTo>
                    <a:pt x="47" y="23"/>
                  </a:lnTo>
                  <a:lnTo>
                    <a:pt x="47" y="23"/>
                  </a:lnTo>
                  <a:lnTo>
                    <a:pt x="48" y="24"/>
                  </a:lnTo>
                  <a:lnTo>
                    <a:pt x="48" y="25"/>
                  </a:lnTo>
                  <a:lnTo>
                    <a:pt x="47" y="26"/>
                  </a:lnTo>
                  <a:lnTo>
                    <a:pt x="46" y="27"/>
                  </a:lnTo>
                  <a:lnTo>
                    <a:pt x="46" y="27"/>
                  </a:lnTo>
                  <a:lnTo>
                    <a:pt x="47" y="29"/>
                  </a:lnTo>
                  <a:lnTo>
                    <a:pt x="48" y="30"/>
                  </a:lnTo>
                  <a:lnTo>
                    <a:pt x="49" y="30"/>
                  </a:lnTo>
                  <a:lnTo>
                    <a:pt x="50" y="30"/>
                  </a:lnTo>
                  <a:lnTo>
                    <a:pt x="50" y="31"/>
                  </a:lnTo>
                  <a:lnTo>
                    <a:pt x="50" y="31"/>
                  </a:lnTo>
                  <a:lnTo>
                    <a:pt x="52" y="31"/>
                  </a:lnTo>
                  <a:lnTo>
                    <a:pt x="51" y="31"/>
                  </a:lnTo>
                  <a:lnTo>
                    <a:pt x="53" y="31"/>
                  </a:lnTo>
                  <a:lnTo>
                    <a:pt x="54" y="31"/>
                  </a:lnTo>
                  <a:lnTo>
                    <a:pt x="54" y="30"/>
                  </a:lnTo>
                  <a:lnTo>
                    <a:pt x="56" y="31"/>
                  </a:lnTo>
                  <a:lnTo>
                    <a:pt x="59" y="31"/>
                  </a:lnTo>
                  <a:lnTo>
                    <a:pt x="64" y="31"/>
                  </a:lnTo>
                  <a:lnTo>
                    <a:pt x="69" y="31"/>
                  </a:lnTo>
                  <a:lnTo>
                    <a:pt x="70" y="31"/>
                  </a:lnTo>
                  <a:lnTo>
                    <a:pt x="72" y="31"/>
                  </a:lnTo>
                  <a:lnTo>
                    <a:pt x="74" y="31"/>
                  </a:lnTo>
                  <a:lnTo>
                    <a:pt x="74" y="30"/>
                  </a:lnTo>
                  <a:lnTo>
                    <a:pt x="76" y="31"/>
                  </a:lnTo>
                  <a:lnTo>
                    <a:pt x="77" y="31"/>
                  </a:lnTo>
                  <a:lnTo>
                    <a:pt x="78" y="30"/>
                  </a:lnTo>
                  <a:lnTo>
                    <a:pt x="79" y="30"/>
                  </a:lnTo>
                  <a:lnTo>
                    <a:pt x="79" y="29"/>
                  </a:lnTo>
                  <a:lnTo>
                    <a:pt x="79" y="27"/>
                  </a:lnTo>
                  <a:lnTo>
                    <a:pt x="80" y="25"/>
                  </a:lnTo>
                  <a:lnTo>
                    <a:pt x="80" y="25"/>
                  </a:lnTo>
                  <a:lnTo>
                    <a:pt x="81" y="25"/>
                  </a:lnTo>
                  <a:lnTo>
                    <a:pt x="81" y="25"/>
                  </a:lnTo>
                  <a:lnTo>
                    <a:pt x="81" y="26"/>
                  </a:lnTo>
                  <a:lnTo>
                    <a:pt x="82" y="30"/>
                  </a:lnTo>
                  <a:lnTo>
                    <a:pt x="82" y="30"/>
                  </a:lnTo>
                  <a:lnTo>
                    <a:pt x="83" y="30"/>
                  </a:lnTo>
                  <a:lnTo>
                    <a:pt x="85" y="31"/>
                  </a:lnTo>
                  <a:lnTo>
                    <a:pt x="89" y="31"/>
                  </a:lnTo>
                  <a:lnTo>
                    <a:pt x="90" y="31"/>
                  </a:lnTo>
                  <a:lnTo>
                    <a:pt x="91" y="31"/>
                  </a:lnTo>
                  <a:lnTo>
                    <a:pt x="93" y="31"/>
                  </a:lnTo>
                  <a:lnTo>
                    <a:pt x="93" y="30"/>
                  </a:lnTo>
                  <a:lnTo>
                    <a:pt x="93" y="27"/>
                  </a:lnTo>
                  <a:lnTo>
                    <a:pt x="94" y="25"/>
                  </a:lnTo>
                  <a:lnTo>
                    <a:pt x="94" y="25"/>
                  </a:lnTo>
                  <a:lnTo>
                    <a:pt x="95" y="24"/>
                  </a:lnTo>
                  <a:lnTo>
                    <a:pt x="97" y="24"/>
                  </a:lnTo>
                  <a:lnTo>
                    <a:pt x="98" y="23"/>
                  </a:lnTo>
                  <a:lnTo>
                    <a:pt x="99" y="23"/>
                  </a:lnTo>
                  <a:lnTo>
                    <a:pt x="99" y="22"/>
                  </a:lnTo>
                  <a:lnTo>
                    <a:pt x="99" y="22"/>
                  </a:lnTo>
                  <a:lnTo>
                    <a:pt x="98" y="21"/>
                  </a:lnTo>
                  <a:lnTo>
                    <a:pt x="98" y="19"/>
                  </a:lnTo>
                  <a:lnTo>
                    <a:pt x="97" y="19"/>
                  </a:lnTo>
                  <a:lnTo>
                    <a:pt x="97" y="18"/>
                  </a:lnTo>
                  <a:lnTo>
                    <a:pt x="97" y="17"/>
                  </a:lnTo>
                  <a:lnTo>
                    <a:pt x="95" y="17"/>
                  </a:lnTo>
                  <a:lnTo>
                    <a:pt x="93" y="18"/>
                  </a:lnTo>
                  <a:lnTo>
                    <a:pt x="91" y="17"/>
                  </a:lnTo>
                  <a:lnTo>
                    <a:pt x="88" y="16"/>
                  </a:lnTo>
                  <a:lnTo>
                    <a:pt x="85" y="15"/>
                  </a:lnTo>
                  <a:lnTo>
                    <a:pt x="80" y="16"/>
                  </a:lnTo>
                  <a:lnTo>
                    <a:pt x="74" y="17"/>
                  </a:lnTo>
                  <a:lnTo>
                    <a:pt x="68" y="19"/>
                  </a:lnTo>
                  <a:lnTo>
                    <a:pt x="67" y="19"/>
                  </a:lnTo>
                  <a:lnTo>
                    <a:pt x="66" y="21"/>
                  </a:lnTo>
                  <a:lnTo>
                    <a:pt x="66" y="21"/>
                  </a:lnTo>
                  <a:lnTo>
                    <a:pt x="65" y="22"/>
                  </a:lnTo>
                  <a:lnTo>
                    <a:pt x="64" y="22"/>
                  </a:lnTo>
                  <a:lnTo>
                    <a:pt x="62" y="22"/>
                  </a:lnTo>
                  <a:lnTo>
                    <a:pt x="61" y="21"/>
                  </a:lnTo>
                  <a:lnTo>
                    <a:pt x="61" y="20"/>
                  </a:lnTo>
                  <a:lnTo>
                    <a:pt x="60" y="19"/>
                  </a:lnTo>
                  <a:lnTo>
                    <a:pt x="58" y="19"/>
                  </a:lnTo>
                  <a:lnTo>
                    <a:pt x="58" y="19"/>
                  </a:lnTo>
                  <a:lnTo>
                    <a:pt x="57" y="18"/>
                  </a:lnTo>
                  <a:lnTo>
                    <a:pt x="56" y="18"/>
                  </a:lnTo>
                  <a:lnTo>
                    <a:pt x="55" y="19"/>
                  </a:lnTo>
                  <a:lnTo>
                    <a:pt x="54" y="19"/>
                  </a:lnTo>
                  <a:lnTo>
                    <a:pt x="54" y="19"/>
                  </a:lnTo>
                  <a:lnTo>
                    <a:pt x="52" y="19"/>
                  </a:lnTo>
                  <a:lnTo>
                    <a:pt x="50" y="18"/>
                  </a:lnTo>
                  <a:lnTo>
                    <a:pt x="48" y="17"/>
                  </a:lnTo>
                  <a:lnTo>
                    <a:pt x="48" y="17"/>
                  </a:lnTo>
                  <a:lnTo>
                    <a:pt x="47" y="17"/>
                  </a:lnTo>
                  <a:lnTo>
                    <a:pt x="47" y="17"/>
                  </a:lnTo>
                  <a:lnTo>
                    <a:pt x="46" y="17"/>
                  </a:lnTo>
                  <a:lnTo>
                    <a:pt x="44" y="16"/>
                  </a:lnTo>
                  <a:lnTo>
                    <a:pt x="42" y="14"/>
                  </a:lnTo>
                  <a:lnTo>
                    <a:pt x="41" y="14"/>
                  </a:lnTo>
                  <a:lnTo>
                    <a:pt x="38" y="13"/>
                  </a:lnTo>
                  <a:lnTo>
                    <a:pt x="36" y="13"/>
                  </a:lnTo>
                  <a:lnTo>
                    <a:pt x="36" y="12"/>
                  </a:lnTo>
                  <a:lnTo>
                    <a:pt x="35" y="12"/>
                  </a:lnTo>
                  <a:lnTo>
                    <a:pt x="35" y="11"/>
                  </a:lnTo>
                  <a:lnTo>
                    <a:pt x="37" y="11"/>
                  </a:lnTo>
                  <a:lnTo>
                    <a:pt x="38" y="11"/>
                  </a:lnTo>
                  <a:lnTo>
                    <a:pt x="40" y="10"/>
                  </a:lnTo>
                  <a:lnTo>
                    <a:pt x="40" y="10"/>
                  </a:lnTo>
                  <a:lnTo>
                    <a:pt x="40" y="9"/>
                  </a:lnTo>
                  <a:lnTo>
                    <a:pt x="39" y="9"/>
                  </a:lnTo>
                  <a:lnTo>
                    <a:pt x="38" y="8"/>
                  </a:lnTo>
                  <a:lnTo>
                    <a:pt x="37" y="8"/>
                  </a:lnTo>
                  <a:lnTo>
                    <a:pt x="36" y="7"/>
                  </a:lnTo>
                  <a:lnTo>
                    <a:pt x="36" y="6"/>
                  </a:lnTo>
                  <a:lnTo>
                    <a:pt x="35" y="6"/>
                  </a:lnTo>
                  <a:lnTo>
                    <a:pt x="35" y="5"/>
                  </a:lnTo>
                  <a:lnTo>
                    <a:pt x="35" y="3"/>
                  </a:lnTo>
                  <a:lnTo>
                    <a:pt x="35" y="3"/>
                  </a:lnTo>
                  <a:lnTo>
                    <a:pt x="34" y="3"/>
                  </a:lnTo>
                  <a:lnTo>
                    <a:pt x="32" y="4"/>
                  </a:lnTo>
                  <a:lnTo>
                    <a:pt x="31" y="4"/>
                  </a:lnTo>
                  <a:lnTo>
                    <a:pt x="29" y="4"/>
                  </a:lnTo>
                  <a:lnTo>
                    <a:pt x="27" y="5"/>
                  </a:lnTo>
                  <a:lnTo>
                    <a:pt x="25" y="6"/>
                  </a:lnTo>
                  <a:lnTo>
                    <a:pt x="23" y="6"/>
                  </a:lnTo>
                  <a:lnTo>
                    <a:pt x="23" y="6"/>
                  </a:lnTo>
                  <a:lnTo>
                    <a:pt x="23" y="6"/>
                  </a:lnTo>
                  <a:lnTo>
                    <a:pt x="21" y="5"/>
                  </a:lnTo>
                  <a:lnTo>
                    <a:pt x="20" y="3"/>
                  </a:lnTo>
                  <a:lnTo>
                    <a:pt x="20" y="2"/>
                  </a:lnTo>
                  <a:lnTo>
                    <a:pt x="19" y="2"/>
                  </a:lnTo>
                  <a:lnTo>
                    <a:pt x="13" y="1"/>
                  </a:lnTo>
                  <a:lnTo>
                    <a:pt x="8" y="0"/>
                  </a:lnTo>
                  <a:lnTo>
                    <a:pt x="5" y="0"/>
                  </a:lnTo>
                  <a:lnTo>
                    <a:pt x="4" y="0"/>
                  </a:lnTo>
                  <a:lnTo>
                    <a:pt x="3" y="0"/>
                  </a:lnTo>
                  <a:lnTo>
                    <a:pt x="1" y="1"/>
                  </a:lnTo>
                  <a:lnTo>
                    <a:pt x="0" y="3"/>
                  </a:lnTo>
                  <a:lnTo>
                    <a:pt x="1" y="5"/>
                  </a:lnTo>
                  <a:lnTo>
                    <a:pt x="1" y="6"/>
                  </a:lnTo>
                  <a:lnTo>
                    <a:pt x="3" y="6"/>
                  </a:lnTo>
                  <a:lnTo>
                    <a:pt x="4" y="6"/>
                  </a:lnTo>
                  <a:lnTo>
                    <a:pt x="4" y="6"/>
                  </a:lnTo>
                  <a:lnTo>
                    <a:pt x="4" y="7"/>
                  </a:lnTo>
                  <a:lnTo>
                    <a:pt x="5" y="7"/>
                  </a:lnTo>
                  <a:lnTo>
                    <a:pt x="8" y="9"/>
                  </a:lnTo>
                  <a:lnTo>
                    <a:pt x="11" y="11"/>
                  </a:lnTo>
                  <a:lnTo>
                    <a:pt x="14" y="12"/>
                  </a:lnTo>
                  <a:lnTo>
                    <a:pt x="16" y="11"/>
                  </a:lnTo>
                  <a:lnTo>
                    <a:pt x="17" y="11"/>
                  </a:lnTo>
                  <a:lnTo>
                    <a:pt x="18" y="10"/>
                  </a:lnTo>
                  <a:lnTo>
                    <a:pt x="19" y="9"/>
                  </a:lnTo>
                  <a:lnTo>
                    <a:pt x="20" y="9"/>
                  </a:lnTo>
                  <a:lnTo>
                    <a:pt x="20" y="9"/>
                  </a:lnTo>
                  <a:lnTo>
                    <a:pt x="21" y="9"/>
                  </a:lnTo>
                  <a:lnTo>
                    <a:pt x="22" y="9"/>
                  </a:lnTo>
                  <a:lnTo>
                    <a:pt x="23" y="9"/>
                  </a:lnTo>
                  <a:lnTo>
                    <a:pt x="23" y="9"/>
                  </a:lnTo>
                  <a:lnTo>
                    <a:pt x="24" y="12"/>
                  </a:lnTo>
                  <a:lnTo>
                    <a:pt x="26" y="13"/>
                  </a:lnTo>
                  <a:lnTo>
                    <a:pt x="27" y="13"/>
                  </a:lnTo>
                  <a:lnTo>
                    <a:pt x="27" y="14"/>
                  </a:lnTo>
                  <a:lnTo>
                    <a:pt x="27" y="1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45" name="Freeform 422"/>
            <p:cNvSpPr>
              <a:spLocks/>
            </p:cNvSpPr>
            <p:nvPr/>
          </p:nvSpPr>
          <p:spPr bwMode="auto">
            <a:xfrm>
              <a:off x="6505573" y="5638792"/>
              <a:ext cx="44450" cy="38100"/>
            </a:xfrm>
            <a:custGeom>
              <a:avLst/>
              <a:gdLst/>
              <a:ahLst/>
              <a:cxnLst>
                <a:cxn ang="0">
                  <a:pos x="27" y="19"/>
                </a:cxn>
                <a:cxn ang="0">
                  <a:pos x="28" y="18"/>
                </a:cxn>
                <a:cxn ang="0">
                  <a:pos x="27" y="15"/>
                </a:cxn>
                <a:cxn ang="0">
                  <a:pos x="28" y="12"/>
                </a:cxn>
                <a:cxn ang="0">
                  <a:pos x="28" y="10"/>
                </a:cxn>
                <a:cxn ang="0">
                  <a:pos x="28" y="7"/>
                </a:cxn>
                <a:cxn ang="0">
                  <a:pos x="28" y="6"/>
                </a:cxn>
                <a:cxn ang="0">
                  <a:pos x="28" y="4"/>
                </a:cxn>
                <a:cxn ang="0">
                  <a:pos x="27" y="2"/>
                </a:cxn>
                <a:cxn ang="0">
                  <a:pos x="23" y="3"/>
                </a:cxn>
                <a:cxn ang="0">
                  <a:pos x="21" y="4"/>
                </a:cxn>
                <a:cxn ang="0">
                  <a:pos x="18" y="2"/>
                </a:cxn>
                <a:cxn ang="0">
                  <a:pos x="14" y="0"/>
                </a:cxn>
                <a:cxn ang="0">
                  <a:pos x="13" y="0"/>
                </a:cxn>
                <a:cxn ang="0">
                  <a:pos x="12" y="1"/>
                </a:cxn>
                <a:cxn ang="0">
                  <a:pos x="12" y="2"/>
                </a:cxn>
                <a:cxn ang="0">
                  <a:pos x="13" y="4"/>
                </a:cxn>
                <a:cxn ang="0">
                  <a:pos x="13" y="6"/>
                </a:cxn>
                <a:cxn ang="0">
                  <a:pos x="13" y="6"/>
                </a:cxn>
                <a:cxn ang="0">
                  <a:pos x="14" y="8"/>
                </a:cxn>
                <a:cxn ang="0">
                  <a:pos x="15" y="9"/>
                </a:cxn>
                <a:cxn ang="0">
                  <a:pos x="16" y="10"/>
                </a:cxn>
                <a:cxn ang="0">
                  <a:pos x="15" y="11"/>
                </a:cxn>
                <a:cxn ang="0">
                  <a:pos x="13" y="10"/>
                </a:cxn>
                <a:cxn ang="0">
                  <a:pos x="10" y="6"/>
                </a:cxn>
                <a:cxn ang="0">
                  <a:pos x="8" y="5"/>
                </a:cxn>
                <a:cxn ang="0">
                  <a:pos x="7" y="6"/>
                </a:cxn>
                <a:cxn ang="0">
                  <a:pos x="5" y="7"/>
                </a:cxn>
                <a:cxn ang="0">
                  <a:pos x="4" y="9"/>
                </a:cxn>
                <a:cxn ang="0">
                  <a:pos x="6" y="12"/>
                </a:cxn>
                <a:cxn ang="0">
                  <a:pos x="6" y="14"/>
                </a:cxn>
                <a:cxn ang="0">
                  <a:pos x="4" y="14"/>
                </a:cxn>
                <a:cxn ang="0">
                  <a:pos x="2" y="15"/>
                </a:cxn>
                <a:cxn ang="0">
                  <a:pos x="1" y="16"/>
                </a:cxn>
                <a:cxn ang="0">
                  <a:pos x="0" y="19"/>
                </a:cxn>
                <a:cxn ang="0">
                  <a:pos x="2" y="19"/>
                </a:cxn>
                <a:cxn ang="0">
                  <a:pos x="3" y="18"/>
                </a:cxn>
                <a:cxn ang="0">
                  <a:pos x="7" y="18"/>
                </a:cxn>
                <a:cxn ang="0">
                  <a:pos x="9" y="19"/>
                </a:cxn>
                <a:cxn ang="0">
                  <a:pos x="12" y="18"/>
                </a:cxn>
                <a:cxn ang="0">
                  <a:pos x="14" y="18"/>
                </a:cxn>
                <a:cxn ang="0">
                  <a:pos x="15" y="20"/>
                </a:cxn>
                <a:cxn ang="0">
                  <a:pos x="15" y="23"/>
                </a:cxn>
                <a:cxn ang="0">
                  <a:pos x="16" y="24"/>
                </a:cxn>
                <a:cxn ang="0">
                  <a:pos x="27" y="24"/>
                </a:cxn>
                <a:cxn ang="0">
                  <a:pos x="27" y="23"/>
                </a:cxn>
                <a:cxn ang="0">
                  <a:pos x="27" y="21"/>
                </a:cxn>
                <a:cxn ang="0">
                  <a:pos x="27" y="19"/>
                </a:cxn>
              </a:cxnLst>
              <a:rect l="0" t="0" r="r" b="b"/>
              <a:pathLst>
                <a:path w="28" h="24">
                  <a:moveTo>
                    <a:pt x="27" y="19"/>
                  </a:moveTo>
                  <a:lnTo>
                    <a:pt x="27" y="19"/>
                  </a:lnTo>
                  <a:lnTo>
                    <a:pt x="28" y="19"/>
                  </a:lnTo>
                  <a:lnTo>
                    <a:pt x="28" y="18"/>
                  </a:lnTo>
                  <a:lnTo>
                    <a:pt x="28" y="18"/>
                  </a:lnTo>
                  <a:lnTo>
                    <a:pt x="27" y="15"/>
                  </a:lnTo>
                  <a:lnTo>
                    <a:pt x="27" y="14"/>
                  </a:lnTo>
                  <a:lnTo>
                    <a:pt x="28" y="12"/>
                  </a:lnTo>
                  <a:lnTo>
                    <a:pt x="28" y="11"/>
                  </a:lnTo>
                  <a:lnTo>
                    <a:pt x="28" y="10"/>
                  </a:lnTo>
                  <a:lnTo>
                    <a:pt x="28" y="9"/>
                  </a:lnTo>
                  <a:lnTo>
                    <a:pt x="28" y="7"/>
                  </a:lnTo>
                  <a:lnTo>
                    <a:pt x="28" y="6"/>
                  </a:lnTo>
                  <a:lnTo>
                    <a:pt x="28" y="6"/>
                  </a:lnTo>
                  <a:lnTo>
                    <a:pt x="28" y="5"/>
                  </a:lnTo>
                  <a:lnTo>
                    <a:pt x="28" y="4"/>
                  </a:lnTo>
                  <a:lnTo>
                    <a:pt x="27" y="3"/>
                  </a:lnTo>
                  <a:lnTo>
                    <a:pt x="27" y="2"/>
                  </a:lnTo>
                  <a:lnTo>
                    <a:pt x="25" y="2"/>
                  </a:lnTo>
                  <a:lnTo>
                    <a:pt x="23" y="3"/>
                  </a:lnTo>
                  <a:lnTo>
                    <a:pt x="21" y="4"/>
                  </a:lnTo>
                  <a:lnTo>
                    <a:pt x="21" y="4"/>
                  </a:lnTo>
                  <a:lnTo>
                    <a:pt x="21" y="3"/>
                  </a:lnTo>
                  <a:lnTo>
                    <a:pt x="18" y="2"/>
                  </a:lnTo>
                  <a:lnTo>
                    <a:pt x="16" y="1"/>
                  </a:lnTo>
                  <a:lnTo>
                    <a:pt x="14" y="0"/>
                  </a:lnTo>
                  <a:lnTo>
                    <a:pt x="14" y="0"/>
                  </a:lnTo>
                  <a:lnTo>
                    <a:pt x="13" y="0"/>
                  </a:lnTo>
                  <a:lnTo>
                    <a:pt x="12" y="0"/>
                  </a:lnTo>
                  <a:lnTo>
                    <a:pt x="12" y="1"/>
                  </a:lnTo>
                  <a:lnTo>
                    <a:pt x="12" y="2"/>
                  </a:lnTo>
                  <a:lnTo>
                    <a:pt x="12" y="2"/>
                  </a:lnTo>
                  <a:lnTo>
                    <a:pt x="12" y="3"/>
                  </a:lnTo>
                  <a:lnTo>
                    <a:pt x="13" y="4"/>
                  </a:lnTo>
                  <a:lnTo>
                    <a:pt x="13" y="5"/>
                  </a:lnTo>
                  <a:lnTo>
                    <a:pt x="13" y="6"/>
                  </a:lnTo>
                  <a:lnTo>
                    <a:pt x="13" y="6"/>
                  </a:lnTo>
                  <a:lnTo>
                    <a:pt x="13" y="6"/>
                  </a:lnTo>
                  <a:lnTo>
                    <a:pt x="13" y="7"/>
                  </a:lnTo>
                  <a:lnTo>
                    <a:pt x="14" y="8"/>
                  </a:lnTo>
                  <a:lnTo>
                    <a:pt x="14" y="9"/>
                  </a:lnTo>
                  <a:lnTo>
                    <a:pt x="15" y="9"/>
                  </a:lnTo>
                  <a:lnTo>
                    <a:pt x="16" y="10"/>
                  </a:lnTo>
                  <a:lnTo>
                    <a:pt x="16" y="10"/>
                  </a:lnTo>
                  <a:lnTo>
                    <a:pt x="15" y="11"/>
                  </a:lnTo>
                  <a:lnTo>
                    <a:pt x="15" y="11"/>
                  </a:lnTo>
                  <a:lnTo>
                    <a:pt x="14" y="11"/>
                  </a:lnTo>
                  <a:lnTo>
                    <a:pt x="13" y="10"/>
                  </a:lnTo>
                  <a:lnTo>
                    <a:pt x="12" y="10"/>
                  </a:lnTo>
                  <a:lnTo>
                    <a:pt x="10" y="6"/>
                  </a:lnTo>
                  <a:lnTo>
                    <a:pt x="8" y="6"/>
                  </a:lnTo>
                  <a:lnTo>
                    <a:pt x="8" y="5"/>
                  </a:lnTo>
                  <a:lnTo>
                    <a:pt x="8" y="5"/>
                  </a:lnTo>
                  <a:lnTo>
                    <a:pt x="7" y="6"/>
                  </a:lnTo>
                  <a:lnTo>
                    <a:pt x="6" y="6"/>
                  </a:lnTo>
                  <a:lnTo>
                    <a:pt x="5" y="7"/>
                  </a:lnTo>
                  <a:lnTo>
                    <a:pt x="4" y="8"/>
                  </a:lnTo>
                  <a:lnTo>
                    <a:pt x="4" y="9"/>
                  </a:lnTo>
                  <a:lnTo>
                    <a:pt x="5" y="11"/>
                  </a:lnTo>
                  <a:lnTo>
                    <a:pt x="6" y="12"/>
                  </a:lnTo>
                  <a:lnTo>
                    <a:pt x="6" y="13"/>
                  </a:lnTo>
                  <a:lnTo>
                    <a:pt x="6" y="14"/>
                  </a:lnTo>
                  <a:lnTo>
                    <a:pt x="5" y="14"/>
                  </a:lnTo>
                  <a:lnTo>
                    <a:pt x="4" y="14"/>
                  </a:lnTo>
                  <a:lnTo>
                    <a:pt x="3" y="15"/>
                  </a:lnTo>
                  <a:lnTo>
                    <a:pt x="2" y="15"/>
                  </a:lnTo>
                  <a:lnTo>
                    <a:pt x="2" y="15"/>
                  </a:lnTo>
                  <a:lnTo>
                    <a:pt x="1" y="16"/>
                  </a:lnTo>
                  <a:lnTo>
                    <a:pt x="0" y="18"/>
                  </a:lnTo>
                  <a:lnTo>
                    <a:pt x="0" y="19"/>
                  </a:lnTo>
                  <a:lnTo>
                    <a:pt x="1" y="19"/>
                  </a:lnTo>
                  <a:lnTo>
                    <a:pt x="2" y="19"/>
                  </a:lnTo>
                  <a:lnTo>
                    <a:pt x="2" y="19"/>
                  </a:lnTo>
                  <a:lnTo>
                    <a:pt x="3" y="18"/>
                  </a:lnTo>
                  <a:lnTo>
                    <a:pt x="5" y="18"/>
                  </a:lnTo>
                  <a:lnTo>
                    <a:pt x="7" y="18"/>
                  </a:lnTo>
                  <a:lnTo>
                    <a:pt x="8" y="19"/>
                  </a:lnTo>
                  <a:lnTo>
                    <a:pt x="9" y="19"/>
                  </a:lnTo>
                  <a:lnTo>
                    <a:pt x="10" y="19"/>
                  </a:lnTo>
                  <a:lnTo>
                    <a:pt x="12" y="18"/>
                  </a:lnTo>
                  <a:lnTo>
                    <a:pt x="13" y="18"/>
                  </a:lnTo>
                  <a:lnTo>
                    <a:pt x="14" y="18"/>
                  </a:lnTo>
                  <a:lnTo>
                    <a:pt x="14" y="19"/>
                  </a:lnTo>
                  <a:lnTo>
                    <a:pt x="15" y="20"/>
                  </a:lnTo>
                  <a:lnTo>
                    <a:pt x="15" y="22"/>
                  </a:lnTo>
                  <a:lnTo>
                    <a:pt x="15" y="23"/>
                  </a:lnTo>
                  <a:lnTo>
                    <a:pt x="15" y="24"/>
                  </a:lnTo>
                  <a:lnTo>
                    <a:pt x="16" y="24"/>
                  </a:lnTo>
                  <a:lnTo>
                    <a:pt x="21" y="24"/>
                  </a:lnTo>
                  <a:lnTo>
                    <a:pt x="27" y="24"/>
                  </a:lnTo>
                  <a:lnTo>
                    <a:pt x="27" y="23"/>
                  </a:lnTo>
                  <a:lnTo>
                    <a:pt x="27" y="23"/>
                  </a:lnTo>
                  <a:lnTo>
                    <a:pt x="27" y="22"/>
                  </a:lnTo>
                  <a:lnTo>
                    <a:pt x="27" y="21"/>
                  </a:lnTo>
                  <a:lnTo>
                    <a:pt x="27" y="21"/>
                  </a:lnTo>
                  <a:lnTo>
                    <a:pt x="27" y="19"/>
                  </a:lnTo>
                  <a:lnTo>
                    <a:pt x="27" y="19"/>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46" name="Freeform 423"/>
            <p:cNvSpPr>
              <a:spLocks/>
            </p:cNvSpPr>
            <p:nvPr/>
          </p:nvSpPr>
          <p:spPr bwMode="auto">
            <a:xfrm>
              <a:off x="6569074" y="5688005"/>
              <a:ext cx="52388" cy="41275"/>
            </a:xfrm>
            <a:custGeom>
              <a:avLst/>
              <a:gdLst/>
              <a:ahLst/>
              <a:cxnLst>
                <a:cxn ang="0">
                  <a:pos x="29" y="12"/>
                </a:cxn>
                <a:cxn ang="0">
                  <a:pos x="32" y="8"/>
                </a:cxn>
                <a:cxn ang="0">
                  <a:pos x="32" y="5"/>
                </a:cxn>
                <a:cxn ang="0">
                  <a:pos x="31" y="4"/>
                </a:cxn>
                <a:cxn ang="0">
                  <a:pos x="25" y="3"/>
                </a:cxn>
                <a:cxn ang="0">
                  <a:pos x="21" y="2"/>
                </a:cxn>
                <a:cxn ang="0">
                  <a:pos x="18" y="0"/>
                </a:cxn>
                <a:cxn ang="0">
                  <a:pos x="15" y="1"/>
                </a:cxn>
                <a:cxn ang="0">
                  <a:pos x="12" y="2"/>
                </a:cxn>
                <a:cxn ang="0">
                  <a:pos x="6" y="3"/>
                </a:cxn>
                <a:cxn ang="0">
                  <a:pos x="2" y="3"/>
                </a:cxn>
                <a:cxn ang="0">
                  <a:pos x="3" y="7"/>
                </a:cxn>
                <a:cxn ang="0">
                  <a:pos x="4" y="9"/>
                </a:cxn>
                <a:cxn ang="0">
                  <a:pos x="5" y="11"/>
                </a:cxn>
                <a:cxn ang="0">
                  <a:pos x="4" y="12"/>
                </a:cxn>
                <a:cxn ang="0">
                  <a:pos x="0" y="15"/>
                </a:cxn>
                <a:cxn ang="0">
                  <a:pos x="0" y="16"/>
                </a:cxn>
                <a:cxn ang="0">
                  <a:pos x="0" y="17"/>
                </a:cxn>
                <a:cxn ang="0">
                  <a:pos x="3" y="20"/>
                </a:cxn>
                <a:cxn ang="0">
                  <a:pos x="5" y="25"/>
                </a:cxn>
                <a:cxn ang="0">
                  <a:pos x="7" y="26"/>
                </a:cxn>
                <a:cxn ang="0">
                  <a:pos x="12" y="26"/>
                </a:cxn>
                <a:cxn ang="0">
                  <a:pos x="14" y="25"/>
                </a:cxn>
                <a:cxn ang="0">
                  <a:pos x="15" y="22"/>
                </a:cxn>
                <a:cxn ang="0">
                  <a:pos x="16" y="20"/>
                </a:cxn>
                <a:cxn ang="0">
                  <a:pos x="13" y="19"/>
                </a:cxn>
                <a:cxn ang="0">
                  <a:pos x="15" y="16"/>
                </a:cxn>
                <a:cxn ang="0">
                  <a:pos x="16" y="17"/>
                </a:cxn>
                <a:cxn ang="0">
                  <a:pos x="17" y="18"/>
                </a:cxn>
                <a:cxn ang="0">
                  <a:pos x="18" y="19"/>
                </a:cxn>
                <a:cxn ang="0">
                  <a:pos x="20" y="20"/>
                </a:cxn>
                <a:cxn ang="0">
                  <a:pos x="24" y="19"/>
                </a:cxn>
                <a:cxn ang="0">
                  <a:pos x="25" y="17"/>
                </a:cxn>
                <a:cxn ang="0">
                  <a:pos x="26" y="13"/>
                </a:cxn>
                <a:cxn ang="0">
                  <a:pos x="29" y="12"/>
                </a:cxn>
              </a:cxnLst>
              <a:rect l="0" t="0" r="r" b="b"/>
              <a:pathLst>
                <a:path w="33" h="26">
                  <a:moveTo>
                    <a:pt x="29" y="12"/>
                  </a:moveTo>
                  <a:lnTo>
                    <a:pt x="29" y="12"/>
                  </a:lnTo>
                  <a:lnTo>
                    <a:pt x="31" y="11"/>
                  </a:lnTo>
                  <a:lnTo>
                    <a:pt x="32" y="8"/>
                  </a:lnTo>
                  <a:lnTo>
                    <a:pt x="33" y="7"/>
                  </a:lnTo>
                  <a:lnTo>
                    <a:pt x="32" y="5"/>
                  </a:lnTo>
                  <a:lnTo>
                    <a:pt x="32" y="4"/>
                  </a:lnTo>
                  <a:lnTo>
                    <a:pt x="31" y="4"/>
                  </a:lnTo>
                  <a:lnTo>
                    <a:pt x="30" y="3"/>
                  </a:lnTo>
                  <a:lnTo>
                    <a:pt x="25" y="3"/>
                  </a:lnTo>
                  <a:lnTo>
                    <a:pt x="23" y="3"/>
                  </a:lnTo>
                  <a:lnTo>
                    <a:pt x="21" y="2"/>
                  </a:lnTo>
                  <a:lnTo>
                    <a:pt x="20" y="0"/>
                  </a:lnTo>
                  <a:lnTo>
                    <a:pt x="18" y="0"/>
                  </a:lnTo>
                  <a:lnTo>
                    <a:pt x="16" y="0"/>
                  </a:lnTo>
                  <a:lnTo>
                    <a:pt x="15" y="1"/>
                  </a:lnTo>
                  <a:lnTo>
                    <a:pt x="13" y="2"/>
                  </a:lnTo>
                  <a:lnTo>
                    <a:pt x="12" y="2"/>
                  </a:lnTo>
                  <a:lnTo>
                    <a:pt x="9" y="3"/>
                  </a:lnTo>
                  <a:lnTo>
                    <a:pt x="6" y="3"/>
                  </a:lnTo>
                  <a:lnTo>
                    <a:pt x="3" y="3"/>
                  </a:lnTo>
                  <a:lnTo>
                    <a:pt x="2" y="3"/>
                  </a:lnTo>
                  <a:lnTo>
                    <a:pt x="1" y="4"/>
                  </a:lnTo>
                  <a:lnTo>
                    <a:pt x="3" y="7"/>
                  </a:lnTo>
                  <a:lnTo>
                    <a:pt x="3" y="7"/>
                  </a:lnTo>
                  <a:lnTo>
                    <a:pt x="4" y="9"/>
                  </a:lnTo>
                  <a:lnTo>
                    <a:pt x="4" y="10"/>
                  </a:lnTo>
                  <a:lnTo>
                    <a:pt x="5" y="11"/>
                  </a:lnTo>
                  <a:lnTo>
                    <a:pt x="4" y="12"/>
                  </a:lnTo>
                  <a:lnTo>
                    <a:pt x="4" y="12"/>
                  </a:lnTo>
                  <a:lnTo>
                    <a:pt x="3" y="13"/>
                  </a:lnTo>
                  <a:lnTo>
                    <a:pt x="0" y="15"/>
                  </a:lnTo>
                  <a:lnTo>
                    <a:pt x="0" y="15"/>
                  </a:lnTo>
                  <a:lnTo>
                    <a:pt x="0" y="16"/>
                  </a:lnTo>
                  <a:lnTo>
                    <a:pt x="0" y="16"/>
                  </a:lnTo>
                  <a:lnTo>
                    <a:pt x="0" y="17"/>
                  </a:lnTo>
                  <a:lnTo>
                    <a:pt x="2" y="19"/>
                  </a:lnTo>
                  <a:lnTo>
                    <a:pt x="3" y="20"/>
                  </a:lnTo>
                  <a:lnTo>
                    <a:pt x="5" y="24"/>
                  </a:lnTo>
                  <a:lnTo>
                    <a:pt x="5" y="25"/>
                  </a:lnTo>
                  <a:lnTo>
                    <a:pt x="6" y="25"/>
                  </a:lnTo>
                  <a:lnTo>
                    <a:pt x="7" y="26"/>
                  </a:lnTo>
                  <a:lnTo>
                    <a:pt x="12" y="26"/>
                  </a:lnTo>
                  <a:lnTo>
                    <a:pt x="12" y="26"/>
                  </a:lnTo>
                  <a:lnTo>
                    <a:pt x="13" y="26"/>
                  </a:lnTo>
                  <a:lnTo>
                    <a:pt x="14" y="25"/>
                  </a:lnTo>
                  <a:lnTo>
                    <a:pt x="15" y="24"/>
                  </a:lnTo>
                  <a:lnTo>
                    <a:pt x="15" y="22"/>
                  </a:lnTo>
                  <a:lnTo>
                    <a:pt x="16" y="21"/>
                  </a:lnTo>
                  <a:lnTo>
                    <a:pt x="16" y="20"/>
                  </a:lnTo>
                  <a:lnTo>
                    <a:pt x="13" y="19"/>
                  </a:lnTo>
                  <a:lnTo>
                    <a:pt x="13" y="19"/>
                  </a:lnTo>
                  <a:lnTo>
                    <a:pt x="13" y="17"/>
                  </a:lnTo>
                  <a:lnTo>
                    <a:pt x="15" y="16"/>
                  </a:lnTo>
                  <a:lnTo>
                    <a:pt x="15" y="16"/>
                  </a:lnTo>
                  <a:lnTo>
                    <a:pt x="16" y="17"/>
                  </a:lnTo>
                  <a:lnTo>
                    <a:pt x="16" y="18"/>
                  </a:lnTo>
                  <a:lnTo>
                    <a:pt x="17" y="18"/>
                  </a:lnTo>
                  <a:lnTo>
                    <a:pt x="17" y="19"/>
                  </a:lnTo>
                  <a:lnTo>
                    <a:pt x="18" y="19"/>
                  </a:lnTo>
                  <a:lnTo>
                    <a:pt x="19" y="19"/>
                  </a:lnTo>
                  <a:lnTo>
                    <a:pt x="20" y="20"/>
                  </a:lnTo>
                  <a:lnTo>
                    <a:pt x="22" y="20"/>
                  </a:lnTo>
                  <a:lnTo>
                    <a:pt x="24" y="19"/>
                  </a:lnTo>
                  <a:lnTo>
                    <a:pt x="25" y="19"/>
                  </a:lnTo>
                  <a:lnTo>
                    <a:pt x="25" y="17"/>
                  </a:lnTo>
                  <a:lnTo>
                    <a:pt x="25" y="14"/>
                  </a:lnTo>
                  <a:lnTo>
                    <a:pt x="26" y="13"/>
                  </a:lnTo>
                  <a:lnTo>
                    <a:pt x="27" y="13"/>
                  </a:lnTo>
                  <a:lnTo>
                    <a:pt x="29" y="12"/>
                  </a:lnTo>
                  <a:lnTo>
                    <a:pt x="29" y="1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47" name="Freeform 424"/>
            <p:cNvSpPr>
              <a:spLocks/>
            </p:cNvSpPr>
            <p:nvPr/>
          </p:nvSpPr>
          <p:spPr bwMode="auto">
            <a:xfrm>
              <a:off x="6505573" y="5697530"/>
              <a:ext cx="57150" cy="47625"/>
            </a:xfrm>
            <a:custGeom>
              <a:avLst/>
              <a:gdLst/>
              <a:ahLst/>
              <a:cxnLst>
                <a:cxn ang="0">
                  <a:pos x="27" y="2"/>
                </a:cxn>
                <a:cxn ang="0">
                  <a:pos x="25" y="2"/>
                </a:cxn>
                <a:cxn ang="0">
                  <a:pos x="23" y="2"/>
                </a:cxn>
                <a:cxn ang="0">
                  <a:pos x="19" y="1"/>
                </a:cxn>
                <a:cxn ang="0">
                  <a:pos x="14" y="0"/>
                </a:cxn>
                <a:cxn ang="0">
                  <a:pos x="8" y="5"/>
                </a:cxn>
                <a:cxn ang="0">
                  <a:pos x="9" y="6"/>
                </a:cxn>
                <a:cxn ang="0">
                  <a:pos x="13" y="7"/>
                </a:cxn>
                <a:cxn ang="0">
                  <a:pos x="14" y="10"/>
                </a:cxn>
                <a:cxn ang="0">
                  <a:pos x="15" y="12"/>
                </a:cxn>
                <a:cxn ang="0">
                  <a:pos x="14" y="13"/>
                </a:cxn>
                <a:cxn ang="0">
                  <a:pos x="11" y="13"/>
                </a:cxn>
                <a:cxn ang="0">
                  <a:pos x="8" y="10"/>
                </a:cxn>
                <a:cxn ang="0">
                  <a:pos x="5" y="8"/>
                </a:cxn>
                <a:cxn ang="0">
                  <a:pos x="2" y="10"/>
                </a:cxn>
                <a:cxn ang="0">
                  <a:pos x="0" y="13"/>
                </a:cxn>
                <a:cxn ang="0">
                  <a:pos x="2" y="15"/>
                </a:cxn>
                <a:cxn ang="0">
                  <a:pos x="4" y="16"/>
                </a:cxn>
                <a:cxn ang="0">
                  <a:pos x="5" y="18"/>
                </a:cxn>
                <a:cxn ang="0">
                  <a:pos x="6" y="21"/>
                </a:cxn>
                <a:cxn ang="0">
                  <a:pos x="8" y="21"/>
                </a:cxn>
                <a:cxn ang="0">
                  <a:pos x="10" y="20"/>
                </a:cxn>
                <a:cxn ang="0">
                  <a:pos x="12" y="20"/>
                </a:cxn>
                <a:cxn ang="0">
                  <a:pos x="13" y="21"/>
                </a:cxn>
                <a:cxn ang="0">
                  <a:pos x="16" y="21"/>
                </a:cxn>
                <a:cxn ang="0">
                  <a:pos x="17" y="25"/>
                </a:cxn>
                <a:cxn ang="0">
                  <a:pos x="20" y="29"/>
                </a:cxn>
                <a:cxn ang="0">
                  <a:pos x="23" y="30"/>
                </a:cxn>
                <a:cxn ang="0">
                  <a:pos x="25" y="29"/>
                </a:cxn>
                <a:cxn ang="0">
                  <a:pos x="26" y="27"/>
                </a:cxn>
                <a:cxn ang="0">
                  <a:pos x="27" y="26"/>
                </a:cxn>
                <a:cxn ang="0">
                  <a:pos x="31" y="26"/>
                </a:cxn>
                <a:cxn ang="0">
                  <a:pos x="32" y="23"/>
                </a:cxn>
                <a:cxn ang="0">
                  <a:pos x="34" y="22"/>
                </a:cxn>
                <a:cxn ang="0">
                  <a:pos x="35" y="24"/>
                </a:cxn>
                <a:cxn ang="0">
                  <a:pos x="36" y="23"/>
                </a:cxn>
                <a:cxn ang="0">
                  <a:pos x="36" y="21"/>
                </a:cxn>
                <a:cxn ang="0">
                  <a:pos x="34" y="18"/>
                </a:cxn>
                <a:cxn ang="0">
                  <a:pos x="34" y="13"/>
                </a:cxn>
                <a:cxn ang="0">
                  <a:pos x="33" y="13"/>
                </a:cxn>
                <a:cxn ang="0">
                  <a:pos x="33" y="13"/>
                </a:cxn>
                <a:cxn ang="0">
                  <a:pos x="32" y="13"/>
                </a:cxn>
                <a:cxn ang="0">
                  <a:pos x="31" y="13"/>
                </a:cxn>
                <a:cxn ang="0">
                  <a:pos x="29" y="11"/>
                </a:cxn>
                <a:cxn ang="0">
                  <a:pos x="28" y="8"/>
                </a:cxn>
                <a:cxn ang="0">
                  <a:pos x="29" y="7"/>
                </a:cxn>
                <a:cxn ang="0">
                  <a:pos x="33" y="7"/>
                </a:cxn>
                <a:cxn ang="0">
                  <a:pos x="33" y="6"/>
                </a:cxn>
                <a:cxn ang="0">
                  <a:pos x="33" y="2"/>
                </a:cxn>
                <a:cxn ang="0">
                  <a:pos x="30" y="1"/>
                </a:cxn>
                <a:cxn ang="0">
                  <a:pos x="27" y="2"/>
                </a:cxn>
              </a:cxnLst>
              <a:rect l="0" t="0" r="r" b="b"/>
              <a:pathLst>
                <a:path w="36" h="30">
                  <a:moveTo>
                    <a:pt x="27" y="2"/>
                  </a:moveTo>
                  <a:lnTo>
                    <a:pt x="27" y="2"/>
                  </a:lnTo>
                  <a:lnTo>
                    <a:pt x="26" y="2"/>
                  </a:lnTo>
                  <a:lnTo>
                    <a:pt x="25" y="2"/>
                  </a:lnTo>
                  <a:lnTo>
                    <a:pt x="24" y="2"/>
                  </a:lnTo>
                  <a:lnTo>
                    <a:pt x="23" y="2"/>
                  </a:lnTo>
                  <a:lnTo>
                    <a:pt x="21" y="2"/>
                  </a:lnTo>
                  <a:lnTo>
                    <a:pt x="19" y="1"/>
                  </a:lnTo>
                  <a:lnTo>
                    <a:pt x="15" y="0"/>
                  </a:lnTo>
                  <a:lnTo>
                    <a:pt x="14" y="0"/>
                  </a:lnTo>
                  <a:lnTo>
                    <a:pt x="13" y="1"/>
                  </a:lnTo>
                  <a:lnTo>
                    <a:pt x="8" y="5"/>
                  </a:lnTo>
                  <a:lnTo>
                    <a:pt x="8" y="6"/>
                  </a:lnTo>
                  <a:lnTo>
                    <a:pt x="9" y="6"/>
                  </a:lnTo>
                  <a:lnTo>
                    <a:pt x="11" y="6"/>
                  </a:lnTo>
                  <a:lnTo>
                    <a:pt x="13" y="7"/>
                  </a:lnTo>
                  <a:lnTo>
                    <a:pt x="13" y="9"/>
                  </a:lnTo>
                  <a:lnTo>
                    <a:pt x="14" y="10"/>
                  </a:lnTo>
                  <a:lnTo>
                    <a:pt x="14" y="11"/>
                  </a:lnTo>
                  <a:lnTo>
                    <a:pt x="15" y="12"/>
                  </a:lnTo>
                  <a:lnTo>
                    <a:pt x="15" y="13"/>
                  </a:lnTo>
                  <a:lnTo>
                    <a:pt x="14" y="13"/>
                  </a:lnTo>
                  <a:lnTo>
                    <a:pt x="12" y="13"/>
                  </a:lnTo>
                  <a:lnTo>
                    <a:pt x="11" y="13"/>
                  </a:lnTo>
                  <a:lnTo>
                    <a:pt x="10" y="12"/>
                  </a:lnTo>
                  <a:lnTo>
                    <a:pt x="8" y="10"/>
                  </a:lnTo>
                  <a:lnTo>
                    <a:pt x="7" y="9"/>
                  </a:lnTo>
                  <a:lnTo>
                    <a:pt x="5" y="8"/>
                  </a:lnTo>
                  <a:lnTo>
                    <a:pt x="3" y="9"/>
                  </a:lnTo>
                  <a:lnTo>
                    <a:pt x="2" y="10"/>
                  </a:lnTo>
                  <a:lnTo>
                    <a:pt x="1" y="11"/>
                  </a:lnTo>
                  <a:lnTo>
                    <a:pt x="0" y="13"/>
                  </a:lnTo>
                  <a:lnTo>
                    <a:pt x="1" y="14"/>
                  </a:lnTo>
                  <a:lnTo>
                    <a:pt x="2" y="15"/>
                  </a:lnTo>
                  <a:lnTo>
                    <a:pt x="3" y="16"/>
                  </a:lnTo>
                  <a:lnTo>
                    <a:pt x="4" y="16"/>
                  </a:lnTo>
                  <a:lnTo>
                    <a:pt x="5" y="17"/>
                  </a:lnTo>
                  <a:lnTo>
                    <a:pt x="5" y="18"/>
                  </a:lnTo>
                  <a:lnTo>
                    <a:pt x="6" y="20"/>
                  </a:lnTo>
                  <a:lnTo>
                    <a:pt x="6" y="21"/>
                  </a:lnTo>
                  <a:lnTo>
                    <a:pt x="7" y="21"/>
                  </a:lnTo>
                  <a:lnTo>
                    <a:pt x="8" y="21"/>
                  </a:lnTo>
                  <a:lnTo>
                    <a:pt x="8" y="21"/>
                  </a:lnTo>
                  <a:lnTo>
                    <a:pt x="10" y="20"/>
                  </a:lnTo>
                  <a:lnTo>
                    <a:pt x="11" y="20"/>
                  </a:lnTo>
                  <a:lnTo>
                    <a:pt x="12" y="20"/>
                  </a:lnTo>
                  <a:lnTo>
                    <a:pt x="12" y="21"/>
                  </a:lnTo>
                  <a:lnTo>
                    <a:pt x="13" y="21"/>
                  </a:lnTo>
                  <a:lnTo>
                    <a:pt x="15" y="21"/>
                  </a:lnTo>
                  <a:lnTo>
                    <a:pt x="16" y="21"/>
                  </a:lnTo>
                  <a:lnTo>
                    <a:pt x="16" y="22"/>
                  </a:lnTo>
                  <a:lnTo>
                    <a:pt x="17" y="25"/>
                  </a:lnTo>
                  <a:lnTo>
                    <a:pt x="20" y="27"/>
                  </a:lnTo>
                  <a:lnTo>
                    <a:pt x="20" y="29"/>
                  </a:lnTo>
                  <a:lnTo>
                    <a:pt x="21" y="29"/>
                  </a:lnTo>
                  <a:lnTo>
                    <a:pt x="23" y="30"/>
                  </a:lnTo>
                  <a:lnTo>
                    <a:pt x="24" y="30"/>
                  </a:lnTo>
                  <a:lnTo>
                    <a:pt x="25" y="29"/>
                  </a:lnTo>
                  <a:lnTo>
                    <a:pt x="25" y="29"/>
                  </a:lnTo>
                  <a:lnTo>
                    <a:pt x="26" y="27"/>
                  </a:lnTo>
                  <a:lnTo>
                    <a:pt x="27" y="26"/>
                  </a:lnTo>
                  <a:lnTo>
                    <a:pt x="27" y="26"/>
                  </a:lnTo>
                  <a:lnTo>
                    <a:pt x="29" y="26"/>
                  </a:lnTo>
                  <a:lnTo>
                    <a:pt x="31" y="26"/>
                  </a:lnTo>
                  <a:lnTo>
                    <a:pt x="31" y="25"/>
                  </a:lnTo>
                  <a:lnTo>
                    <a:pt x="32" y="23"/>
                  </a:lnTo>
                  <a:lnTo>
                    <a:pt x="33" y="22"/>
                  </a:lnTo>
                  <a:lnTo>
                    <a:pt x="34" y="22"/>
                  </a:lnTo>
                  <a:lnTo>
                    <a:pt x="35" y="23"/>
                  </a:lnTo>
                  <a:lnTo>
                    <a:pt x="35" y="24"/>
                  </a:lnTo>
                  <a:lnTo>
                    <a:pt x="36" y="23"/>
                  </a:lnTo>
                  <a:lnTo>
                    <a:pt x="36" y="23"/>
                  </a:lnTo>
                  <a:lnTo>
                    <a:pt x="36" y="22"/>
                  </a:lnTo>
                  <a:lnTo>
                    <a:pt x="36" y="21"/>
                  </a:lnTo>
                  <a:lnTo>
                    <a:pt x="35" y="20"/>
                  </a:lnTo>
                  <a:lnTo>
                    <a:pt x="34" y="18"/>
                  </a:lnTo>
                  <a:lnTo>
                    <a:pt x="34" y="16"/>
                  </a:lnTo>
                  <a:lnTo>
                    <a:pt x="34" y="13"/>
                  </a:lnTo>
                  <a:lnTo>
                    <a:pt x="34" y="13"/>
                  </a:lnTo>
                  <a:lnTo>
                    <a:pt x="33" y="13"/>
                  </a:lnTo>
                  <a:lnTo>
                    <a:pt x="33" y="13"/>
                  </a:lnTo>
                  <a:lnTo>
                    <a:pt x="33" y="13"/>
                  </a:lnTo>
                  <a:lnTo>
                    <a:pt x="32" y="13"/>
                  </a:lnTo>
                  <a:lnTo>
                    <a:pt x="32" y="13"/>
                  </a:lnTo>
                  <a:lnTo>
                    <a:pt x="32" y="13"/>
                  </a:lnTo>
                  <a:lnTo>
                    <a:pt x="31" y="13"/>
                  </a:lnTo>
                  <a:lnTo>
                    <a:pt x="30" y="12"/>
                  </a:lnTo>
                  <a:lnTo>
                    <a:pt x="29" y="11"/>
                  </a:lnTo>
                  <a:lnTo>
                    <a:pt x="28" y="10"/>
                  </a:lnTo>
                  <a:lnTo>
                    <a:pt x="28" y="8"/>
                  </a:lnTo>
                  <a:lnTo>
                    <a:pt x="29" y="8"/>
                  </a:lnTo>
                  <a:lnTo>
                    <a:pt x="29" y="7"/>
                  </a:lnTo>
                  <a:lnTo>
                    <a:pt x="31" y="7"/>
                  </a:lnTo>
                  <a:lnTo>
                    <a:pt x="33" y="7"/>
                  </a:lnTo>
                  <a:lnTo>
                    <a:pt x="33" y="6"/>
                  </a:lnTo>
                  <a:lnTo>
                    <a:pt x="33" y="6"/>
                  </a:lnTo>
                  <a:lnTo>
                    <a:pt x="33" y="4"/>
                  </a:lnTo>
                  <a:lnTo>
                    <a:pt x="33" y="2"/>
                  </a:lnTo>
                  <a:lnTo>
                    <a:pt x="32" y="1"/>
                  </a:lnTo>
                  <a:lnTo>
                    <a:pt x="30" y="1"/>
                  </a:lnTo>
                  <a:lnTo>
                    <a:pt x="27" y="2"/>
                  </a:lnTo>
                  <a:lnTo>
                    <a:pt x="27"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48" name="Freeform 425"/>
            <p:cNvSpPr>
              <a:spLocks/>
            </p:cNvSpPr>
            <p:nvPr/>
          </p:nvSpPr>
          <p:spPr bwMode="auto">
            <a:xfrm>
              <a:off x="6532561" y="5767380"/>
              <a:ext cx="44450" cy="20638"/>
            </a:xfrm>
            <a:custGeom>
              <a:avLst/>
              <a:gdLst/>
              <a:ahLst/>
              <a:cxnLst>
                <a:cxn ang="0">
                  <a:pos x="26" y="9"/>
                </a:cxn>
                <a:cxn ang="0">
                  <a:pos x="26" y="9"/>
                </a:cxn>
                <a:cxn ang="0">
                  <a:pos x="25" y="10"/>
                </a:cxn>
                <a:cxn ang="0">
                  <a:pos x="24" y="13"/>
                </a:cxn>
                <a:cxn ang="0">
                  <a:pos x="23" y="13"/>
                </a:cxn>
                <a:cxn ang="0">
                  <a:pos x="23" y="13"/>
                </a:cxn>
                <a:cxn ang="0">
                  <a:pos x="23" y="13"/>
                </a:cxn>
                <a:cxn ang="0">
                  <a:pos x="18" y="13"/>
                </a:cxn>
                <a:cxn ang="0">
                  <a:pos x="14" y="13"/>
                </a:cxn>
                <a:cxn ang="0">
                  <a:pos x="10" y="13"/>
                </a:cxn>
                <a:cxn ang="0">
                  <a:pos x="6" y="10"/>
                </a:cxn>
                <a:cxn ang="0">
                  <a:pos x="5" y="10"/>
                </a:cxn>
                <a:cxn ang="0">
                  <a:pos x="4" y="10"/>
                </a:cxn>
                <a:cxn ang="0">
                  <a:pos x="4" y="10"/>
                </a:cxn>
                <a:cxn ang="0">
                  <a:pos x="2" y="9"/>
                </a:cxn>
                <a:cxn ang="0">
                  <a:pos x="1" y="8"/>
                </a:cxn>
                <a:cxn ang="0">
                  <a:pos x="0" y="7"/>
                </a:cxn>
                <a:cxn ang="0">
                  <a:pos x="0" y="7"/>
                </a:cxn>
                <a:cxn ang="0">
                  <a:pos x="0" y="6"/>
                </a:cxn>
                <a:cxn ang="0">
                  <a:pos x="2" y="6"/>
                </a:cxn>
                <a:cxn ang="0">
                  <a:pos x="2" y="6"/>
                </a:cxn>
                <a:cxn ang="0">
                  <a:pos x="6" y="6"/>
                </a:cxn>
                <a:cxn ang="0">
                  <a:pos x="6" y="6"/>
                </a:cxn>
                <a:cxn ang="0">
                  <a:pos x="6" y="5"/>
                </a:cxn>
                <a:cxn ang="0">
                  <a:pos x="6" y="2"/>
                </a:cxn>
                <a:cxn ang="0">
                  <a:pos x="6" y="2"/>
                </a:cxn>
                <a:cxn ang="0">
                  <a:pos x="7" y="2"/>
                </a:cxn>
                <a:cxn ang="0">
                  <a:pos x="9" y="1"/>
                </a:cxn>
                <a:cxn ang="0">
                  <a:pos x="10" y="0"/>
                </a:cxn>
                <a:cxn ang="0">
                  <a:pos x="10" y="0"/>
                </a:cxn>
                <a:cxn ang="0">
                  <a:pos x="10" y="1"/>
                </a:cxn>
                <a:cxn ang="0">
                  <a:pos x="11" y="1"/>
                </a:cxn>
                <a:cxn ang="0">
                  <a:pos x="12" y="1"/>
                </a:cxn>
                <a:cxn ang="0">
                  <a:pos x="14" y="1"/>
                </a:cxn>
                <a:cxn ang="0">
                  <a:pos x="17" y="3"/>
                </a:cxn>
                <a:cxn ang="0">
                  <a:pos x="20" y="5"/>
                </a:cxn>
                <a:cxn ang="0">
                  <a:pos x="22" y="5"/>
                </a:cxn>
                <a:cxn ang="0">
                  <a:pos x="23" y="5"/>
                </a:cxn>
                <a:cxn ang="0">
                  <a:pos x="23" y="4"/>
                </a:cxn>
                <a:cxn ang="0">
                  <a:pos x="24" y="3"/>
                </a:cxn>
                <a:cxn ang="0">
                  <a:pos x="24" y="3"/>
                </a:cxn>
                <a:cxn ang="0">
                  <a:pos x="27" y="5"/>
                </a:cxn>
                <a:cxn ang="0">
                  <a:pos x="28" y="5"/>
                </a:cxn>
                <a:cxn ang="0">
                  <a:pos x="28" y="6"/>
                </a:cxn>
                <a:cxn ang="0">
                  <a:pos x="28" y="7"/>
                </a:cxn>
                <a:cxn ang="0">
                  <a:pos x="26" y="9"/>
                </a:cxn>
                <a:cxn ang="0">
                  <a:pos x="26" y="9"/>
                </a:cxn>
              </a:cxnLst>
              <a:rect l="0" t="0" r="r" b="b"/>
              <a:pathLst>
                <a:path w="28" h="13">
                  <a:moveTo>
                    <a:pt x="26" y="9"/>
                  </a:moveTo>
                  <a:lnTo>
                    <a:pt x="26" y="9"/>
                  </a:lnTo>
                  <a:lnTo>
                    <a:pt x="25" y="10"/>
                  </a:lnTo>
                  <a:lnTo>
                    <a:pt x="24" y="13"/>
                  </a:lnTo>
                  <a:lnTo>
                    <a:pt x="23" y="13"/>
                  </a:lnTo>
                  <a:lnTo>
                    <a:pt x="23" y="13"/>
                  </a:lnTo>
                  <a:lnTo>
                    <a:pt x="23" y="13"/>
                  </a:lnTo>
                  <a:lnTo>
                    <a:pt x="18" y="13"/>
                  </a:lnTo>
                  <a:lnTo>
                    <a:pt x="14" y="13"/>
                  </a:lnTo>
                  <a:lnTo>
                    <a:pt x="10" y="13"/>
                  </a:lnTo>
                  <a:lnTo>
                    <a:pt x="6" y="10"/>
                  </a:lnTo>
                  <a:lnTo>
                    <a:pt x="5" y="10"/>
                  </a:lnTo>
                  <a:lnTo>
                    <a:pt x="4" y="10"/>
                  </a:lnTo>
                  <a:lnTo>
                    <a:pt x="4" y="10"/>
                  </a:lnTo>
                  <a:lnTo>
                    <a:pt x="2" y="9"/>
                  </a:lnTo>
                  <a:lnTo>
                    <a:pt x="1" y="8"/>
                  </a:lnTo>
                  <a:lnTo>
                    <a:pt x="0" y="7"/>
                  </a:lnTo>
                  <a:lnTo>
                    <a:pt x="0" y="7"/>
                  </a:lnTo>
                  <a:lnTo>
                    <a:pt x="0" y="6"/>
                  </a:lnTo>
                  <a:lnTo>
                    <a:pt x="2" y="6"/>
                  </a:lnTo>
                  <a:lnTo>
                    <a:pt x="2" y="6"/>
                  </a:lnTo>
                  <a:lnTo>
                    <a:pt x="6" y="6"/>
                  </a:lnTo>
                  <a:lnTo>
                    <a:pt x="6" y="6"/>
                  </a:lnTo>
                  <a:lnTo>
                    <a:pt x="6" y="5"/>
                  </a:lnTo>
                  <a:lnTo>
                    <a:pt x="6" y="2"/>
                  </a:lnTo>
                  <a:lnTo>
                    <a:pt x="6" y="2"/>
                  </a:lnTo>
                  <a:lnTo>
                    <a:pt x="7" y="2"/>
                  </a:lnTo>
                  <a:lnTo>
                    <a:pt x="9" y="1"/>
                  </a:lnTo>
                  <a:lnTo>
                    <a:pt x="10" y="0"/>
                  </a:lnTo>
                  <a:lnTo>
                    <a:pt x="10" y="0"/>
                  </a:lnTo>
                  <a:lnTo>
                    <a:pt x="10" y="1"/>
                  </a:lnTo>
                  <a:lnTo>
                    <a:pt x="11" y="1"/>
                  </a:lnTo>
                  <a:lnTo>
                    <a:pt x="12" y="1"/>
                  </a:lnTo>
                  <a:lnTo>
                    <a:pt x="14" y="1"/>
                  </a:lnTo>
                  <a:lnTo>
                    <a:pt x="17" y="3"/>
                  </a:lnTo>
                  <a:lnTo>
                    <a:pt x="20" y="5"/>
                  </a:lnTo>
                  <a:lnTo>
                    <a:pt x="22" y="5"/>
                  </a:lnTo>
                  <a:lnTo>
                    <a:pt x="23" y="5"/>
                  </a:lnTo>
                  <a:lnTo>
                    <a:pt x="23" y="4"/>
                  </a:lnTo>
                  <a:lnTo>
                    <a:pt x="24" y="3"/>
                  </a:lnTo>
                  <a:lnTo>
                    <a:pt x="24" y="3"/>
                  </a:lnTo>
                  <a:lnTo>
                    <a:pt x="27" y="5"/>
                  </a:lnTo>
                  <a:lnTo>
                    <a:pt x="28" y="5"/>
                  </a:lnTo>
                  <a:lnTo>
                    <a:pt x="28" y="6"/>
                  </a:lnTo>
                  <a:lnTo>
                    <a:pt x="28" y="7"/>
                  </a:lnTo>
                  <a:lnTo>
                    <a:pt x="26" y="9"/>
                  </a:lnTo>
                  <a:lnTo>
                    <a:pt x="26" y="9"/>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49" name="Freeform 426"/>
            <p:cNvSpPr>
              <a:spLocks/>
            </p:cNvSpPr>
            <p:nvPr/>
          </p:nvSpPr>
          <p:spPr bwMode="auto">
            <a:xfrm>
              <a:off x="6757987" y="5788017"/>
              <a:ext cx="7938" cy="9525"/>
            </a:xfrm>
            <a:custGeom>
              <a:avLst/>
              <a:gdLst/>
              <a:ahLst/>
              <a:cxnLst>
                <a:cxn ang="0">
                  <a:pos x="5" y="4"/>
                </a:cxn>
                <a:cxn ang="0">
                  <a:pos x="5" y="4"/>
                </a:cxn>
                <a:cxn ang="0">
                  <a:pos x="5" y="2"/>
                </a:cxn>
                <a:cxn ang="0">
                  <a:pos x="4" y="1"/>
                </a:cxn>
                <a:cxn ang="0">
                  <a:pos x="3" y="0"/>
                </a:cxn>
                <a:cxn ang="0">
                  <a:pos x="3" y="0"/>
                </a:cxn>
                <a:cxn ang="0">
                  <a:pos x="1" y="1"/>
                </a:cxn>
                <a:cxn ang="0">
                  <a:pos x="1" y="2"/>
                </a:cxn>
                <a:cxn ang="0">
                  <a:pos x="0" y="5"/>
                </a:cxn>
                <a:cxn ang="0">
                  <a:pos x="0" y="5"/>
                </a:cxn>
                <a:cxn ang="0">
                  <a:pos x="0" y="5"/>
                </a:cxn>
                <a:cxn ang="0">
                  <a:pos x="1" y="6"/>
                </a:cxn>
                <a:cxn ang="0">
                  <a:pos x="3" y="5"/>
                </a:cxn>
                <a:cxn ang="0">
                  <a:pos x="4" y="5"/>
                </a:cxn>
                <a:cxn ang="0">
                  <a:pos x="5" y="4"/>
                </a:cxn>
                <a:cxn ang="0">
                  <a:pos x="5" y="4"/>
                </a:cxn>
              </a:cxnLst>
              <a:rect l="0" t="0" r="r" b="b"/>
              <a:pathLst>
                <a:path w="5" h="6">
                  <a:moveTo>
                    <a:pt x="5" y="4"/>
                  </a:moveTo>
                  <a:lnTo>
                    <a:pt x="5" y="4"/>
                  </a:lnTo>
                  <a:lnTo>
                    <a:pt x="5" y="2"/>
                  </a:lnTo>
                  <a:lnTo>
                    <a:pt x="4" y="1"/>
                  </a:lnTo>
                  <a:lnTo>
                    <a:pt x="3" y="0"/>
                  </a:lnTo>
                  <a:lnTo>
                    <a:pt x="3" y="0"/>
                  </a:lnTo>
                  <a:lnTo>
                    <a:pt x="1" y="1"/>
                  </a:lnTo>
                  <a:lnTo>
                    <a:pt x="1" y="2"/>
                  </a:lnTo>
                  <a:lnTo>
                    <a:pt x="0" y="5"/>
                  </a:lnTo>
                  <a:lnTo>
                    <a:pt x="0" y="5"/>
                  </a:lnTo>
                  <a:lnTo>
                    <a:pt x="0" y="5"/>
                  </a:lnTo>
                  <a:lnTo>
                    <a:pt x="1" y="6"/>
                  </a:lnTo>
                  <a:lnTo>
                    <a:pt x="3" y="5"/>
                  </a:lnTo>
                  <a:lnTo>
                    <a:pt x="4" y="5"/>
                  </a:lnTo>
                  <a:lnTo>
                    <a:pt x="5" y="4"/>
                  </a:lnTo>
                  <a:lnTo>
                    <a:pt x="5"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50" name="Freeform 427"/>
            <p:cNvSpPr>
              <a:spLocks/>
            </p:cNvSpPr>
            <p:nvPr/>
          </p:nvSpPr>
          <p:spPr bwMode="auto">
            <a:xfrm>
              <a:off x="6738937" y="5788017"/>
              <a:ext cx="15875" cy="19050"/>
            </a:xfrm>
            <a:custGeom>
              <a:avLst/>
              <a:gdLst/>
              <a:ahLst/>
              <a:cxnLst>
                <a:cxn ang="0">
                  <a:pos x="8" y="10"/>
                </a:cxn>
                <a:cxn ang="0">
                  <a:pos x="8" y="10"/>
                </a:cxn>
                <a:cxn ang="0">
                  <a:pos x="9" y="8"/>
                </a:cxn>
                <a:cxn ang="0">
                  <a:pos x="10" y="7"/>
                </a:cxn>
                <a:cxn ang="0">
                  <a:pos x="9" y="7"/>
                </a:cxn>
                <a:cxn ang="0">
                  <a:pos x="8" y="5"/>
                </a:cxn>
                <a:cxn ang="0">
                  <a:pos x="8" y="4"/>
                </a:cxn>
                <a:cxn ang="0">
                  <a:pos x="8" y="1"/>
                </a:cxn>
                <a:cxn ang="0">
                  <a:pos x="8" y="1"/>
                </a:cxn>
                <a:cxn ang="0">
                  <a:pos x="8" y="0"/>
                </a:cxn>
                <a:cxn ang="0">
                  <a:pos x="7" y="0"/>
                </a:cxn>
                <a:cxn ang="0">
                  <a:pos x="7" y="0"/>
                </a:cxn>
                <a:cxn ang="0">
                  <a:pos x="6" y="0"/>
                </a:cxn>
                <a:cxn ang="0">
                  <a:pos x="6" y="0"/>
                </a:cxn>
                <a:cxn ang="0">
                  <a:pos x="4" y="0"/>
                </a:cxn>
                <a:cxn ang="0">
                  <a:pos x="3" y="0"/>
                </a:cxn>
                <a:cxn ang="0">
                  <a:pos x="2" y="2"/>
                </a:cxn>
                <a:cxn ang="0">
                  <a:pos x="1" y="4"/>
                </a:cxn>
                <a:cxn ang="0">
                  <a:pos x="0" y="4"/>
                </a:cxn>
                <a:cxn ang="0">
                  <a:pos x="0" y="5"/>
                </a:cxn>
                <a:cxn ang="0">
                  <a:pos x="1" y="7"/>
                </a:cxn>
                <a:cxn ang="0">
                  <a:pos x="2" y="10"/>
                </a:cxn>
                <a:cxn ang="0">
                  <a:pos x="2" y="11"/>
                </a:cxn>
                <a:cxn ang="0">
                  <a:pos x="3" y="11"/>
                </a:cxn>
                <a:cxn ang="0">
                  <a:pos x="4" y="11"/>
                </a:cxn>
                <a:cxn ang="0">
                  <a:pos x="7" y="12"/>
                </a:cxn>
                <a:cxn ang="0">
                  <a:pos x="7" y="12"/>
                </a:cxn>
                <a:cxn ang="0">
                  <a:pos x="7" y="12"/>
                </a:cxn>
                <a:cxn ang="0">
                  <a:pos x="8" y="11"/>
                </a:cxn>
                <a:cxn ang="0">
                  <a:pos x="8" y="10"/>
                </a:cxn>
                <a:cxn ang="0">
                  <a:pos x="8" y="10"/>
                </a:cxn>
              </a:cxnLst>
              <a:rect l="0" t="0" r="r" b="b"/>
              <a:pathLst>
                <a:path w="10" h="12">
                  <a:moveTo>
                    <a:pt x="8" y="10"/>
                  </a:moveTo>
                  <a:lnTo>
                    <a:pt x="8" y="10"/>
                  </a:lnTo>
                  <a:lnTo>
                    <a:pt x="9" y="8"/>
                  </a:lnTo>
                  <a:lnTo>
                    <a:pt x="10" y="7"/>
                  </a:lnTo>
                  <a:lnTo>
                    <a:pt x="9" y="7"/>
                  </a:lnTo>
                  <a:lnTo>
                    <a:pt x="8" y="5"/>
                  </a:lnTo>
                  <a:lnTo>
                    <a:pt x="8" y="4"/>
                  </a:lnTo>
                  <a:lnTo>
                    <a:pt x="8" y="1"/>
                  </a:lnTo>
                  <a:lnTo>
                    <a:pt x="8" y="1"/>
                  </a:lnTo>
                  <a:lnTo>
                    <a:pt x="8" y="0"/>
                  </a:lnTo>
                  <a:lnTo>
                    <a:pt x="7" y="0"/>
                  </a:lnTo>
                  <a:lnTo>
                    <a:pt x="7" y="0"/>
                  </a:lnTo>
                  <a:lnTo>
                    <a:pt x="6" y="0"/>
                  </a:lnTo>
                  <a:lnTo>
                    <a:pt x="6" y="0"/>
                  </a:lnTo>
                  <a:lnTo>
                    <a:pt x="4" y="0"/>
                  </a:lnTo>
                  <a:lnTo>
                    <a:pt x="3" y="0"/>
                  </a:lnTo>
                  <a:lnTo>
                    <a:pt x="2" y="2"/>
                  </a:lnTo>
                  <a:lnTo>
                    <a:pt x="1" y="4"/>
                  </a:lnTo>
                  <a:lnTo>
                    <a:pt x="0" y="4"/>
                  </a:lnTo>
                  <a:lnTo>
                    <a:pt x="0" y="5"/>
                  </a:lnTo>
                  <a:lnTo>
                    <a:pt x="1" y="7"/>
                  </a:lnTo>
                  <a:lnTo>
                    <a:pt x="2" y="10"/>
                  </a:lnTo>
                  <a:lnTo>
                    <a:pt x="2" y="11"/>
                  </a:lnTo>
                  <a:lnTo>
                    <a:pt x="3" y="11"/>
                  </a:lnTo>
                  <a:lnTo>
                    <a:pt x="4" y="11"/>
                  </a:lnTo>
                  <a:lnTo>
                    <a:pt x="7" y="12"/>
                  </a:lnTo>
                  <a:lnTo>
                    <a:pt x="7" y="12"/>
                  </a:lnTo>
                  <a:lnTo>
                    <a:pt x="7" y="12"/>
                  </a:lnTo>
                  <a:lnTo>
                    <a:pt x="8" y="11"/>
                  </a:lnTo>
                  <a:lnTo>
                    <a:pt x="8" y="10"/>
                  </a:lnTo>
                  <a:lnTo>
                    <a:pt x="8" y="1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51" name="Freeform 428"/>
            <p:cNvSpPr>
              <a:spLocks/>
            </p:cNvSpPr>
            <p:nvPr/>
          </p:nvSpPr>
          <p:spPr bwMode="auto">
            <a:xfrm>
              <a:off x="6627812" y="5695942"/>
              <a:ext cx="263525" cy="201613"/>
            </a:xfrm>
            <a:custGeom>
              <a:avLst/>
              <a:gdLst/>
              <a:ahLst/>
              <a:cxnLst>
                <a:cxn ang="0">
                  <a:pos x="143" y="108"/>
                </a:cxn>
                <a:cxn ang="0">
                  <a:pos x="144" y="119"/>
                </a:cxn>
                <a:cxn ang="0">
                  <a:pos x="134" y="110"/>
                </a:cxn>
                <a:cxn ang="0">
                  <a:pos x="123" y="108"/>
                </a:cxn>
                <a:cxn ang="0">
                  <a:pos x="131" y="116"/>
                </a:cxn>
                <a:cxn ang="0">
                  <a:pos x="138" y="125"/>
                </a:cxn>
                <a:cxn ang="0">
                  <a:pos x="129" y="121"/>
                </a:cxn>
                <a:cxn ang="0">
                  <a:pos x="117" y="116"/>
                </a:cxn>
                <a:cxn ang="0">
                  <a:pos x="105" y="112"/>
                </a:cxn>
                <a:cxn ang="0">
                  <a:pos x="101" y="108"/>
                </a:cxn>
                <a:cxn ang="0">
                  <a:pos x="90" y="98"/>
                </a:cxn>
                <a:cxn ang="0">
                  <a:pos x="76" y="101"/>
                </a:cxn>
                <a:cxn ang="0">
                  <a:pos x="69" y="90"/>
                </a:cxn>
                <a:cxn ang="0">
                  <a:pos x="71" y="84"/>
                </a:cxn>
                <a:cxn ang="0">
                  <a:pos x="90" y="86"/>
                </a:cxn>
                <a:cxn ang="0">
                  <a:pos x="90" y="74"/>
                </a:cxn>
                <a:cxn ang="0">
                  <a:pos x="102" y="77"/>
                </a:cxn>
                <a:cxn ang="0">
                  <a:pos x="114" y="75"/>
                </a:cxn>
                <a:cxn ang="0">
                  <a:pos x="101" y="65"/>
                </a:cxn>
                <a:cxn ang="0">
                  <a:pos x="90" y="71"/>
                </a:cxn>
                <a:cxn ang="0">
                  <a:pos x="85" y="56"/>
                </a:cxn>
                <a:cxn ang="0">
                  <a:pos x="78" y="52"/>
                </a:cxn>
                <a:cxn ang="0">
                  <a:pos x="73" y="50"/>
                </a:cxn>
                <a:cxn ang="0">
                  <a:pos x="59" y="35"/>
                </a:cxn>
                <a:cxn ang="0">
                  <a:pos x="56" y="44"/>
                </a:cxn>
                <a:cxn ang="0">
                  <a:pos x="45" y="42"/>
                </a:cxn>
                <a:cxn ang="0">
                  <a:pos x="26" y="40"/>
                </a:cxn>
                <a:cxn ang="0">
                  <a:pos x="9" y="36"/>
                </a:cxn>
                <a:cxn ang="0">
                  <a:pos x="10" y="29"/>
                </a:cxn>
                <a:cxn ang="0">
                  <a:pos x="0" y="22"/>
                </a:cxn>
                <a:cxn ang="0">
                  <a:pos x="5" y="4"/>
                </a:cxn>
                <a:cxn ang="0">
                  <a:pos x="26" y="2"/>
                </a:cxn>
                <a:cxn ang="0">
                  <a:pos x="23" y="12"/>
                </a:cxn>
                <a:cxn ang="0">
                  <a:pos x="27" y="27"/>
                </a:cxn>
                <a:cxn ang="0">
                  <a:pos x="30" y="14"/>
                </a:cxn>
                <a:cxn ang="0">
                  <a:pos x="41" y="2"/>
                </a:cxn>
                <a:cxn ang="0">
                  <a:pos x="50" y="8"/>
                </a:cxn>
                <a:cxn ang="0">
                  <a:pos x="52" y="20"/>
                </a:cxn>
                <a:cxn ang="0">
                  <a:pos x="63" y="18"/>
                </a:cxn>
                <a:cxn ang="0">
                  <a:pos x="83" y="16"/>
                </a:cxn>
                <a:cxn ang="0">
                  <a:pos x="96" y="26"/>
                </a:cxn>
                <a:cxn ang="0">
                  <a:pos x="109" y="31"/>
                </a:cxn>
                <a:cxn ang="0">
                  <a:pos x="111" y="32"/>
                </a:cxn>
                <a:cxn ang="0">
                  <a:pos x="115" y="39"/>
                </a:cxn>
                <a:cxn ang="0">
                  <a:pos x="121" y="41"/>
                </a:cxn>
                <a:cxn ang="0">
                  <a:pos x="126" y="44"/>
                </a:cxn>
                <a:cxn ang="0">
                  <a:pos x="129" y="47"/>
                </a:cxn>
                <a:cxn ang="0">
                  <a:pos x="126" y="58"/>
                </a:cxn>
                <a:cxn ang="0">
                  <a:pos x="135" y="63"/>
                </a:cxn>
                <a:cxn ang="0">
                  <a:pos x="147" y="67"/>
                </a:cxn>
                <a:cxn ang="0">
                  <a:pos x="152" y="71"/>
                </a:cxn>
                <a:cxn ang="0">
                  <a:pos x="163" y="71"/>
                </a:cxn>
                <a:cxn ang="0">
                  <a:pos x="161" y="79"/>
                </a:cxn>
                <a:cxn ang="0">
                  <a:pos x="159" y="86"/>
                </a:cxn>
                <a:cxn ang="0">
                  <a:pos x="155" y="89"/>
                </a:cxn>
                <a:cxn ang="0">
                  <a:pos x="153" y="95"/>
                </a:cxn>
                <a:cxn ang="0">
                  <a:pos x="146" y="90"/>
                </a:cxn>
                <a:cxn ang="0">
                  <a:pos x="140" y="83"/>
                </a:cxn>
                <a:cxn ang="0">
                  <a:pos x="132" y="77"/>
                </a:cxn>
                <a:cxn ang="0">
                  <a:pos x="128" y="86"/>
                </a:cxn>
                <a:cxn ang="0">
                  <a:pos x="141" y="95"/>
                </a:cxn>
                <a:cxn ang="0">
                  <a:pos x="147" y="106"/>
                </a:cxn>
              </a:cxnLst>
              <a:rect l="0" t="0" r="r" b="b"/>
              <a:pathLst>
                <a:path w="166" h="127">
                  <a:moveTo>
                    <a:pt x="147" y="110"/>
                  </a:moveTo>
                  <a:lnTo>
                    <a:pt x="147" y="110"/>
                  </a:lnTo>
                  <a:lnTo>
                    <a:pt x="147" y="107"/>
                  </a:lnTo>
                  <a:lnTo>
                    <a:pt x="145" y="106"/>
                  </a:lnTo>
                  <a:lnTo>
                    <a:pt x="144" y="105"/>
                  </a:lnTo>
                  <a:lnTo>
                    <a:pt x="143" y="104"/>
                  </a:lnTo>
                  <a:lnTo>
                    <a:pt x="143" y="104"/>
                  </a:lnTo>
                  <a:lnTo>
                    <a:pt x="142" y="104"/>
                  </a:lnTo>
                  <a:lnTo>
                    <a:pt x="142" y="106"/>
                  </a:lnTo>
                  <a:lnTo>
                    <a:pt x="142" y="107"/>
                  </a:lnTo>
                  <a:lnTo>
                    <a:pt x="143" y="108"/>
                  </a:lnTo>
                  <a:lnTo>
                    <a:pt x="143" y="108"/>
                  </a:lnTo>
                  <a:lnTo>
                    <a:pt x="144" y="109"/>
                  </a:lnTo>
                  <a:lnTo>
                    <a:pt x="144" y="110"/>
                  </a:lnTo>
                  <a:lnTo>
                    <a:pt x="145" y="111"/>
                  </a:lnTo>
                  <a:lnTo>
                    <a:pt x="146" y="114"/>
                  </a:lnTo>
                  <a:lnTo>
                    <a:pt x="146" y="115"/>
                  </a:lnTo>
                  <a:lnTo>
                    <a:pt x="146" y="115"/>
                  </a:lnTo>
                  <a:lnTo>
                    <a:pt x="145" y="116"/>
                  </a:lnTo>
                  <a:lnTo>
                    <a:pt x="145" y="118"/>
                  </a:lnTo>
                  <a:lnTo>
                    <a:pt x="145" y="119"/>
                  </a:lnTo>
                  <a:lnTo>
                    <a:pt x="144" y="119"/>
                  </a:lnTo>
                  <a:lnTo>
                    <a:pt x="143" y="119"/>
                  </a:lnTo>
                  <a:lnTo>
                    <a:pt x="142" y="119"/>
                  </a:lnTo>
                  <a:lnTo>
                    <a:pt x="141" y="116"/>
                  </a:lnTo>
                  <a:lnTo>
                    <a:pt x="141" y="115"/>
                  </a:lnTo>
                  <a:lnTo>
                    <a:pt x="140" y="114"/>
                  </a:lnTo>
                  <a:lnTo>
                    <a:pt x="140" y="112"/>
                  </a:lnTo>
                  <a:lnTo>
                    <a:pt x="139" y="112"/>
                  </a:lnTo>
                  <a:lnTo>
                    <a:pt x="138" y="112"/>
                  </a:lnTo>
                  <a:lnTo>
                    <a:pt x="137" y="113"/>
                  </a:lnTo>
                  <a:lnTo>
                    <a:pt x="136" y="113"/>
                  </a:lnTo>
                  <a:lnTo>
                    <a:pt x="134" y="110"/>
                  </a:lnTo>
                  <a:lnTo>
                    <a:pt x="131" y="109"/>
                  </a:lnTo>
                  <a:lnTo>
                    <a:pt x="129" y="108"/>
                  </a:lnTo>
                  <a:lnTo>
                    <a:pt x="126" y="107"/>
                  </a:lnTo>
                  <a:lnTo>
                    <a:pt x="126" y="106"/>
                  </a:lnTo>
                  <a:lnTo>
                    <a:pt x="125" y="106"/>
                  </a:lnTo>
                  <a:lnTo>
                    <a:pt x="124" y="105"/>
                  </a:lnTo>
                  <a:lnTo>
                    <a:pt x="123" y="104"/>
                  </a:lnTo>
                  <a:lnTo>
                    <a:pt x="122" y="106"/>
                  </a:lnTo>
                  <a:lnTo>
                    <a:pt x="122" y="106"/>
                  </a:lnTo>
                  <a:lnTo>
                    <a:pt x="122" y="107"/>
                  </a:lnTo>
                  <a:lnTo>
                    <a:pt x="123" y="108"/>
                  </a:lnTo>
                  <a:lnTo>
                    <a:pt x="125" y="109"/>
                  </a:lnTo>
                  <a:lnTo>
                    <a:pt x="125" y="110"/>
                  </a:lnTo>
                  <a:lnTo>
                    <a:pt x="126" y="112"/>
                  </a:lnTo>
                  <a:lnTo>
                    <a:pt x="126" y="112"/>
                  </a:lnTo>
                  <a:lnTo>
                    <a:pt x="126" y="112"/>
                  </a:lnTo>
                  <a:lnTo>
                    <a:pt x="127" y="113"/>
                  </a:lnTo>
                  <a:lnTo>
                    <a:pt x="128" y="113"/>
                  </a:lnTo>
                  <a:lnTo>
                    <a:pt x="128" y="114"/>
                  </a:lnTo>
                  <a:lnTo>
                    <a:pt x="129" y="115"/>
                  </a:lnTo>
                  <a:lnTo>
                    <a:pt x="129" y="115"/>
                  </a:lnTo>
                  <a:lnTo>
                    <a:pt x="131" y="116"/>
                  </a:lnTo>
                  <a:lnTo>
                    <a:pt x="134" y="117"/>
                  </a:lnTo>
                  <a:lnTo>
                    <a:pt x="135" y="118"/>
                  </a:lnTo>
                  <a:lnTo>
                    <a:pt x="136" y="119"/>
                  </a:lnTo>
                  <a:lnTo>
                    <a:pt x="138" y="121"/>
                  </a:lnTo>
                  <a:lnTo>
                    <a:pt x="139" y="123"/>
                  </a:lnTo>
                  <a:lnTo>
                    <a:pt x="139" y="123"/>
                  </a:lnTo>
                  <a:lnTo>
                    <a:pt x="139" y="124"/>
                  </a:lnTo>
                  <a:lnTo>
                    <a:pt x="139" y="125"/>
                  </a:lnTo>
                  <a:lnTo>
                    <a:pt x="138" y="127"/>
                  </a:lnTo>
                  <a:lnTo>
                    <a:pt x="138" y="126"/>
                  </a:lnTo>
                  <a:lnTo>
                    <a:pt x="138" y="125"/>
                  </a:lnTo>
                  <a:lnTo>
                    <a:pt x="138" y="124"/>
                  </a:lnTo>
                  <a:lnTo>
                    <a:pt x="137" y="124"/>
                  </a:lnTo>
                  <a:lnTo>
                    <a:pt x="137" y="124"/>
                  </a:lnTo>
                  <a:lnTo>
                    <a:pt x="135" y="124"/>
                  </a:lnTo>
                  <a:lnTo>
                    <a:pt x="134" y="124"/>
                  </a:lnTo>
                  <a:lnTo>
                    <a:pt x="134" y="123"/>
                  </a:lnTo>
                  <a:lnTo>
                    <a:pt x="133" y="122"/>
                  </a:lnTo>
                  <a:lnTo>
                    <a:pt x="131" y="121"/>
                  </a:lnTo>
                  <a:lnTo>
                    <a:pt x="130" y="121"/>
                  </a:lnTo>
                  <a:lnTo>
                    <a:pt x="129" y="121"/>
                  </a:lnTo>
                  <a:lnTo>
                    <a:pt x="129" y="121"/>
                  </a:lnTo>
                  <a:lnTo>
                    <a:pt x="128" y="121"/>
                  </a:lnTo>
                  <a:lnTo>
                    <a:pt x="128" y="121"/>
                  </a:lnTo>
                  <a:lnTo>
                    <a:pt x="127" y="120"/>
                  </a:lnTo>
                  <a:lnTo>
                    <a:pt x="126" y="119"/>
                  </a:lnTo>
                  <a:lnTo>
                    <a:pt x="125" y="119"/>
                  </a:lnTo>
                  <a:lnTo>
                    <a:pt x="123" y="119"/>
                  </a:lnTo>
                  <a:lnTo>
                    <a:pt x="122" y="120"/>
                  </a:lnTo>
                  <a:lnTo>
                    <a:pt x="121" y="120"/>
                  </a:lnTo>
                  <a:lnTo>
                    <a:pt x="119" y="119"/>
                  </a:lnTo>
                  <a:lnTo>
                    <a:pt x="118" y="117"/>
                  </a:lnTo>
                  <a:lnTo>
                    <a:pt x="117" y="116"/>
                  </a:lnTo>
                  <a:lnTo>
                    <a:pt x="117" y="116"/>
                  </a:lnTo>
                  <a:lnTo>
                    <a:pt x="116" y="116"/>
                  </a:lnTo>
                  <a:lnTo>
                    <a:pt x="112" y="115"/>
                  </a:lnTo>
                  <a:lnTo>
                    <a:pt x="111" y="115"/>
                  </a:lnTo>
                  <a:lnTo>
                    <a:pt x="110" y="115"/>
                  </a:lnTo>
                  <a:lnTo>
                    <a:pt x="110" y="114"/>
                  </a:lnTo>
                  <a:lnTo>
                    <a:pt x="109" y="113"/>
                  </a:lnTo>
                  <a:lnTo>
                    <a:pt x="108" y="113"/>
                  </a:lnTo>
                  <a:lnTo>
                    <a:pt x="106" y="112"/>
                  </a:lnTo>
                  <a:lnTo>
                    <a:pt x="105" y="112"/>
                  </a:lnTo>
                  <a:lnTo>
                    <a:pt x="105" y="112"/>
                  </a:lnTo>
                  <a:lnTo>
                    <a:pt x="105" y="111"/>
                  </a:lnTo>
                  <a:lnTo>
                    <a:pt x="105" y="110"/>
                  </a:lnTo>
                  <a:lnTo>
                    <a:pt x="107" y="109"/>
                  </a:lnTo>
                  <a:lnTo>
                    <a:pt x="108" y="109"/>
                  </a:lnTo>
                  <a:lnTo>
                    <a:pt x="108" y="109"/>
                  </a:lnTo>
                  <a:lnTo>
                    <a:pt x="106" y="108"/>
                  </a:lnTo>
                  <a:lnTo>
                    <a:pt x="104" y="106"/>
                  </a:lnTo>
                  <a:lnTo>
                    <a:pt x="103" y="106"/>
                  </a:lnTo>
                  <a:lnTo>
                    <a:pt x="102" y="106"/>
                  </a:lnTo>
                  <a:lnTo>
                    <a:pt x="102" y="108"/>
                  </a:lnTo>
                  <a:lnTo>
                    <a:pt x="101" y="108"/>
                  </a:lnTo>
                  <a:lnTo>
                    <a:pt x="100" y="108"/>
                  </a:lnTo>
                  <a:lnTo>
                    <a:pt x="99" y="107"/>
                  </a:lnTo>
                  <a:lnTo>
                    <a:pt x="98" y="107"/>
                  </a:lnTo>
                  <a:lnTo>
                    <a:pt x="97" y="104"/>
                  </a:lnTo>
                  <a:lnTo>
                    <a:pt x="96" y="103"/>
                  </a:lnTo>
                  <a:lnTo>
                    <a:pt x="96" y="100"/>
                  </a:lnTo>
                  <a:lnTo>
                    <a:pt x="95" y="99"/>
                  </a:lnTo>
                  <a:lnTo>
                    <a:pt x="93" y="98"/>
                  </a:lnTo>
                  <a:lnTo>
                    <a:pt x="92" y="98"/>
                  </a:lnTo>
                  <a:lnTo>
                    <a:pt x="90" y="98"/>
                  </a:lnTo>
                  <a:lnTo>
                    <a:pt x="90" y="98"/>
                  </a:lnTo>
                  <a:lnTo>
                    <a:pt x="90" y="97"/>
                  </a:lnTo>
                  <a:lnTo>
                    <a:pt x="89" y="96"/>
                  </a:lnTo>
                  <a:lnTo>
                    <a:pt x="89" y="96"/>
                  </a:lnTo>
                  <a:lnTo>
                    <a:pt x="85" y="96"/>
                  </a:lnTo>
                  <a:lnTo>
                    <a:pt x="83" y="97"/>
                  </a:lnTo>
                  <a:lnTo>
                    <a:pt x="80" y="98"/>
                  </a:lnTo>
                  <a:lnTo>
                    <a:pt x="78" y="98"/>
                  </a:lnTo>
                  <a:lnTo>
                    <a:pt x="77" y="98"/>
                  </a:lnTo>
                  <a:lnTo>
                    <a:pt x="76" y="98"/>
                  </a:lnTo>
                  <a:lnTo>
                    <a:pt x="76" y="99"/>
                  </a:lnTo>
                  <a:lnTo>
                    <a:pt x="76" y="101"/>
                  </a:lnTo>
                  <a:lnTo>
                    <a:pt x="75" y="101"/>
                  </a:lnTo>
                  <a:lnTo>
                    <a:pt x="73" y="101"/>
                  </a:lnTo>
                  <a:lnTo>
                    <a:pt x="72" y="101"/>
                  </a:lnTo>
                  <a:lnTo>
                    <a:pt x="70" y="99"/>
                  </a:lnTo>
                  <a:lnTo>
                    <a:pt x="68" y="97"/>
                  </a:lnTo>
                  <a:lnTo>
                    <a:pt x="67" y="95"/>
                  </a:lnTo>
                  <a:lnTo>
                    <a:pt x="66" y="94"/>
                  </a:lnTo>
                  <a:lnTo>
                    <a:pt x="66" y="93"/>
                  </a:lnTo>
                  <a:lnTo>
                    <a:pt x="67" y="91"/>
                  </a:lnTo>
                  <a:lnTo>
                    <a:pt x="67" y="91"/>
                  </a:lnTo>
                  <a:lnTo>
                    <a:pt x="69" y="90"/>
                  </a:lnTo>
                  <a:lnTo>
                    <a:pt x="71" y="89"/>
                  </a:lnTo>
                  <a:lnTo>
                    <a:pt x="71" y="88"/>
                  </a:lnTo>
                  <a:lnTo>
                    <a:pt x="70" y="87"/>
                  </a:lnTo>
                  <a:lnTo>
                    <a:pt x="69" y="86"/>
                  </a:lnTo>
                  <a:lnTo>
                    <a:pt x="68" y="86"/>
                  </a:lnTo>
                  <a:lnTo>
                    <a:pt x="68" y="85"/>
                  </a:lnTo>
                  <a:lnTo>
                    <a:pt x="68" y="84"/>
                  </a:lnTo>
                  <a:lnTo>
                    <a:pt x="69" y="84"/>
                  </a:lnTo>
                  <a:lnTo>
                    <a:pt x="69" y="84"/>
                  </a:lnTo>
                  <a:lnTo>
                    <a:pt x="71" y="84"/>
                  </a:lnTo>
                  <a:lnTo>
                    <a:pt x="71" y="84"/>
                  </a:lnTo>
                  <a:lnTo>
                    <a:pt x="73" y="84"/>
                  </a:lnTo>
                  <a:lnTo>
                    <a:pt x="74" y="86"/>
                  </a:lnTo>
                  <a:lnTo>
                    <a:pt x="76" y="88"/>
                  </a:lnTo>
                  <a:lnTo>
                    <a:pt x="77" y="88"/>
                  </a:lnTo>
                  <a:lnTo>
                    <a:pt x="80" y="88"/>
                  </a:lnTo>
                  <a:lnTo>
                    <a:pt x="83" y="88"/>
                  </a:lnTo>
                  <a:lnTo>
                    <a:pt x="85" y="88"/>
                  </a:lnTo>
                  <a:lnTo>
                    <a:pt x="87" y="88"/>
                  </a:lnTo>
                  <a:lnTo>
                    <a:pt x="89" y="87"/>
                  </a:lnTo>
                  <a:lnTo>
                    <a:pt x="89" y="86"/>
                  </a:lnTo>
                  <a:lnTo>
                    <a:pt x="90" y="86"/>
                  </a:lnTo>
                  <a:lnTo>
                    <a:pt x="89" y="84"/>
                  </a:lnTo>
                  <a:lnTo>
                    <a:pt x="89" y="84"/>
                  </a:lnTo>
                  <a:lnTo>
                    <a:pt x="87" y="83"/>
                  </a:lnTo>
                  <a:lnTo>
                    <a:pt x="86" y="82"/>
                  </a:lnTo>
                  <a:lnTo>
                    <a:pt x="85" y="80"/>
                  </a:lnTo>
                  <a:lnTo>
                    <a:pt x="84" y="79"/>
                  </a:lnTo>
                  <a:lnTo>
                    <a:pt x="84" y="79"/>
                  </a:lnTo>
                  <a:lnTo>
                    <a:pt x="84" y="79"/>
                  </a:lnTo>
                  <a:lnTo>
                    <a:pt x="87" y="77"/>
                  </a:lnTo>
                  <a:lnTo>
                    <a:pt x="89" y="75"/>
                  </a:lnTo>
                  <a:lnTo>
                    <a:pt x="90" y="74"/>
                  </a:lnTo>
                  <a:lnTo>
                    <a:pt x="90" y="74"/>
                  </a:lnTo>
                  <a:lnTo>
                    <a:pt x="90" y="74"/>
                  </a:lnTo>
                  <a:lnTo>
                    <a:pt x="92" y="75"/>
                  </a:lnTo>
                  <a:lnTo>
                    <a:pt x="93" y="75"/>
                  </a:lnTo>
                  <a:lnTo>
                    <a:pt x="95" y="75"/>
                  </a:lnTo>
                  <a:lnTo>
                    <a:pt x="96" y="75"/>
                  </a:lnTo>
                  <a:lnTo>
                    <a:pt x="96" y="76"/>
                  </a:lnTo>
                  <a:lnTo>
                    <a:pt x="98" y="76"/>
                  </a:lnTo>
                  <a:lnTo>
                    <a:pt x="101" y="76"/>
                  </a:lnTo>
                  <a:lnTo>
                    <a:pt x="102" y="77"/>
                  </a:lnTo>
                  <a:lnTo>
                    <a:pt x="102" y="77"/>
                  </a:lnTo>
                  <a:lnTo>
                    <a:pt x="102" y="78"/>
                  </a:lnTo>
                  <a:lnTo>
                    <a:pt x="102" y="79"/>
                  </a:lnTo>
                  <a:lnTo>
                    <a:pt x="102" y="80"/>
                  </a:lnTo>
                  <a:lnTo>
                    <a:pt x="102" y="80"/>
                  </a:lnTo>
                  <a:lnTo>
                    <a:pt x="104" y="80"/>
                  </a:lnTo>
                  <a:lnTo>
                    <a:pt x="106" y="79"/>
                  </a:lnTo>
                  <a:lnTo>
                    <a:pt x="108" y="79"/>
                  </a:lnTo>
                  <a:lnTo>
                    <a:pt x="109" y="78"/>
                  </a:lnTo>
                  <a:lnTo>
                    <a:pt x="111" y="77"/>
                  </a:lnTo>
                  <a:lnTo>
                    <a:pt x="113" y="77"/>
                  </a:lnTo>
                  <a:lnTo>
                    <a:pt x="114" y="75"/>
                  </a:lnTo>
                  <a:lnTo>
                    <a:pt x="114" y="75"/>
                  </a:lnTo>
                  <a:lnTo>
                    <a:pt x="114" y="74"/>
                  </a:lnTo>
                  <a:lnTo>
                    <a:pt x="110" y="71"/>
                  </a:lnTo>
                  <a:lnTo>
                    <a:pt x="109" y="71"/>
                  </a:lnTo>
                  <a:lnTo>
                    <a:pt x="107" y="71"/>
                  </a:lnTo>
                  <a:lnTo>
                    <a:pt x="106" y="71"/>
                  </a:lnTo>
                  <a:lnTo>
                    <a:pt x="105" y="71"/>
                  </a:lnTo>
                  <a:lnTo>
                    <a:pt x="104" y="68"/>
                  </a:lnTo>
                  <a:lnTo>
                    <a:pt x="102" y="67"/>
                  </a:lnTo>
                  <a:lnTo>
                    <a:pt x="102" y="65"/>
                  </a:lnTo>
                  <a:lnTo>
                    <a:pt x="101" y="65"/>
                  </a:lnTo>
                  <a:lnTo>
                    <a:pt x="100" y="65"/>
                  </a:lnTo>
                  <a:lnTo>
                    <a:pt x="99" y="66"/>
                  </a:lnTo>
                  <a:lnTo>
                    <a:pt x="99" y="67"/>
                  </a:lnTo>
                  <a:lnTo>
                    <a:pt x="99" y="68"/>
                  </a:lnTo>
                  <a:lnTo>
                    <a:pt x="100" y="70"/>
                  </a:lnTo>
                  <a:lnTo>
                    <a:pt x="100" y="71"/>
                  </a:lnTo>
                  <a:lnTo>
                    <a:pt x="99" y="71"/>
                  </a:lnTo>
                  <a:lnTo>
                    <a:pt x="98" y="71"/>
                  </a:lnTo>
                  <a:lnTo>
                    <a:pt x="95" y="71"/>
                  </a:lnTo>
                  <a:lnTo>
                    <a:pt x="90" y="71"/>
                  </a:lnTo>
                  <a:lnTo>
                    <a:pt x="90" y="71"/>
                  </a:lnTo>
                  <a:lnTo>
                    <a:pt x="90" y="71"/>
                  </a:lnTo>
                  <a:lnTo>
                    <a:pt x="89" y="70"/>
                  </a:lnTo>
                  <a:lnTo>
                    <a:pt x="90" y="68"/>
                  </a:lnTo>
                  <a:lnTo>
                    <a:pt x="90" y="67"/>
                  </a:lnTo>
                  <a:lnTo>
                    <a:pt x="91" y="65"/>
                  </a:lnTo>
                  <a:lnTo>
                    <a:pt x="91" y="64"/>
                  </a:lnTo>
                  <a:lnTo>
                    <a:pt x="90" y="62"/>
                  </a:lnTo>
                  <a:lnTo>
                    <a:pt x="90" y="60"/>
                  </a:lnTo>
                  <a:lnTo>
                    <a:pt x="89" y="59"/>
                  </a:lnTo>
                  <a:lnTo>
                    <a:pt x="86" y="57"/>
                  </a:lnTo>
                  <a:lnTo>
                    <a:pt x="85" y="56"/>
                  </a:lnTo>
                  <a:lnTo>
                    <a:pt x="85" y="55"/>
                  </a:lnTo>
                  <a:lnTo>
                    <a:pt x="84" y="55"/>
                  </a:lnTo>
                  <a:lnTo>
                    <a:pt x="83" y="55"/>
                  </a:lnTo>
                  <a:lnTo>
                    <a:pt x="82" y="55"/>
                  </a:lnTo>
                  <a:lnTo>
                    <a:pt x="82" y="55"/>
                  </a:lnTo>
                  <a:lnTo>
                    <a:pt x="82" y="54"/>
                  </a:lnTo>
                  <a:lnTo>
                    <a:pt x="82" y="53"/>
                  </a:lnTo>
                  <a:lnTo>
                    <a:pt x="83" y="52"/>
                  </a:lnTo>
                  <a:lnTo>
                    <a:pt x="83" y="52"/>
                  </a:lnTo>
                  <a:lnTo>
                    <a:pt x="81" y="52"/>
                  </a:lnTo>
                  <a:lnTo>
                    <a:pt x="78" y="52"/>
                  </a:lnTo>
                  <a:lnTo>
                    <a:pt x="77" y="53"/>
                  </a:lnTo>
                  <a:lnTo>
                    <a:pt x="75" y="55"/>
                  </a:lnTo>
                  <a:lnTo>
                    <a:pt x="74" y="55"/>
                  </a:lnTo>
                  <a:lnTo>
                    <a:pt x="74" y="55"/>
                  </a:lnTo>
                  <a:lnTo>
                    <a:pt x="73" y="54"/>
                  </a:lnTo>
                  <a:lnTo>
                    <a:pt x="73" y="53"/>
                  </a:lnTo>
                  <a:lnTo>
                    <a:pt x="75" y="52"/>
                  </a:lnTo>
                  <a:lnTo>
                    <a:pt x="76" y="51"/>
                  </a:lnTo>
                  <a:lnTo>
                    <a:pt x="75" y="51"/>
                  </a:lnTo>
                  <a:lnTo>
                    <a:pt x="74" y="50"/>
                  </a:lnTo>
                  <a:lnTo>
                    <a:pt x="73" y="50"/>
                  </a:lnTo>
                  <a:lnTo>
                    <a:pt x="71" y="49"/>
                  </a:lnTo>
                  <a:lnTo>
                    <a:pt x="70" y="48"/>
                  </a:lnTo>
                  <a:lnTo>
                    <a:pt x="69" y="46"/>
                  </a:lnTo>
                  <a:lnTo>
                    <a:pt x="67" y="44"/>
                  </a:lnTo>
                  <a:lnTo>
                    <a:pt x="66" y="41"/>
                  </a:lnTo>
                  <a:lnTo>
                    <a:pt x="65" y="40"/>
                  </a:lnTo>
                  <a:lnTo>
                    <a:pt x="64" y="40"/>
                  </a:lnTo>
                  <a:lnTo>
                    <a:pt x="63" y="40"/>
                  </a:lnTo>
                  <a:lnTo>
                    <a:pt x="61" y="39"/>
                  </a:lnTo>
                  <a:lnTo>
                    <a:pt x="60" y="37"/>
                  </a:lnTo>
                  <a:lnTo>
                    <a:pt x="59" y="35"/>
                  </a:lnTo>
                  <a:lnTo>
                    <a:pt x="59" y="35"/>
                  </a:lnTo>
                  <a:lnTo>
                    <a:pt x="58" y="36"/>
                  </a:lnTo>
                  <a:lnTo>
                    <a:pt x="58" y="37"/>
                  </a:lnTo>
                  <a:lnTo>
                    <a:pt x="58" y="38"/>
                  </a:lnTo>
                  <a:lnTo>
                    <a:pt x="58" y="40"/>
                  </a:lnTo>
                  <a:lnTo>
                    <a:pt x="60" y="41"/>
                  </a:lnTo>
                  <a:lnTo>
                    <a:pt x="61" y="43"/>
                  </a:lnTo>
                  <a:lnTo>
                    <a:pt x="61" y="44"/>
                  </a:lnTo>
                  <a:lnTo>
                    <a:pt x="60" y="44"/>
                  </a:lnTo>
                  <a:lnTo>
                    <a:pt x="58" y="44"/>
                  </a:lnTo>
                  <a:lnTo>
                    <a:pt x="56" y="44"/>
                  </a:lnTo>
                  <a:lnTo>
                    <a:pt x="56" y="44"/>
                  </a:lnTo>
                  <a:lnTo>
                    <a:pt x="54" y="44"/>
                  </a:lnTo>
                  <a:lnTo>
                    <a:pt x="53" y="46"/>
                  </a:lnTo>
                  <a:lnTo>
                    <a:pt x="52" y="46"/>
                  </a:lnTo>
                  <a:lnTo>
                    <a:pt x="52" y="46"/>
                  </a:lnTo>
                  <a:lnTo>
                    <a:pt x="51" y="46"/>
                  </a:lnTo>
                  <a:lnTo>
                    <a:pt x="50" y="46"/>
                  </a:lnTo>
                  <a:lnTo>
                    <a:pt x="49" y="45"/>
                  </a:lnTo>
                  <a:lnTo>
                    <a:pt x="48" y="43"/>
                  </a:lnTo>
                  <a:lnTo>
                    <a:pt x="47" y="43"/>
                  </a:lnTo>
                  <a:lnTo>
                    <a:pt x="45" y="42"/>
                  </a:lnTo>
                  <a:lnTo>
                    <a:pt x="45" y="43"/>
                  </a:lnTo>
                  <a:lnTo>
                    <a:pt x="44" y="44"/>
                  </a:lnTo>
                  <a:lnTo>
                    <a:pt x="42" y="44"/>
                  </a:lnTo>
                  <a:lnTo>
                    <a:pt x="40" y="44"/>
                  </a:lnTo>
                  <a:lnTo>
                    <a:pt x="38" y="43"/>
                  </a:lnTo>
                  <a:lnTo>
                    <a:pt x="36" y="42"/>
                  </a:lnTo>
                  <a:lnTo>
                    <a:pt x="33" y="42"/>
                  </a:lnTo>
                  <a:lnTo>
                    <a:pt x="33" y="41"/>
                  </a:lnTo>
                  <a:lnTo>
                    <a:pt x="31" y="41"/>
                  </a:lnTo>
                  <a:lnTo>
                    <a:pt x="27" y="40"/>
                  </a:lnTo>
                  <a:lnTo>
                    <a:pt x="26" y="40"/>
                  </a:lnTo>
                  <a:lnTo>
                    <a:pt x="26" y="40"/>
                  </a:lnTo>
                  <a:lnTo>
                    <a:pt x="25" y="41"/>
                  </a:lnTo>
                  <a:lnTo>
                    <a:pt x="23" y="42"/>
                  </a:lnTo>
                  <a:lnTo>
                    <a:pt x="21" y="42"/>
                  </a:lnTo>
                  <a:lnTo>
                    <a:pt x="20" y="41"/>
                  </a:lnTo>
                  <a:lnTo>
                    <a:pt x="17" y="39"/>
                  </a:lnTo>
                  <a:lnTo>
                    <a:pt x="15" y="38"/>
                  </a:lnTo>
                  <a:lnTo>
                    <a:pt x="13" y="36"/>
                  </a:lnTo>
                  <a:lnTo>
                    <a:pt x="12" y="36"/>
                  </a:lnTo>
                  <a:lnTo>
                    <a:pt x="11" y="36"/>
                  </a:lnTo>
                  <a:lnTo>
                    <a:pt x="9" y="36"/>
                  </a:lnTo>
                  <a:lnTo>
                    <a:pt x="7" y="35"/>
                  </a:lnTo>
                  <a:lnTo>
                    <a:pt x="5" y="33"/>
                  </a:lnTo>
                  <a:lnTo>
                    <a:pt x="4" y="33"/>
                  </a:lnTo>
                  <a:lnTo>
                    <a:pt x="1" y="32"/>
                  </a:lnTo>
                  <a:lnTo>
                    <a:pt x="1" y="31"/>
                  </a:lnTo>
                  <a:lnTo>
                    <a:pt x="1" y="31"/>
                  </a:lnTo>
                  <a:lnTo>
                    <a:pt x="1" y="30"/>
                  </a:lnTo>
                  <a:lnTo>
                    <a:pt x="1" y="28"/>
                  </a:lnTo>
                  <a:lnTo>
                    <a:pt x="4" y="29"/>
                  </a:lnTo>
                  <a:lnTo>
                    <a:pt x="7" y="30"/>
                  </a:lnTo>
                  <a:lnTo>
                    <a:pt x="10" y="29"/>
                  </a:lnTo>
                  <a:lnTo>
                    <a:pt x="13" y="28"/>
                  </a:lnTo>
                  <a:lnTo>
                    <a:pt x="12" y="27"/>
                  </a:lnTo>
                  <a:lnTo>
                    <a:pt x="11" y="27"/>
                  </a:lnTo>
                  <a:lnTo>
                    <a:pt x="9" y="26"/>
                  </a:lnTo>
                  <a:lnTo>
                    <a:pt x="7" y="27"/>
                  </a:lnTo>
                  <a:lnTo>
                    <a:pt x="4" y="27"/>
                  </a:lnTo>
                  <a:lnTo>
                    <a:pt x="2" y="26"/>
                  </a:lnTo>
                  <a:lnTo>
                    <a:pt x="1" y="26"/>
                  </a:lnTo>
                  <a:lnTo>
                    <a:pt x="1" y="25"/>
                  </a:lnTo>
                  <a:lnTo>
                    <a:pt x="1" y="23"/>
                  </a:lnTo>
                  <a:lnTo>
                    <a:pt x="0" y="22"/>
                  </a:lnTo>
                  <a:lnTo>
                    <a:pt x="0" y="20"/>
                  </a:lnTo>
                  <a:lnTo>
                    <a:pt x="1" y="17"/>
                  </a:lnTo>
                  <a:lnTo>
                    <a:pt x="1" y="14"/>
                  </a:lnTo>
                  <a:lnTo>
                    <a:pt x="1" y="13"/>
                  </a:lnTo>
                  <a:lnTo>
                    <a:pt x="1" y="12"/>
                  </a:lnTo>
                  <a:lnTo>
                    <a:pt x="1" y="11"/>
                  </a:lnTo>
                  <a:lnTo>
                    <a:pt x="1" y="10"/>
                  </a:lnTo>
                  <a:lnTo>
                    <a:pt x="3" y="8"/>
                  </a:lnTo>
                  <a:lnTo>
                    <a:pt x="4" y="6"/>
                  </a:lnTo>
                  <a:lnTo>
                    <a:pt x="4" y="5"/>
                  </a:lnTo>
                  <a:lnTo>
                    <a:pt x="5" y="4"/>
                  </a:lnTo>
                  <a:lnTo>
                    <a:pt x="7" y="3"/>
                  </a:lnTo>
                  <a:lnTo>
                    <a:pt x="7" y="3"/>
                  </a:lnTo>
                  <a:lnTo>
                    <a:pt x="9" y="3"/>
                  </a:lnTo>
                  <a:lnTo>
                    <a:pt x="11" y="3"/>
                  </a:lnTo>
                  <a:lnTo>
                    <a:pt x="12" y="2"/>
                  </a:lnTo>
                  <a:lnTo>
                    <a:pt x="16" y="1"/>
                  </a:lnTo>
                  <a:lnTo>
                    <a:pt x="19" y="1"/>
                  </a:lnTo>
                  <a:lnTo>
                    <a:pt x="20" y="0"/>
                  </a:lnTo>
                  <a:lnTo>
                    <a:pt x="23" y="0"/>
                  </a:lnTo>
                  <a:lnTo>
                    <a:pt x="25" y="1"/>
                  </a:lnTo>
                  <a:lnTo>
                    <a:pt x="26" y="2"/>
                  </a:lnTo>
                  <a:lnTo>
                    <a:pt x="28" y="2"/>
                  </a:lnTo>
                  <a:lnTo>
                    <a:pt x="29" y="2"/>
                  </a:lnTo>
                  <a:lnTo>
                    <a:pt x="28" y="2"/>
                  </a:lnTo>
                  <a:lnTo>
                    <a:pt x="27" y="3"/>
                  </a:lnTo>
                  <a:lnTo>
                    <a:pt x="26" y="5"/>
                  </a:lnTo>
                  <a:lnTo>
                    <a:pt x="25" y="6"/>
                  </a:lnTo>
                  <a:lnTo>
                    <a:pt x="24" y="7"/>
                  </a:lnTo>
                  <a:lnTo>
                    <a:pt x="24" y="8"/>
                  </a:lnTo>
                  <a:lnTo>
                    <a:pt x="25" y="9"/>
                  </a:lnTo>
                  <a:lnTo>
                    <a:pt x="24" y="10"/>
                  </a:lnTo>
                  <a:lnTo>
                    <a:pt x="23" y="12"/>
                  </a:lnTo>
                  <a:lnTo>
                    <a:pt x="23" y="14"/>
                  </a:lnTo>
                  <a:lnTo>
                    <a:pt x="23" y="15"/>
                  </a:lnTo>
                  <a:lnTo>
                    <a:pt x="25" y="17"/>
                  </a:lnTo>
                  <a:lnTo>
                    <a:pt x="24" y="19"/>
                  </a:lnTo>
                  <a:lnTo>
                    <a:pt x="24" y="19"/>
                  </a:lnTo>
                  <a:lnTo>
                    <a:pt x="24" y="20"/>
                  </a:lnTo>
                  <a:lnTo>
                    <a:pt x="24" y="22"/>
                  </a:lnTo>
                  <a:lnTo>
                    <a:pt x="25" y="25"/>
                  </a:lnTo>
                  <a:lnTo>
                    <a:pt x="26" y="27"/>
                  </a:lnTo>
                  <a:lnTo>
                    <a:pt x="26" y="27"/>
                  </a:lnTo>
                  <a:lnTo>
                    <a:pt x="27" y="27"/>
                  </a:lnTo>
                  <a:lnTo>
                    <a:pt x="27" y="27"/>
                  </a:lnTo>
                  <a:lnTo>
                    <a:pt x="28" y="26"/>
                  </a:lnTo>
                  <a:lnTo>
                    <a:pt x="28" y="23"/>
                  </a:lnTo>
                  <a:lnTo>
                    <a:pt x="28" y="21"/>
                  </a:lnTo>
                  <a:lnTo>
                    <a:pt x="28" y="20"/>
                  </a:lnTo>
                  <a:lnTo>
                    <a:pt x="28" y="19"/>
                  </a:lnTo>
                  <a:lnTo>
                    <a:pt x="29" y="18"/>
                  </a:lnTo>
                  <a:lnTo>
                    <a:pt x="30" y="19"/>
                  </a:lnTo>
                  <a:lnTo>
                    <a:pt x="31" y="19"/>
                  </a:lnTo>
                  <a:lnTo>
                    <a:pt x="32" y="18"/>
                  </a:lnTo>
                  <a:lnTo>
                    <a:pt x="30" y="14"/>
                  </a:lnTo>
                  <a:lnTo>
                    <a:pt x="29" y="12"/>
                  </a:lnTo>
                  <a:lnTo>
                    <a:pt x="29" y="9"/>
                  </a:lnTo>
                  <a:lnTo>
                    <a:pt x="30" y="8"/>
                  </a:lnTo>
                  <a:lnTo>
                    <a:pt x="32" y="8"/>
                  </a:lnTo>
                  <a:lnTo>
                    <a:pt x="33" y="6"/>
                  </a:lnTo>
                  <a:lnTo>
                    <a:pt x="33" y="6"/>
                  </a:lnTo>
                  <a:lnTo>
                    <a:pt x="34" y="5"/>
                  </a:lnTo>
                  <a:lnTo>
                    <a:pt x="34" y="3"/>
                  </a:lnTo>
                  <a:lnTo>
                    <a:pt x="36" y="2"/>
                  </a:lnTo>
                  <a:lnTo>
                    <a:pt x="38" y="2"/>
                  </a:lnTo>
                  <a:lnTo>
                    <a:pt x="41" y="2"/>
                  </a:lnTo>
                  <a:lnTo>
                    <a:pt x="45" y="2"/>
                  </a:lnTo>
                  <a:lnTo>
                    <a:pt x="48" y="2"/>
                  </a:lnTo>
                  <a:lnTo>
                    <a:pt x="49" y="2"/>
                  </a:lnTo>
                  <a:lnTo>
                    <a:pt x="49" y="2"/>
                  </a:lnTo>
                  <a:lnTo>
                    <a:pt x="49" y="3"/>
                  </a:lnTo>
                  <a:lnTo>
                    <a:pt x="49" y="5"/>
                  </a:lnTo>
                  <a:lnTo>
                    <a:pt x="48" y="6"/>
                  </a:lnTo>
                  <a:lnTo>
                    <a:pt x="48" y="6"/>
                  </a:lnTo>
                  <a:lnTo>
                    <a:pt x="48" y="7"/>
                  </a:lnTo>
                  <a:lnTo>
                    <a:pt x="50" y="7"/>
                  </a:lnTo>
                  <a:lnTo>
                    <a:pt x="50" y="8"/>
                  </a:lnTo>
                  <a:lnTo>
                    <a:pt x="51" y="8"/>
                  </a:lnTo>
                  <a:lnTo>
                    <a:pt x="50" y="11"/>
                  </a:lnTo>
                  <a:lnTo>
                    <a:pt x="50" y="13"/>
                  </a:lnTo>
                  <a:lnTo>
                    <a:pt x="50" y="15"/>
                  </a:lnTo>
                  <a:lnTo>
                    <a:pt x="49" y="16"/>
                  </a:lnTo>
                  <a:lnTo>
                    <a:pt x="48" y="17"/>
                  </a:lnTo>
                  <a:lnTo>
                    <a:pt x="48" y="18"/>
                  </a:lnTo>
                  <a:lnTo>
                    <a:pt x="48" y="19"/>
                  </a:lnTo>
                  <a:lnTo>
                    <a:pt x="49" y="20"/>
                  </a:lnTo>
                  <a:lnTo>
                    <a:pt x="51" y="20"/>
                  </a:lnTo>
                  <a:lnTo>
                    <a:pt x="52" y="20"/>
                  </a:lnTo>
                  <a:lnTo>
                    <a:pt x="52" y="19"/>
                  </a:lnTo>
                  <a:lnTo>
                    <a:pt x="53" y="17"/>
                  </a:lnTo>
                  <a:lnTo>
                    <a:pt x="56" y="14"/>
                  </a:lnTo>
                  <a:lnTo>
                    <a:pt x="56" y="14"/>
                  </a:lnTo>
                  <a:lnTo>
                    <a:pt x="57" y="15"/>
                  </a:lnTo>
                  <a:lnTo>
                    <a:pt x="58" y="17"/>
                  </a:lnTo>
                  <a:lnTo>
                    <a:pt x="58" y="18"/>
                  </a:lnTo>
                  <a:lnTo>
                    <a:pt x="59" y="18"/>
                  </a:lnTo>
                  <a:lnTo>
                    <a:pt x="61" y="18"/>
                  </a:lnTo>
                  <a:lnTo>
                    <a:pt x="62" y="18"/>
                  </a:lnTo>
                  <a:lnTo>
                    <a:pt x="63" y="18"/>
                  </a:lnTo>
                  <a:lnTo>
                    <a:pt x="64" y="19"/>
                  </a:lnTo>
                  <a:lnTo>
                    <a:pt x="64" y="19"/>
                  </a:lnTo>
                  <a:lnTo>
                    <a:pt x="64" y="18"/>
                  </a:lnTo>
                  <a:lnTo>
                    <a:pt x="64" y="16"/>
                  </a:lnTo>
                  <a:lnTo>
                    <a:pt x="65" y="15"/>
                  </a:lnTo>
                  <a:lnTo>
                    <a:pt x="65" y="14"/>
                  </a:lnTo>
                  <a:lnTo>
                    <a:pt x="70" y="14"/>
                  </a:lnTo>
                  <a:lnTo>
                    <a:pt x="74" y="14"/>
                  </a:lnTo>
                  <a:lnTo>
                    <a:pt x="77" y="15"/>
                  </a:lnTo>
                  <a:lnTo>
                    <a:pt x="82" y="16"/>
                  </a:lnTo>
                  <a:lnTo>
                    <a:pt x="83" y="16"/>
                  </a:lnTo>
                  <a:lnTo>
                    <a:pt x="84" y="16"/>
                  </a:lnTo>
                  <a:lnTo>
                    <a:pt x="85" y="17"/>
                  </a:lnTo>
                  <a:lnTo>
                    <a:pt x="86" y="18"/>
                  </a:lnTo>
                  <a:lnTo>
                    <a:pt x="89" y="19"/>
                  </a:lnTo>
                  <a:lnTo>
                    <a:pt x="89" y="20"/>
                  </a:lnTo>
                  <a:lnTo>
                    <a:pt x="90" y="21"/>
                  </a:lnTo>
                  <a:lnTo>
                    <a:pt x="92" y="24"/>
                  </a:lnTo>
                  <a:lnTo>
                    <a:pt x="92" y="25"/>
                  </a:lnTo>
                  <a:lnTo>
                    <a:pt x="93" y="25"/>
                  </a:lnTo>
                  <a:lnTo>
                    <a:pt x="94" y="26"/>
                  </a:lnTo>
                  <a:lnTo>
                    <a:pt x="96" y="26"/>
                  </a:lnTo>
                  <a:lnTo>
                    <a:pt x="97" y="27"/>
                  </a:lnTo>
                  <a:lnTo>
                    <a:pt x="99" y="27"/>
                  </a:lnTo>
                  <a:lnTo>
                    <a:pt x="101" y="27"/>
                  </a:lnTo>
                  <a:lnTo>
                    <a:pt x="104" y="27"/>
                  </a:lnTo>
                  <a:lnTo>
                    <a:pt x="107" y="27"/>
                  </a:lnTo>
                  <a:lnTo>
                    <a:pt x="109" y="27"/>
                  </a:lnTo>
                  <a:lnTo>
                    <a:pt x="109" y="27"/>
                  </a:lnTo>
                  <a:lnTo>
                    <a:pt x="110" y="29"/>
                  </a:lnTo>
                  <a:lnTo>
                    <a:pt x="110" y="29"/>
                  </a:lnTo>
                  <a:lnTo>
                    <a:pt x="109" y="30"/>
                  </a:lnTo>
                  <a:lnTo>
                    <a:pt x="109" y="31"/>
                  </a:lnTo>
                  <a:lnTo>
                    <a:pt x="108" y="31"/>
                  </a:lnTo>
                  <a:lnTo>
                    <a:pt x="105" y="31"/>
                  </a:lnTo>
                  <a:lnTo>
                    <a:pt x="104" y="32"/>
                  </a:lnTo>
                  <a:lnTo>
                    <a:pt x="103" y="33"/>
                  </a:lnTo>
                  <a:lnTo>
                    <a:pt x="103" y="35"/>
                  </a:lnTo>
                  <a:lnTo>
                    <a:pt x="104" y="35"/>
                  </a:lnTo>
                  <a:lnTo>
                    <a:pt x="105" y="35"/>
                  </a:lnTo>
                  <a:lnTo>
                    <a:pt x="107" y="35"/>
                  </a:lnTo>
                  <a:lnTo>
                    <a:pt x="109" y="34"/>
                  </a:lnTo>
                  <a:lnTo>
                    <a:pt x="109" y="33"/>
                  </a:lnTo>
                  <a:lnTo>
                    <a:pt x="111" y="32"/>
                  </a:lnTo>
                  <a:lnTo>
                    <a:pt x="112" y="33"/>
                  </a:lnTo>
                  <a:lnTo>
                    <a:pt x="113" y="33"/>
                  </a:lnTo>
                  <a:lnTo>
                    <a:pt x="114" y="35"/>
                  </a:lnTo>
                  <a:lnTo>
                    <a:pt x="112" y="35"/>
                  </a:lnTo>
                  <a:lnTo>
                    <a:pt x="109" y="35"/>
                  </a:lnTo>
                  <a:lnTo>
                    <a:pt x="109" y="36"/>
                  </a:lnTo>
                  <a:lnTo>
                    <a:pt x="109" y="36"/>
                  </a:lnTo>
                  <a:lnTo>
                    <a:pt x="109" y="38"/>
                  </a:lnTo>
                  <a:lnTo>
                    <a:pt x="111" y="39"/>
                  </a:lnTo>
                  <a:lnTo>
                    <a:pt x="113" y="39"/>
                  </a:lnTo>
                  <a:lnTo>
                    <a:pt x="115" y="39"/>
                  </a:lnTo>
                  <a:lnTo>
                    <a:pt x="119" y="36"/>
                  </a:lnTo>
                  <a:lnTo>
                    <a:pt x="120" y="36"/>
                  </a:lnTo>
                  <a:lnTo>
                    <a:pt x="121" y="37"/>
                  </a:lnTo>
                  <a:lnTo>
                    <a:pt x="121" y="39"/>
                  </a:lnTo>
                  <a:lnTo>
                    <a:pt x="120" y="39"/>
                  </a:lnTo>
                  <a:lnTo>
                    <a:pt x="118" y="39"/>
                  </a:lnTo>
                  <a:lnTo>
                    <a:pt x="117" y="40"/>
                  </a:lnTo>
                  <a:lnTo>
                    <a:pt x="115" y="40"/>
                  </a:lnTo>
                  <a:lnTo>
                    <a:pt x="117" y="41"/>
                  </a:lnTo>
                  <a:lnTo>
                    <a:pt x="118" y="41"/>
                  </a:lnTo>
                  <a:lnTo>
                    <a:pt x="121" y="41"/>
                  </a:lnTo>
                  <a:lnTo>
                    <a:pt x="121" y="40"/>
                  </a:lnTo>
                  <a:lnTo>
                    <a:pt x="125" y="39"/>
                  </a:lnTo>
                  <a:lnTo>
                    <a:pt x="126" y="39"/>
                  </a:lnTo>
                  <a:lnTo>
                    <a:pt x="128" y="39"/>
                  </a:lnTo>
                  <a:lnTo>
                    <a:pt x="128" y="39"/>
                  </a:lnTo>
                  <a:lnTo>
                    <a:pt x="129" y="40"/>
                  </a:lnTo>
                  <a:lnTo>
                    <a:pt x="130" y="43"/>
                  </a:lnTo>
                  <a:lnTo>
                    <a:pt x="130" y="43"/>
                  </a:lnTo>
                  <a:lnTo>
                    <a:pt x="130" y="43"/>
                  </a:lnTo>
                  <a:lnTo>
                    <a:pt x="129" y="44"/>
                  </a:lnTo>
                  <a:lnTo>
                    <a:pt x="126" y="44"/>
                  </a:lnTo>
                  <a:lnTo>
                    <a:pt x="125" y="46"/>
                  </a:lnTo>
                  <a:lnTo>
                    <a:pt x="123" y="46"/>
                  </a:lnTo>
                  <a:lnTo>
                    <a:pt x="124" y="46"/>
                  </a:lnTo>
                  <a:lnTo>
                    <a:pt x="125" y="46"/>
                  </a:lnTo>
                  <a:lnTo>
                    <a:pt x="125" y="46"/>
                  </a:lnTo>
                  <a:lnTo>
                    <a:pt x="126" y="46"/>
                  </a:lnTo>
                  <a:lnTo>
                    <a:pt x="126" y="46"/>
                  </a:lnTo>
                  <a:lnTo>
                    <a:pt x="127" y="46"/>
                  </a:lnTo>
                  <a:lnTo>
                    <a:pt x="128" y="46"/>
                  </a:lnTo>
                  <a:lnTo>
                    <a:pt x="129" y="46"/>
                  </a:lnTo>
                  <a:lnTo>
                    <a:pt x="129" y="47"/>
                  </a:lnTo>
                  <a:lnTo>
                    <a:pt x="132" y="49"/>
                  </a:lnTo>
                  <a:lnTo>
                    <a:pt x="130" y="50"/>
                  </a:lnTo>
                  <a:lnTo>
                    <a:pt x="129" y="50"/>
                  </a:lnTo>
                  <a:lnTo>
                    <a:pt x="127" y="50"/>
                  </a:lnTo>
                  <a:lnTo>
                    <a:pt x="126" y="51"/>
                  </a:lnTo>
                  <a:lnTo>
                    <a:pt x="126" y="52"/>
                  </a:lnTo>
                  <a:lnTo>
                    <a:pt x="126" y="52"/>
                  </a:lnTo>
                  <a:lnTo>
                    <a:pt x="125" y="55"/>
                  </a:lnTo>
                  <a:lnTo>
                    <a:pt x="125" y="56"/>
                  </a:lnTo>
                  <a:lnTo>
                    <a:pt x="126" y="57"/>
                  </a:lnTo>
                  <a:lnTo>
                    <a:pt x="126" y="58"/>
                  </a:lnTo>
                  <a:lnTo>
                    <a:pt x="128" y="58"/>
                  </a:lnTo>
                  <a:lnTo>
                    <a:pt x="129" y="58"/>
                  </a:lnTo>
                  <a:lnTo>
                    <a:pt x="133" y="58"/>
                  </a:lnTo>
                  <a:lnTo>
                    <a:pt x="133" y="58"/>
                  </a:lnTo>
                  <a:lnTo>
                    <a:pt x="133" y="58"/>
                  </a:lnTo>
                  <a:lnTo>
                    <a:pt x="133" y="60"/>
                  </a:lnTo>
                  <a:lnTo>
                    <a:pt x="132" y="60"/>
                  </a:lnTo>
                  <a:lnTo>
                    <a:pt x="132" y="62"/>
                  </a:lnTo>
                  <a:lnTo>
                    <a:pt x="133" y="63"/>
                  </a:lnTo>
                  <a:lnTo>
                    <a:pt x="133" y="63"/>
                  </a:lnTo>
                  <a:lnTo>
                    <a:pt x="135" y="63"/>
                  </a:lnTo>
                  <a:lnTo>
                    <a:pt x="137" y="64"/>
                  </a:lnTo>
                  <a:lnTo>
                    <a:pt x="137" y="65"/>
                  </a:lnTo>
                  <a:lnTo>
                    <a:pt x="138" y="65"/>
                  </a:lnTo>
                  <a:lnTo>
                    <a:pt x="139" y="65"/>
                  </a:lnTo>
                  <a:lnTo>
                    <a:pt x="140" y="65"/>
                  </a:lnTo>
                  <a:lnTo>
                    <a:pt x="140" y="64"/>
                  </a:lnTo>
                  <a:lnTo>
                    <a:pt x="142" y="64"/>
                  </a:lnTo>
                  <a:lnTo>
                    <a:pt x="144" y="64"/>
                  </a:lnTo>
                  <a:lnTo>
                    <a:pt x="147" y="65"/>
                  </a:lnTo>
                  <a:lnTo>
                    <a:pt x="147" y="66"/>
                  </a:lnTo>
                  <a:lnTo>
                    <a:pt x="147" y="67"/>
                  </a:lnTo>
                  <a:lnTo>
                    <a:pt x="147" y="68"/>
                  </a:lnTo>
                  <a:lnTo>
                    <a:pt x="147" y="69"/>
                  </a:lnTo>
                  <a:lnTo>
                    <a:pt x="147" y="70"/>
                  </a:lnTo>
                  <a:lnTo>
                    <a:pt x="147" y="71"/>
                  </a:lnTo>
                  <a:lnTo>
                    <a:pt x="149" y="71"/>
                  </a:lnTo>
                  <a:lnTo>
                    <a:pt x="150" y="71"/>
                  </a:lnTo>
                  <a:lnTo>
                    <a:pt x="151" y="71"/>
                  </a:lnTo>
                  <a:lnTo>
                    <a:pt x="152" y="71"/>
                  </a:lnTo>
                  <a:lnTo>
                    <a:pt x="153" y="71"/>
                  </a:lnTo>
                  <a:lnTo>
                    <a:pt x="152" y="71"/>
                  </a:lnTo>
                  <a:lnTo>
                    <a:pt x="152" y="71"/>
                  </a:lnTo>
                  <a:lnTo>
                    <a:pt x="151" y="72"/>
                  </a:lnTo>
                  <a:lnTo>
                    <a:pt x="152" y="74"/>
                  </a:lnTo>
                  <a:lnTo>
                    <a:pt x="152" y="74"/>
                  </a:lnTo>
                  <a:lnTo>
                    <a:pt x="152" y="74"/>
                  </a:lnTo>
                  <a:lnTo>
                    <a:pt x="154" y="74"/>
                  </a:lnTo>
                  <a:lnTo>
                    <a:pt x="155" y="74"/>
                  </a:lnTo>
                  <a:lnTo>
                    <a:pt x="157" y="74"/>
                  </a:lnTo>
                  <a:lnTo>
                    <a:pt x="158" y="75"/>
                  </a:lnTo>
                  <a:lnTo>
                    <a:pt x="159" y="75"/>
                  </a:lnTo>
                  <a:lnTo>
                    <a:pt x="161" y="72"/>
                  </a:lnTo>
                  <a:lnTo>
                    <a:pt x="163" y="71"/>
                  </a:lnTo>
                  <a:lnTo>
                    <a:pt x="164" y="71"/>
                  </a:lnTo>
                  <a:lnTo>
                    <a:pt x="164" y="72"/>
                  </a:lnTo>
                  <a:lnTo>
                    <a:pt x="165" y="74"/>
                  </a:lnTo>
                  <a:lnTo>
                    <a:pt x="166" y="76"/>
                  </a:lnTo>
                  <a:lnTo>
                    <a:pt x="166" y="77"/>
                  </a:lnTo>
                  <a:lnTo>
                    <a:pt x="166" y="77"/>
                  </a:lnTo>
                  <a:lnTo>
                    <a:pt x="164" y="77"/>
                  </a:lnTo>
                  <a:lnTo>
                    <a:pt x="162" y="78"/>
                  </a:lnTo>
                  <a:lnTo>
                    <a:pt x="161" y="78"/>
                  </a:lnTo>
                  <a:lnTo>
                    <a:pt x="160" y="79"/>
                  </a:lnTo>
                  <a:lnTo>
                    <a:pt x="161" y="79"/>
                  </a:lnTo>
                  <a:lnTo>
                    <a:pt x="161" y="80"/>
                  </a:lnTo>
                  <a:lnTo>
                    <a:pt x="161" y="82"/>
                  </a:lnTo>
                  <a:lnTo>
                    <a:pt x="159" y="82"/>
                  </a:lnTo>
                  <a:lnTo>
                    <a:pt x="159" y="83"/>
                  </a:lnTo>
                  <a:lnTo>
                    <a:pt x="159" y="83"/>
                  </a:lnTo>
                  <a:lnTo>
                    <a:pt x="159" y="84"/>
                  </a:lnTo>
                  <a:lnTo>
                    <a:pt x="161" y="84"/>
                  </a:lnTo>
                  <a:lnTo>
                    <a:pt x="161" y="84"/>
                  </a:lnTo>
                  <a:lnTo>
                    <a:pt x="161" y="85"/>
                  </a:lnTo>
                  <a:lnTo>
                    <a:pt x="159" y="86"/>
                  </a:lnTo>
                  <a:lnTo>
                    <a:pt x="159" y="86"/>
                  </a:lnTo>
                  <a:lnTo>
                    <a:pt x="157" y="86"/>
                  </a:lnTo>
                  <a:lnTo>
                    <a:pt x="155" y="85"/>
                  </a:lnTo>
                  <a:lnTo>
                    <a:pt x="155" y="85"/>
                  </a:lnTo>
                  <a:lnTo>
                    <a:pt x="154" y="85"/>
                  </a:lnTo>
                  <a:lnTo>
                    <a:pt x="154" y="86"/>
                  </a:lnTo>
                  <a:lnTo>
                    <a:pt x="155" y="86"/>
                  </a:lnTo>
                  <a:lnTo>
                    <a:pt x="155" y="87"/>
                  </a:lnTo>
                  <a:lnTo>
                    <a:pt x="155" y="87"/>
                  </a:lnTo>
                  <a:lnTo>
                    <a:pt x="155" y="88"/>
                  </a:lnTo>
                  <a:lnTo>
                    <a:pt x="155" y="88"/>
                  </a:lnTo>
                  <a:lnTo>
                    <a:pt x="155" y="89"/>
                  </a:lnTo>
                  <a:lnTo>
                    <a:pt x="154" y="89"/>
                  </a:lnTo>
                  <a:lnTo>
                    <a:pt x="154" y="90"/>
                  </a:lnTo>
                  <a:lnTo>
                    <a:pt x="155" y="90"/>
                  </a:lnTo>
                  <a:lnTo>
                    <a:pt x="155" y="91"/>
                  </a:lnTo>
                  <a:lnTo>
                    <a:pt x="155" y="92"/>
                  </a:lnTo>
                  <a:lnTo>
                    <a:pt x="155" y="92"/>
                  </a:lnTo>
                  <a:lnTo>
                    <a:pt x="154" y="93"/>
                  </a:lnTo>
                  <a:lnTo>
                    <a:pt x="154" y="95"/>
                  </a:lnTo>
                  <a:lnTo>
                    <a:pt x="154" y="95"/>
                  </a:lnTo>
                  <a:lnTo>
                    <a:pt x="153" y="95"/>
                  </a:lnTo>
                  <a:lnTo>
                    <a:pt x="153" y="95"/>
                  </a:lnTo>
                  <a:lnTo>
                    <a:pt x="153" y="95"/>
                  </a:lnTo>
                  <a:lnTo>
                    <a:pt x="152" y="94"/>
                  </a:lnTo>
                  <a:lnTo>
                    <a:pt x="152" y="93"/>
                  </a:lnTo>
                  <a:lnTo>
                    <a:pt x="151" y="92"/>
                  </a:lnTo>
                  <a:lnTo>
                    <a:pt x="150" y="91"/>
                  </a:lnTo>
                  <a:lnTo>
                    <a:pt x="149" y="91"/>
                  </a:lnTo>
                  <a:lnTo>
                    <a:pt x="148" y="91"/>
                  </a:lnTo>
                  <a:lnTo>
                    <a:pt x="147" y="91"/>
                  </a:lnTo>
                  <a:lnTo>
                    <a:pt x="147" y="91"/>
                  </a:lnTo>
                  <a:lnTo>
                    <a:pt x="147" y="90"/>
                  </a:lnTo>
                  <a:lnTo>
                    <a:pt x="146" y="90"/>
                  </a:lnTo>
                  <a:lnTo>
                    <a:pt x="145" y="88"/>
                  </a:lnTo>
                  <a:lnTo>
                    <a:pt x="145" y="87"/>
                  </a:lnTo>
                  <a:lnTo>
                    <a:pt x="144" y="85"/>
                  </a:lnTo>
                  <a:lnTo>
                    <a:pt x="144" y="84"/>
                  </a:lnTo>
                  <a:lnTo>
                    <a:pt x="145" y="83"/>
                  </a:lnTo>
                  <a:lnTo>
                    <a:pt x="146" y="81"/>
                  </a:lnTo>
                  <a:lnTo>
                    <a:pt x="147" y="79"/>
                  </a:lnTo>
                  <a:lnTo>
                    <a:pt x="145" y="80"/>
                  </a:lnTo>
                  <a:lnTo>
                    <a:pt x="143" y="81"/>
                  </a:lnTo>
                  <a:lnTo>
                    <a:pt x="141" y="83"/>
                  </a:lnTo>
                  <a:lnTo>
                    <a:pt x="140" y="83"/>
                  </a:lnTo>
                  <a:lnTo>
                    <a:pt x="140" y="83"/>
                  </a:lnTo>
                  <a:lnTo>
                    <a:pt x="140" y="83"/>
                  </a:lnTo>
                  <a:lnTo>
                    <a:pt x="139" y="83"/>
                  </a:lnTo>
                  <a:lnTo>
                    <a:pt x="139" y="81"/>
                  </a:lnTo>
                  <a:lnTo>
                    <a:pt x="140" y="79"/>
                  </a:lnTo>
                  <a:lnTo>
                    <a:pt x="139" y="79"/>
                  </a:lnTo>
                  <a:lnTo>
                    <a:pt x="139" y="79"/>
                  </a:lnTo>
                  <a:lnTo>
                    <a:pt x="137" y="79"/>
                  </a:lnTo>
                  <a:lnTo>
                    <a:pt x="135" y="79"/>
                  </a:lnTo>
                  <a:lnTo>
                    <a:pt x="134" y="78"/>
                  </a:lnTo>
                  <a:lnTo>
                    <a:pt x="132" y="77"/>
                  </a:lnTo>
                  <a:lnTo>
                    <a:pt x="130" y="77"/>
                  </a:lnTo>
                  <a:lnTo>
                    <a:pt x="129" y="77"/>
                  </a:lnTo>
                  <a:lnTo>
                    <a:pt x="128" y="77"/>
                  </a:lnTo>
                  <a:lnTo>
                    <a:pt x="128" y="78"/>
                  </a:lnTo>
                  <a:lnTo>
                    <a:pt x="128" y="79"/>
                  </a:lnTo>
                  <a:lnTo>
                    <a:pt x="128" y="80"/>
                  </a:lnTo>
                  <a:lnTo>
                    <a:pt x="128" y="82"/>
                  </a:lnTo>
                  <a:lnTo>
                    <a:pt x="128" y="83"/>
                  </a:lnTo>
                  <a:lnTo>
                    <a:pt x="128" y="84"/>
                  </a:lnTo>
                  <a:lnTo>
                    <a:pt x="128" y="85"/>
                  </a:lnTo>
                  <a:lnTo>
                    <a:pt x="128" y="86"/>
                  </a:lnTo>
                  <a:lnTo>
                    <a:pt x="128" y="87"/>
                  </a:lnTo>
                  <a:lnTo>
                    <a:pt x="129" y="87"/>
                  </a:lnTo>
                  <a:lnTo>
                    <a:pt x="130" y="87"/>
                  </a:lnTo>
                  <a:lnTo>
                    <a:pt x="131" y="87"/>
                  </a:lnTo>
                  <a:lnTo>
                    <a:pt x="131" y="88"/>
                  </a:lnTo>
                  <a:lnTo>
                    <a:pt x="133" y="90"/>
                  </a:lnTo>
                  <a:lnTo>
                    <a:pt x="134" y="92"/>
                  </a:lnTo>
                  <a:lnTo>
                    <a:pt x="136" y="94"/>
                  </a:lnTo>
                  <a:lnTo>
                    <a:pt x="138" y="95"/>
                  </a:lnTo>
                  <a:lnTo>
                    <a:pt x="140" y="96"/>
                  </a:lnTo>
                  <a:lnTo>
                    <a:pt x="141" y="95"/>
                  </a:lnTo>
                  <a:lnTo>
                    <a:pt x="142" y="95"/>
                  </a:lnTo>
                  <a:lnTo>
                    <a:pt x="144" y="96"/>
                  </a:lnTo>
                  <a:lnTo>
                    <a:pt x="144" y="96"/>
                  </a:lnTo>
                  <a:lnTo>
                    <a:pt x="144" y="96"/>
                  </a:lnTo>
                  <a:lnTo>
                    <a:pt x="143" y="98"/>
                  </a:lnTo>
                  <a:lnTo>
                    <a:pt x="143" y="99"/>
                  </a:lnTo>
                  <a:lnTo>
                    <a:pt x="143" y="100"/>
                  </a:lnTo>
                  <a:lnTo>
                    <a:pt x="144" y="101"/>
                  </a:lnTo>
                  <a:lnTo>
                    <a:pt x="147" y="104"/>
                  </a:lnTo>
                  <a:lnTo>
                    <a:pt x="147" y="104"/>
                  </a:lnTo>
                  <a:lnTo>
                    <a:pt x="147" y="106"/>
                  </a:lnTo>
                  <a:lnTo>
                    <a:pt x="147" y="107"/>
                  </a:lnTo>
                  <a:lnTo>
                    <a:pt x="149" y="109"/>
                  </a:lnTo>
                  <a:lnTo>
                    <a:pt x="150" y="109"/>
                  </a:lnTo>
                  <a:lnTo>
                    <a:pt x="151" y="111"/>
                  </a:lnTo>
                  <a:lnTo>
                    <a:pt x="151" y="112"/>
                  </a:lnTo>
                  <a:lnTo>
                    <a:pt x="150" y="111"/>
                  </a:lnTo>
                  <a:lnTo>
                    <a:pt x="147" y="110"/>
                  </a:lnTo>
                  <a:lnTo>
                    <a:pt x="147" y="110"/>
                  </a:lnTo>
                  <a:close/>
                </a:path>
              </a:pathLst>
            </a:custGeom>
            <a:solidFill>
              <a:schemeClr val="accent1"/>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52" name="Freeform 429"/>
            <p:cNvSpPr>
              <a:spLocks/>
            </p:cNvSpPr>
            <p:nvPr/>
          </p:nvSpPr>
          <p:spPr bwMode="auto">
            <a:xfrm>
              <a:off x="6854824" y="5899142"/>
              <a:ext cx="7938" cy="7938"/>
            </a:xfrm>
            <a:custGeom>
              <a:avLst/>
              <a:gdLst/>
              <a:ahLst/>
              <a:cxnLst>
                <a:cxn ang="0">
                  <a:pos x="1" y="3"/>
                </a:cxn>
                <a:cxn ang="0">
                  <a:pos x="1" y="3"/>
                </a:cxn>
                <a:cxn ang="0">
                  <a:pos x="0" y="2"/>
                </a:cxn>
                <a:cxn ang="0">
                  <a:pos x="0" y="1"/>
                </a:cxn>
                <a:cxn ang="0">
                  <a:pos x="0" y="0"/>
                </a:cxn>
                <a:cxn ang="0">
                  <a:pos x="1" y="0"/>
                </a:cxn>
                <a:cxn ang="0">
                  <a:pos x="4" y="0"/>
                </a:cxn>
                <a:cxn ang="0">
                  <a:pos x="4" y="0"/>
                </a:cxn>
                <a:cxn ang="0">
                  <a:pos x="5" y="1"/>
                </a:cxn>
                <a:cxn ang="0">
                  <a:pos x="5" y="2"/>
                </a:cxn>
                <a:cxn ang="0">
                  <a:pos x="5" y="3"/>
                </a:cxn>
                <a:cxn ang="0">
                  <a:pos x="4" y="4"/>
                </a:cxn>
                <a:cxn ang="0">
                  <a:pos x="4" y="5"/>
                </a:cxn>
                <a:cxn ang="0">
                  <a:pos x="4" y="5"/>
                </a:cxn>
                <a:cxn ang="0">
                  <a:pos x="3" y="4"/>
                </a:cxn>
                <a:cxn ang="0">
                  <a:pos x="1" y="3"/>
                </a:cxn>
                <a:cxn ang="0">
                  <a:pos x="1" y="3"/>
                </a:cxn>
              </a:cxnLst>
              <a:rect l="0" t="0" r="r" b="b"/>
              <a:pathLst>
                <a:path w="5" h="5">
                  <a:moveTo>
                    <a:pt x="1" y="3"/>
                  </a:moveTo>
                  <a:lnTo>
                    <a:pt x="1" y="3"/>
                  </a:lnTo>
                  <a:lnTo>
                    <a:pt x="0" y="2"/>
                  </a:lnTo>
                  <a:lnTo>
                    <a:pt x="0" y="1"/>
                  </a:lnTo>
                  <a:lnTo>
                    <a:pt x="0" y="0"/>
                  </a:lnTo>
                  <a:lnTo>
                    <a:pt x="1" y="0"/>
                  </a:lnTo>
                  <a:lnTo>
                    <a:pt x="4" y="0"/>
                  </a:lnTo>
                  <a:lnTo>
                    <a:pt x="4" y="0"/>
                  </a:lnTo>
                  <a:lnTo>
                    <a:pt x="5" y="1"/>
                  </a:lnTo>
                  <a:lnTo>
                    <a:pt x="5" y="2"/>
                  </a:lnTo>
                  <a:lnTo>
                    <a:pt x="5" y="3"/>
                  </a:lnTo>
                  <a:lnTo>
                    <a:pt x="4" y="4"/>
                  </a:lnTo>
                  <a:lnTo>
                    <a:pt x="4" y="5"/>
                  </a:lnTo>
                  <a:lnTo>
                    <a:pt x="4" y="5"/>
                  </a:lnTo>
                  <a:lnTo>
                    <a:pt x="3" y="4"/>
                  </a:lnTo>
                  <a:lnTo>
                    <a:pt x="1" y="3"/>
                  </a:lnTo>
                  <a:lnTo>
                    <a:pt x="1"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53" name="Freeform 430"/>
            <p:cNvSpPr>
              <a:spLocks/>
            </p:cNvSpPr>
            <p:nvPr/>
          </p:nvSpPr>
          <p:spPr bwMode="auto">
            <a:xfrm>
              <a:off x="6742112" y="5862630"/>
              <a:ext cx="9525" cy="7938"/>
            </a:xfrm>
            <a:custGeom>
              <a:avLst/>
              <a:gdLst/>
              <a:ahLst/>
              <a:cxnLst>
                <a:cxn ang="0">
                  <a:pos x="3" y="4"/>
                </a:cxn>
                <a:cxn ang="0">
                  <a:pos x="3" y="4"/>
                </a:cxn>
                <a:cxn ang="0">
                  <a:pos x="1" y="4"/>
                </a:cxn>
                <a:cxn ang="0">
                  <a:pos x="1" y="4"/>
                </a:cxn>
                <a:cxn ang="0">
                  <a:pos x="1" y="4"/>
                </a:cxn>
                <a:cxn ang="0">
                  <a:pos x="0" y="3"/>
                </a:cxn>
                <a:cxn ang="0">
                  <a:pos x="1" y="2"/>
                </a:cxn>
                <a:cxn ang="0">
                  <a:pos x="1" y="1"/>
                </a:cxn>
                <a:cxn ang="0">
                  <a:pos x="2" y="0"/>
                </a:cxn>
                <a:cxn ang="0">
                  <a:pos x="5" y="1"/>
                </a:cxn>
                <a:cxn ang="0">
                  <a:pos x="5" y="1"/>
                </a:cxn>
                <a:cxn ang="0">
                  <a:pos x="6" y="3"/>
                </a:cxn>
                <a:cxn ang="0">
                  <a:pos x="6" y="4"/>
                </a:cxn>
                <a:cxn ang="0">
                  <a:pos x="5" y="5"/>
                </a:cxn>
                <a:cxn ang="0">
                  <a:pos x="5" y="5"/>
                </a:cxn>
                <a:cxn ang="0">
                  <a:pos x="3" y="4"/>
                </a:cxn>
                <a:cxn ang="0">
                  <a:pos x="3" y="4"/>
                </a:cxn>
              </a:cxnLst>
              <a:rect l="0" t="0" r="r" b="b"/>
              <a:pathLst>
                <a:path w="6" h="5">
                  <a:moveTo>
                    <a:pt x="3" y="4"/>
                  </a:moveTo>
                  <a:lnTo>
                    <a:pt x="3" y="4"/>
                  </a:lnTo>
                  <a:lnTo>
                    <a:pt x="1" y="4"/>
                  </a:lnTo>
                  <a:lnTo>
                    <a:pt x="1" y="4"/>
                  </a:lnTo>
                  <a:lnTo>
                    <a:pt x="1" y="4"/>
                  </a:lnTo>
                  <a:lnTo>
                    <a:pt x="0" y="3"/>
                  </a:lnTo>
                  <a:lnTo>
                    <a:pt x="1" y="2"/>
                  </a:lnTo>
                  <a:lnTo>
                    <a:pt x="1" y="1"/>
                  </a:lnTo>
                  <a:lnTo>
                    <a:pt x="2" y="0"/>
                  </a:lnTo>
                  <a:lnTo>
                    <a:pt x="5" y="1"/>
                  </a:lnTo>
                  <a:lnTo>
                    <a:pt x="5" y="1"/>
                  </a:lnTo>
                  <a:lnTo>
                    <a:pt x="6" y="3"/>
                  </a:lnTo>
                  <a:lnTo>
                    <a:pt x="6" y="4"/>
                  </a:lnTo>
                  <a:lnTo>
                    <a:pt x="5" y="5"/>
                  </a:lnTo>
                  <a:lnTo>
                    <a:pt x="5" y="5"/>
                  </a:lnTo>
                  <a:lnTo>
                    <a:pt x="3" y="4"/>
                  </a:lnTo>
                  <a:lnTo>
                    <a:pt x="3"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54" name="Freeform 431"/>
            <p:cNvSpPr>
              <a:spLocks/>
            </p:cNvSpPr>
            <p:nvPr/>
          </p:nvSpPr>
          <p:spPr bwMode="auto">
            <a:xfrm>
              <a:off x="6730999" y="5867392"/>
              <a:ext cx="9525" cy="6350"/>
            </a:xfrm>
            <a:custGeom>
              <a:avLst/>
              <a:gdLst/>
              <a:ahLst/>
              <a:cxnLst>
                <a:cxn ang="0">
                  <a:pos x="4" y="0"/>
                </a:cxn>
                <a:cxn ang="0">
                  <a:pos x="4" y="0"/>
                </a:cxn>
                <a:cxn ang="0">
                  <a:pos x="5" y="0"/>
                </a:cxn>
                <a:cxn ang="0">
                  <a:pos x="6" y="1"/>
                </a:cxn>
                <a:cxn ang="0">
                  <a:pos x="6" y="1"/>
                </a:cxn>
                <a:cxn ang="0">
                  <a:pos x="6" y="3"/>
                </a:cxn>
                <a:cxn ang="0">
                  <a:pos x="6" y="4"/>
                </a:cxn>
                <a:cxn ang="0">
                  <a:pos x="5" y="4"/>
                </a:cxn>
                <a:cxn ang="0">
                  <a:pos x="3" y="4"/>
                </a:cxn>
                <a:cxn ang="0">
                  <a:pos x="1" y="3"/>
                </a:cxn>
                <a:cxn ang="0">
                  <a:pos x="0" y="2"/>
                </a:cxn>
                <a:cxn ang="0">
                  <a:pos x="0" y="1"/>
                </a:cxn>
                <a:cxn ang="0">
                  <a:pos x="0" y="1"/>
                </a:cxn>
                <a:cxn ang="0">
                  <a:pos x="0" y="0"/>
                </a:cxn>
                <a:cxn ang="0">
                  <a:pos x="1" y="0"/>
                </a:cxn>
                <a:cxn ang="0">
                  <a:pos x="2" y="0"/>
                </a:cxn>
                <a:cxn ang="0">
                  <a:pos x="4" y="0"/>
                </a:cxn>
                <a:cxn ang="0">
                  <a:pos x="4" y="0"/>
                </a:cxn>
              </a:cxnLst>
              <a:rect l="0" t="0" r="r" b="b"/>
              <a:pathLst>
                <a:path w="6" h="4">
                  <a:moveTo>
                    <a:pt x="4" y="0"/>
                  </a:moveTo>
                  <a:lnTo>
                    <a:pt x="4" y="0"/>
                  </a:lnTo>
                  <a:lnTo>
                    <a:pt x="5" y="0"/>
                  </a:lnTo>
                  <a:lnTo>
                    <a:pt x="6" y="1"/>
                  </a:lnTo>
                  <a:lnTo>
                    <a:pt x="6" y="1"/>
                  </a:lnTo>
                  <a:lnTo>
                    <a:pt x="6" y="3"/>
                  </a:lnTo>
                  <a:lnTo>
                    <a:pt x="6" y="4"/>
                  </a:lnTo>
                  <a:lnTo>
                    <a:pt x="5" y="4"/>
                  </a:lnTo>
                  <a:lnTo>
                    <a:pt x="3" y="4"/>
                  </a:lnTo>
                  <a:lnTo>
                    <a:pt x="1" y="3"/>
                  </a:lnTo>
                  <a:lnTo>
                    <a:pt x="0" y="2"/>
                  </a:lnTo>
                  <a:lnTo>
                    <a:pt x="0" y="1"/>
                  </a:lnTo>
                  <a:lnTo>
                    <a:pt x="0" y="1"/>
                  </a:lnTo>
                  <a:lnTo>
                    <a:pt x="0" y="0"/>
                  </a:lnTo>
                  <a:lnTo>
                    <a:pt x="1" y="0"/>
                  </a:lnTo>
                  <a:lnTo>
                    <a:pt x="2" y="0"/>
                  </a:lnTo>
                  <a:lnTo>
                    <a:pt x="4" y="0"/>
                  </a:lnTo>
                  <a:lnTo>
                    <a:pt x="4"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55" name="Freeform 432"/>
            <p:cNvSpPr>
              <a:spLocks/>
            </p:cNvSpPr>
            <p:nvPr/>
          </p:nvSpPr>
          <p:spPr bwMode="auto">
            <a:xfrm>
              <a:off x="6713537" y="5881680"/>
              <a:ext cx="7938" cy="17463"/>
            </a:xfrm>
            <a:custGeom>
              <a:avLst/>
              <a:gdLst/>
              <a:ahLst/>
              <a:cxnLst>
                <a:cxn ang="0">
                  <a:pos x="4" y="5"/>
                </a:cxn>
                <a:cxn ang="0">
                  <a:pos x="4" y="5"/>
                </a:cxn>
                <a:cxn ang="0">
                  <a:pos x="4" y="3"/>
                </a:cxn>
                <a:cxn ang="0">
                  <a:pos x="5" y="2"/>
                </a:cxn>
                <a:cxn ang="0">
                  <a:pos x="5" y="0"/>
                </a:cxn>
                <a:cxn ang="0">
                  <a:pos x="4" y="0"/>
                </a:cxn>
                <a:cxn ang="0">
                  <a:pos x="4" y="0"/>
                </a:cxn>
                <a:cxn ang="0">
                  <a:pos x="3" y="0"/>
                </a:cxn>
                <a:cxn ang="0">
                  <a:pos x="2" y="2"/>
                </a:cxn>
                <a:cxn ang="0">
                  <a:pos x="0" y="4"/>
                </a:cxn>
                <a:cxn ang="0">
                  <a:pos x="0" y="4"/>
                </a:cxn>
                <a:cxn ang="0">
                  <a:pos x="1" y="6"/>
                </a:cxn>
                <a:cxn ang="0">
                  <a:pos x="2" y="7"/>
                </a:cxn>
                <a:cxn ang="0">
                  <a:pos x="3" y="8"/>
                </a:cxn>
                <a:cxn ang="0">
                  <a:pos x="4" y="11"/>
                </a:cxn>
                <a:cxn ang="0">
                  <a:pos x="4" y="10"/>
                </a:cxn>
                <a:cxn ang="0">
                  <a:pos x="4" y="8"/>
                </a:cxn>
                <a:cxn ang="0">
                  <a:pos x="4" y="5"/>
                </a:cxn>
                <a:cxn ang="0">
                  <a:pos x="4" y="5"/>
                </a:cxn>
              </a:cxnLst>
              <a:rect l="0" t="0" r="r" b="b"/>
              <a:pathLst>
                <a:path w="5" h="11">
                  <a:moveTo>
                    <a:pt x="4" y="5"/>
                  </a:moveTo>
                  <a:lnTo>
                    <a:pt x="4" y="5"/>
                  </a:lnTo>
                  <a:lnTo>
                    <a:pt x="4" y="3"/>
                  </a:lnTo>
                  <a:lnTo>
                    <a:pt x="5" y="2"/>
                  </a:lnTo>
                  <a:lnTo>
                    <a:pt x="5" y="0"/>
                  </a:lnTo>
                  <a:lnTo>
                    <a:pt x="4" y="0"/>
                  </a:lnTo>
                  <a:lnTo>
                    <a:pt x="4" y="0"/>
                  </a:lnTo>
                  <a:lnTo>
                    <a:pt x="3" y="0"/>
                  </a:lnTo>
                  <a:lnTo>
                    <a:pt x="2" y="2"/>
                  </a:lnTo>
                  <a:lnTo>
                    <a:pt x="0" y="4"/>
                  </a:lnTo>
                  <a:lnTo>
                    <a:pt x="0" y="4"/>
                  </a:lnTo>
                  <a:lnTo>
                    <a:pt x="1" y="6"/>
                  </a:lnTo>
                  <a:lnTo>
                    <a:pt x="2" y="7"/>
                  </a:lnTo>
                  <a:lnTo>
                    <a:pt x="3" y="8"/>
                  </a:lnTo>
                  <a:lnTo>
                    <a:pt x="4" y="11"/>
                  </a:lnTo>
                  <a:lnTo>
                    <a:pt x="4" y="10"/>
                  </a:lnTo>
                  <a:lnTo>
                    <a:pt x="4" y="8"/>
                  </a:lnTo>
                  <a:lnTo>
                    <a:pt x="4" y="5"/>
                  </a:lnTo>
                  <a:lnTo>
                    <a:pt x="4"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56" name="Freeform 433"/>
            <p:cNvSpPr>
              <a:spLocks/>
            </p:cNvSpPr>
            <p:nvPr/>
          </p:nvSpPr>
          <p:spPr bwMode="auto">
            <a:xfrm>
              <a:off x="6680199" y="5878505"/>
              <a:ext cx="19050" cy="14287"/>
            </a:xfrm>
            <a:custGeom>
              <a:avLst/>
              <a:gdLst/>
              <a:ahLst/>
              <a:cxnLst>
                <a:cxn ang="0">
                  <a:pos x="11" y="6"/>
                </a:cxn>
                <a:cxn ang="0">
                  <a:pos x="11" y="6"/>
                </a:cxn>
                <a:cxn ang="0">
                  <a:pos x="12" y="4"/>
                </a:cxn>
                <a:cxn ang="0">
                  <a:pos x="12" y="3"/>
                </a:cxn>
                <a:cxn ang="0">
                  <a:pos x="12" y="1"/>
                </a:cxn>
                <a:cxn ang="0">
                  <a:pos x="12" y="0"/>
                </a:cxn>
                <a:cxn ang="0">
                  <a:pos x="12" y="0"/>
                </a:cxn>
                <a:cxn ang="0">
                  <a:pos x="11" y="0"/>
                </a:cxn>
                <a:cxn ang="0">
                  <a:pos x="8" y="0"/>
                </a:cxn>
                <a:cxn ang="0">
                  <a:pos x="6" y="1"/>
                </a:cxn>
                <a:cxn ang="0">
                  <a:pos x="4" y="2"/>
                </a:cxn>
                <a:cxn ang="0">
                  <a:pos x="3" y="3"/>
                </a:cxn>
                <a:cxn ang="0">
                  <a:pos x="2" y="4"/>
                </a:cxn>
                <a:cxn ang="0">
                  <a:pos x="0" y="6"/>
                </a:cxn>
                <a:cxn ang="0">
                  <a:pos x="0" y="6"/>
                </a:cxn>
                <a:cxn ang="0">
                  <a:pos x="2" y="7"/>
                </a:cxn>
                <a:cxn ang="0">
                  <a:pos x="2" y="8"/>
                </a:cxn>
                <a:cxn ang="0">
                  <a:pos x="4" y="9"/>
                </a:cxn>
                <a:cxn ang="0">
                  <a:pos x="5" y="9"/>
                </a:cxn>
                <a:cxn ang="0">
                  <a:pos x="6" y="9"/>
                </a:cxn>
                <a:cxn ang="0">
                  <a:pos x="6" y="8"/>
                </a:cxn>
                <a:cxn ang="0">
                  <a:pos x="7" y="7"/>
                </a:cxn>
                <a:cxn ang="0">
                  <a:pos x="8" y="7"/>
                </a:cxn>
                <a:cxn ang="0">
                  <a:pos x="8" y="7"/>
                </a:cxn>
                <a:cxn ang="0">
                  <a:pos x="10" y="7"/>
                </a:cxn>
                <a:cxn ang="0">
                  <a:pos x="11" y="6"/>
                </a:cxn>
                <a:cxn ang="0">
                  <a:pos x="11" y="6"/>
                </a:cxn>
              </a:cxnLst>
              <a:rect l="0" t="0" r="r" b="b"/>
              <a:pathLst>
                <a:path w="12" h="9">
                  <a:moveTo>
                    <a:pt x="11" y="6"/>
                  </a:moveTo>
                  <a:lnTo>
                    <a:pt x="11" y="6"/>
                  </a:lnTo>
                  <a:lnTo>
                    <a:pt x="12" y="4"/>
                  </a:lnTo>
                  <a:lnTo>
                    <a:pt x="12" y="3"/>
                  </a:lnTo>
                  <a:lnTo>
                    <a:pt x="12" y="1"/>
                  </a:lnTo>
                  <a:lnTo>
                    <a:pt x="12" y="0"/>
                  </a:lnTo>
                  <a:lnTo>
                    <a:pt x="12" y="0"/>
                  </a:lnTo>
                  <a:lnTo>
                    <a:pt x="11" y="0"/>
                  </a:lnTo>
                  <a:lnTo>
                    <a:pt x="8" y="0"/>
                  </a:lnTo>
                  <a:lnTo>
                    <a:pt x="6" y="1"/>
                  </a:lnTo>
                  <a:lnTo>
                    <a:pt x="4" y="2"/>
                  </a:lnTo>
                  <a:lnTo>
                    <a:pt x="3" y="3"/>
                  </a:lnTo>
                  <a:lnTo>
                    <a:pt x="2" y="4"/>
                  </a:lnTo>
                  <a:lnTo>
                    <a:pt x="0" y="6"/>
                  </a:lnTo>
                  <a:lnTo>
                    <a:pt x="0" y="6"/>
                  </a:lnTo>
                  <a:lnTo>
                    <a:pt x="2" y="7"/>
                  </a:lnTo>
                  <a:lnTo>
                    <a:pt x="2" y="8"/>
                  </a:lnTo>
                  <a:lnTo>
                    <a:pt x="4" y="9"/>
                  </a:lnTo>
                  <a:lnTo>
                    <a:pt x="5" y="9"/>
                  </a:lnTo>
                  <a:lnTo>
                    <a:pt x="6" y="9"/>
                  </a:lnTo>
                  <a:lnTo>
                    <a:pt x="6" y="8"/>
                  </a:lnTo>
                  <a:lnTo>
                    <a:pt x="7" y="7"/>
                  </a:lnTo>
                  <a:lnTo>
                    <a:pt x="8" y="7"/>
                  </a:lnTo>
                  <a:lnTo>
                    <a:pt x="8" y="7"/>
                  </a:lnTo>
                  <a:lnTo>
                    <a:pt x="10" y="7"/>
                  </a:lnTo>
                  <a:lnTo>
                    <a:pt x="11" y="6"/>
                  </a:lnTo>
                  <a:lnTo>
                    <a:pt x="11" y="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57" name="Freeform 434"/>
            <p:cNvSpPr>
              <a:spLocks/>
            </p:cNvSpPr>
            <p:nvPr/>
          </p:nvSpPr>
          <p:spPr bwMode="auto">
            <a:xfrm>
              <a:off x="6299199" y="5683242"/>
              <a:ext cx="82550" cy="65088"/>
            </a:xfrm>
            <a:custGeom>
              <a:avLst/>
              <a:gdLst/>
              <a:ahLst/>
              <a:cxnLst>
                <a:cxn ang="0">
                  <a:pos x="45" y="8"/>
                </a:cxn>
                <a:cxn ang="0">
                  <a:pos x="43" y="6"/>
                </a:cxn>
                <a:cxn ang="0">
                  <a:pos x="41" y="5"/>
                </a:cxn>
                <a:cxn ang="0">
                  <a:pos x="40" y="5"/>
                </a:cxn>
                <a:cxn ang="0">
                  <a:pos x="38" y="7"/>
                </a:cxn>
                <a:cxn ang="0">
                  <a:pos x="37" y="10"/>
                </a:cxn>
                <a:cxn ang="0">
                  <a:pos x="35" y="8"/>
                </a:cxn>
                <a:cxn ang="0">
                  <a:pos x="32" y="6"/>
                </a:cxn>
                <a:cxn ang="0">
                  <a:pos x="26" y="3"/>
                </a:cxn>
                <a:cxn ang="0">
                  <a:pos x="22" y="1"/>
                </a:cxn>
                <a:cxn ang="0">
                  <a:pos x="20" y="1"/>
                </a:cxn>
                <a:cxn ang="0">
                  <a:pos x="18" y="2"/>
                </a:cxn>
                <a:cxn ang="0">
                  <a:pos x="9" y="5"/>
                </a:cxn>
                <a:cxn ang="0">
                  <a:pos x="9" y="7"/>
                </a:cxn>
                <a:cxn ang="0">
                  <a:pos x="11" y="10"/>
                </a:cxn>
                <a:cxn ang="0">
                  <a:pos x="10" y="13"/>
                </a:cxn>
                <a:cxn ang="0">
                  <a:pos x="7" y="16"/>
                </a:cxn>
                <a:cxn ang="0">
                  <a:pos x="5" y="19"/>
                </a:cxn>
                <a:cxn ang="0">
                  <a:pos x="4" y="19"/>
                </a:cxn>
                <a:cxn ang="0">
                  <a:pos x="2" y="20"/>
                </a:cxn>
                <a:cxn ang="0">
                  <a:pos x="2" y="23"/>
                </a:cxn>
                <a:cxn ang="0">
                  <a:pos x="2" y="28"/>
                </a:cxn>
                <a:cxn ang="0">
                  <a:pos x="0" y="31"/>
                </a:cxn>
                <a:cxn ang="0">
                  <a:pos x="0" y="32"/>
                </a:cxn>
                <a:cxn ang="0">
                  <a:pos x="6" y="34"/>
                </a:cxn>
                <a:cxn ang="0">
                  <a:pos x="11" y="37"/>
                </a:cxn>
                <a:cxn ang="0">
                  <a:pos x="11" y="39"/>
                </a:cxn>
                <a:cxn ang="0">
                  <a:pos x="11" y="41"/>
                </a:cxn>
                <a:cxn ang="0">
                  <a:pos x="14" y="41"/>
                </a:cxn>
                <a:cxn ang="0">
                  <a:pos x="16" y="41"/>
                </a:cxn>
                <a:cxn ang="0">
                  <a:pos x="17" y="41"/>
                </a:cxn>
                <a:cxn ang="0">
                  <a:pos x="18" y="40"/>
                </a:cxn>
                <a:cxn ang="0">
                  <a:pos x="20" y="39"/>
                </a:cxn>
                <a:cxn ang="0">
                  <a:pos x="23" y="38"/>
                </a:cxn>
                <a:cxn ang="0">
                  <a:pos x="24" y="38"/>
                </a:cxn>
                <a:cxn ang="0">
                  <a:pos x="27" y="36"/>
                </a:cxn>
                <a:cxn ang="0">
                  <a:pos x="30" y="35"/>
                </a:cxn>
                <a:cxn ang="0">
                  <a:pos x="30" y="34"/>
                </a:cxn>
                <a:cxn ang="0">
                  <a:pos x="29" y="31"/>
                </a:cxn>
                <a:cxn ang="0">
                  <a:pos x="30" y="30"/>
                </a:cxn>
                <a:cxn ang="0">
                  <a:pos x="32" y="27"/>
                </a:cxn>
                <a:cxn ang="0">
                  <a:pos x="35" y="23"/>
                </a:cxn>
                <a:cxn ang="0">
                  <a:pos x="37" y="22"/>
                </a:cxn>
                <a:cxn ang="0">
                  <a:pos x="40" y="22"/>
                </a:cxn>
                <a:cxn ang="0">
                  <a:pos x="41" y="22"/>
                </a:cxn>
                <a:cxn ang="0">
                  <a:pos x="43" y="21"/>
                </a:cxn>
                <a:cxn ang="0">
                  <a:pos x="43" y="20"/>
                </a:cxn>
                <a:cxn ang="0">
                  <a:pos x="46" y="19"/>
                </a:cxn>
                <a:cxn ang="0">
                  <a:pos x="49" y="16"/>
                </a:cxn>
                <a:cxn ang="0">
                  <a:pos x="52" y="15"/>
                </a:cxn>
                <a:cxn ang="0">
                  <a:pos x="52" y="13"/>
                </a:cxn>
                <a:cxn ang="0">
                  <a:pos x="49" y="10"/>
                </a:cxn>
                <a:cxn ang="0">
                  <a:pos x="45" y="8"/>
                </a:cxn>
              </a:cxnLst>
              <a:rect l="0" t="0" r="r" b="b"/>
              <a:pathLst>
                <a:path w="52" h="41">
                  <a:moveTo>
                    <a:pt x="45" y="8"/>
                  </a:moveTo>
                  <a:lnTo>
                    <a:pt x="45" y="8"/>
                  </a:lnTo>
                  <a:lnTo>
                    <a:pt x="44" y="7"/>
                  </a:lnTo>
                  <a:lnTo>
                    <a:pt x="43" y="6"/>
                  </a:lnTo>
                  <a:lnTo>
                    <a:pt x="43" y="5"/>
                  </a:lnTo>
                  <a:lnTo>
                    <a:pt x="41" y="5"/>
                  </a:lnTo>
                  <a:lnTo>
                    <a:pt x="40" y="4"/>
                  </a:lnTo>
                  <a:lnTo>
                    <a:pt x="40" y="5"/>
                  </a:lnTo>
                  <a:lnTo>
                    <a:pt x="38" y="6"/>
                  </a:lnTo>
                  <a:lnTo>
                    <a:pt x="38" y="7"/>
                  </a:lnTo>
                  <a:lnTo>
                    <a:pt x="37" y="9"/>
                  </a:lnTo>
                  <a:lnTo>
                    <a:pt x="37" y="10"/>
                  </a:lnTo>
                  <a:lnTo>
                    <a:pt x="36" y="10"/>
                  </a:lnTo>
                  <a:lnTo>
                    <a:pt x="35" y="8"/>
                  </a:lnTo>
                  <a:lnTo>
                    <a:pt x="33" y="7"/>
                  </a:lnTo>
                  <a:lnTo>
                    <a:pt x="32" y="6"/>
                  </a:lnTo>
                  <a:lnTo>
                    <a:pt x="30" y="5"/>
                  </a:lnTo>
                  <a:lnTo>
                    <a:pt x="26" y="3"/>
                  </a:lnTo>
                  <a:lnTo>
                    <a:pt x="24" y="2"/>
                  </a:lnTo>
                  <a:lnTo>
                    <a:pt x="22" y="1"/>
                  </a:lnTo>
                  <a:lnTo>
                    <a:pt x="21" y="0"/>
                  </a:lnTo>
                  <a:lnTo>
                    <a:pt x="20" y="1"/>
                  </a:lnTo>
                  <a:lnTo>
                    <a:pt x="19" y="2"/>
                  </a:lnTo>
                  <a:lnTo>
                    <a:pt x="18" y="2"/>
                  </a:lnTo>
                  <a:lnTo>
                    <a:pt x="14" y="3"/>
                  </a:lnTo>
                  <a:lnTo>
                    <a:pt x="9" y="5"/>
                  </a:lnTo>
                  <a:lnTo>
                    <a:pt x="8" y="5"/>
                  </a:lnTo>
                  <a:lnTo>
                    <a:pt x="9" y="7"/>
                  </a:lnTo>
                  <a:lnTo>
                    <a:pt x="11" y="10"/>
                  </a:lnTo>
                  <a:lnTo>
                    <a:pt x="11" y="10"/>
                  </a:lnTo>
                  <a:lnTo>
                    <a:pt x="11" y="12"/>
                  </a:lnTo>
                  <a:lnTo>
                    <a:pt x="10" y="13"/>
                  </a:lnTo>
                  <a:lnTo>
                    <a:pt x="8" y="15"/>
                  </a:lnTo>
                  <a:lnTo>
                    <a:pt x="7" y="16"/>
                  </a:lnTo>
                  <a:lnTo>
                    <a:pt x="5" y="18"/>
                  </a:lnTo>
                  <a:lnTo>
                    <a:pt x="5" y="19"/>
                  </a:lnTo>
                  <a:lnTo>
                    <a:pt x="5" y="19"/>
                  </a:lnTo>
                  <a:lnTo>
                    <a:pt x="4" y="19"/>
                  </a:lnTo>
                  <a:lnTo>
                    <a:pt x="3" y="19"/>
                  </a:lnTo>
                  <a:lnTo>
                    <a:pt x="2" y="20"/>
                  </a:lnTo>
                  <a:lnTo>
                    <a:pt x="2" y="21"/>
                  </a:lnTo>
                  <a:lnTo>
                    <a:pt x="2" y="23"/>
                  </a:lnTo>
                  <a:lnTo>
                    <a:pt x="2" y="26"/>
                  </a:lnTo>
                  <a:lnTo>
                    <a:pt x="2" y="28"/>
                  </a:lnTo>
                  <a:lnTo>
                    <a:pt x="1" y="29"/>
                  </a:lnTo>
                  <a:lnTo>
                    <a:pt x="0" y="31"/>
                  </a:lnTo>
                  <a:lnTo>
                    <a:pt x="0" y="32"/>
                  </a:lnTo>
                  <a:lnTo>
                    <a:pt x="0" y="32"/>
                  </a:lnTo>
                  <a:lnTo>
                    <a:pt x="4" y="34"/>
                  </a:lnTo>
                  <a:lnTo>
                    <a:pt x="6" y="34"/>
                  </a:lnTo>
                  <a:lnTo>
                    <a:pt x="9" y="35"/>
                  </a:lnTo>
                  <a:lnTo>
                    <a:pt x="11" y="37"/>
                  </a:lnTo>
                  <a:lnTo>
                    <a:pt x="11" y="38"/>
                  </a:lnTo>
                  <a:lnTo>
                    <a:pt x="11" y="39"/>
                  </a:lnTo>
                  <a:lnTo>
                    <a:pt x="11" y="40"/>
                  </a:lnTo>
                  <a:lnTo>
                    <a:pt x="11" y="41"/>
                  </a:lnTo>
                  <a:lnTo>
                    <a:pt x="12" y="41"/>
                  </a:lnTo>
                  <a:lnTo>
                    <a:pt x="14" y="41"/>
                  </a:lnTo>
                  <a:lnTo>
                    <a:pt x="15" y="41"/>
                  </a:lnTo>
                  <a:lnTo>
                    <a:pt x="16" y="41"/>
                  </a:lnTo>
                  <a:lnTo>
                    <a:pt x="17" y="41"/>
                  </a:lnTo>
                  <a:lnTo>
                    <a:pt x="17" y="41"/>
                  </a:lnTo>
                  <a:lnTo>
                    <a:pt x="18" y="41"/>
                  </a:lnTo>
                  <a:lnTo>
                    <a:pt x="18" y="40"/>
                  </a:lnTo>
                  <a:lnTo>
                    <a:pt x="19" y="40"/>
                  </a:lnTo>
                  <a:lnTo>
                    <a:pt x="20" y="39"/>
                  </a:lnTo>
                  <a:lnTo>
                    <a:pt x="23" y="38"/>
                  </a:lnTo>
                  <a:lnTo>
                    <a:pt x="23" y="38"/>
                  </a:lnTo>
                  <a:lnTo>
                    <a:pt x="24" y="38"/>
                  </a:lnTo>
                  <a:lnTo>
                    <a:pt x="24" y="38"/>
                  </a:lnTo>
                  <a:lnTo>
                    <a:pt x="24" y="38"/>
                  </a:lnTo>
                  <a:lnTo>
                    <a:pt x="27" y="36"/>
                  </a:lnTo>
                  <a:lnTo>
                    <a:pt x="28" y="35"/>
                  </a:lnTo>
                  <a:lnTo>
                    <a:pt x="30" y="35"/>
                  </a:lnTo>
                  <a:lnTo>
                    <a:pt x="30" y="34"/>
                  </a:lnTo>
                  <a:lnTo>
                    <a:pt x="30" y="34"/>
                  </a:lnTo>
                  <a:lnTo>
                    <a:pt x="29" y="32"/>
                  </a:lnTo>
                  <a:lnTo>
                    <a:pt x="29" y="31"/>
                  </a:lnTo>
                  <a:lnTo>
                    <a:pt x="30" y="31"/>
                  </a:lnTo>
                  <a:lnTo>
                    <a:pt x="30" y="30"/>
                  </a:lnTo>
                  <a:lnTo>
                    <a:pt x="31" y="30"/>
                  </a:lnTo>
                  <a:lnTo>
                    <a:pt x="32" y="27"/>
                  </a:lnTo>
                  <a:lnTo>
                    <a:pt x="35" y="25"/>
                  </a:lnTo>
                  <a:lnTo>
                    <a:pt x="35" y="23"/>
                  </a:lnTo>
                  <a:lnTo>
                    <a:pt x="36" y="23"/>
                  </a:lnTo>
                  <a:lnTo>
                    <a:pt x="37" y="22"/>
                  </a:lnTo>
                  <a:lnTo>
                    <a:pt x="38" y="22"/>
                  </a:lnTo>
                  <a:lnTo>
                    <a:pt x="40" y="22"/>
                  </a:lnTo>
                  <a:lnTo>
                    <a:pt x="40" y="22"/>
                  </a:lnTo>
                  <a:lnTo>
                    <a:pt x="41" y="22"/>
                  </a:lnTo>
                  <a:lnTo>
                    <a:pt x="42" y="22"/>
                  </a:lnTo>
                  <a:lnTo>
                    <a:pt x="43" y="21"/>
                  </a:lnTo>
                  <a:lnTo>
                    <a:pt x="43" y="20"/>
                  </a:lnTo>
                  <a:lnTo>
                    <a:pt x="43" y="20"/>
                  </a:lnTo>
                  <a:lnTo>
                    <a:pt x="45" y="20"/>
                  </a:lnTo>
                  <a:lnTo>
                    <a:pt x="46" y="19"/>
                  </a:lnTo>
                  <a:lnTo>
                    <a:pt x="47" y="18"/>
                  </a:lnTo>
                  <a:lnTo>
                    <a:pt x="49" y="16"/>
                  </a:lnTo>
                  <a:lnTo>
                    <a:pt x="51" y="16"/>
                  </a:lnTo>
                  <a:lnTo>
                    <a:pt x="52" y="15"/>
                  </a:lnTo>
                  <a:lnTo>
                    <a:pt x="52" y="14"/>
                  </a:lnTo>
                  <a:lnTo>
                    <a:pt x="52" y="13"/>
                  </a:lnTo>
                  <a:lnTo>
                    <a:pt x="51" y="11"/>
                  </a:lnTo>
                  <a:lnTo>
                    <a:pt x="49" y="10"/>
                  </a:lnTo>
                  <a:lnTo>
                    <a:pt x="45" y="8"/>
                  </a:lnTo>
                  <a:lnTo>
                    <a:pt x="45" y="8"/>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58" name="Freeform 435"/>
            <p:cNvSpPr>
              <a:spLocks/>
            </p:cNvSpPr>
            <p:nvPr/>
          </p:nvSpPr>
          <p:spPr bwMode="auto">
            <a:xfrm>
              <a:off x="6357937" y="5708643"/>
              <a:ext cx="165100" cy="80962"/>
            </a:xfrm>
            <a:custGeom>
              <a:avLst/>
              <a:gdLst/>
              <a:ahLst/>
              <a:cxnLst>
                <a:cxn ang="0">
                  <a:pos x="50" y="49"/>
                </a:cxn>
                <a:cxn ang="0">
                  <a:pos x="62" y="45"/>
                </a:cxn>
                <a:cxn ang="0">
                  <a:pos x="69" y="43"/>
                </a:cxn>
                <a:cxn ang="0">
                  <a:pos x="79" y="45"/>
                </a:cxn>
                <a:cxn ang="0">
                  <a:pos x="89" y="48"/>
                </a:cxn>
                <a:cxn ang="0">
                  <a:pos x="96" y="43"/>
                </a:cxn>
                <a:cxn ang="0">
                  <a:pos x="88" y="39"/>
                </a:cxn>
                <a:cxn ang="0">
                  <a:pos x="88" y="38"/>
                </a:cxn>
                <a:cxn ang="0">
                  <a:pos x="95" y="37"/>
                </a:cxn>
                <a:cxn ang="0">
                  <a:pos x="101" y="39"/>
                </a:cxn>
                <a:cxn ang="0">
                  <a:pos x="104" y="33"/>
                </a:cxn>
                <a:cxn ang="0">
                  <a:pos x="98" y="32"/>
                </a:cxn>
                <a:cxn ang="0">
                  <a:pos x="93" y="27"/>
                </a:cxn>
                <a:cxn ang="0">
                  <a:pos x="86" y="24"/>
                </a:cxn>
                <a:cxn ang="0">
                  <a:pos x="83" y="23"/>
                </a:cxn>
                <a:cxn ang="0">
                  <a:pos x="81" y="18"/>
                </a:cxn>
                <a:cxn ang="0">
                  <a:pos x="81" y="15"/>
                </a:cxn>
                <a:cxn ang="0">
                  <a:pos x="75" y="10"/>
                </a:cxn>
                <a:cxn ang="0">
                  <a:pos x="74" y="6"/>
                </a:cxn>
                <a:cxn ang="0">
                  <a:pos x="66" y="4"/>
                </a:cxn>
                <a:cxn ang="0">
                  <a:pos x="69" y="18"/>
                </a:cxn>
                <a:cxn ang="0">
                  <a:pos x="65" y="22"/>
                </a:cxn>
                <a:cxn ang="0">
                  <a:pos x="63" y="16"/>
                </a:cxn>
                <a:cxn ang="0">
                  <a:pos x="58" y="8"/>
                </a:cxn>
                <a:cxn ang="0">
                  <a:pos x="55" y="10"/>
                </a:cxn>
                <a:cxn ang="0">
                  <a:pos x="46" y="12"/>
                </a:cxn>
                <a:cxn ang="0">
                  <a:pos x="44" y="10"/>
                </a:cxn>
                <a:cxn ang="0">
                  <a:pos x="44" y="6"/>
                </a:cxn>
                <a:cxn ang="0">
                  <a:pos x="37" y="2"/>
                </a:cxn>
                <a:cxn ang="0">
                  <a:pos x="32" y="1"/>
                </a:cxn>
                <a:cxn ang="0">
                  <a:pos x="30" y="6"/>
                </a:cxn>
                <a:cxn ang="0">
                  <a:pos x="25" y="6"/>
                </a:cxn>
                <a:cxn ang="0">
                  <a:pos x="25" y="6"/>
                </a:cxn>
                <a:cxn ang="0">
                  <a:pos x="22" y="0"/>
                </a:cxn>
                <a:cxn ang="0">
                  <a:pos x="18" y="1"/>
                </a:cxn>
                <a:cxn ang="0">
                  <a:pos x="6" y="9"/>
                </a:cxn>
                <a:cxn ang="0">
                  <a:pos x="0" y="14"/>
                </a:cxn>
                <a:cxn ang="0">
                  <a:pos x="1" y="18"/>
                </a:cxn>
                <a:cxn ang="0">
                  <a:pos x="6" y="19"/>
                </a:cxn>
                <a:cxn ang="0">
                  <a:pos x="19" y="19"/>
                </a:cxn>
                <a:cxn ang="0">
                  <a:pos x="19" y="23"/>
                </a:cxn>
                <a:cxn ang="0">
                  <a:pos x="15" y="22"/>
                </a:cxn>
                <a:cxn ang="0">
                  <a:pos x="6" y="22"/>
                </a:cxn>
                <a:cxn ang="0">
                  <a:pos x="5" y="25"/>
                </a:cxn>
                <a:cxn ang="0">
                  <a:pos x="29" y="27"/>
                </a:cxn>
                <a:cxn ang="0">
                  <a:pos x="40" y="30"/>
                </a:cxn>
                <a:cxn ang="0">
                  <a:pos x="44" y="32"/>
                </a:cxn>
                <a:cxn ang="0">
                  <a:pos x="37" y="35"/>
                </a:cxn>
                <a:cxn ang="0">
                  <a:pos x="26" y="33"/>
                </a:cxn>
                <a:cxn ang="0">
                  <a:pos x="19" y="33"/>
                </a:cxn>
                <a:cxn ang="0">
                  <a:pos x="12" y="34"/>
                </a:cxn>
                <a:cxn ang="0">
                  <a:pos x="12" y="38"/>
                </a:cxn>
                <a:cxn ang="0">
                  <a:pos x="19" y="43"/>
                </a:cxn>
                <a:cxn ang="0">
                  <a:pos x="31" y="44"/>
                </a:cxn>
                <a:cxn ang="0">
                  <a:pos x="31" y="50"/>
                </a:cxn>
                <a:cxn ang="0">
                  <a:pos x="40" y="51"/>
                </a:cxn>
              </a:cxnLst>
              <a:rect l="0" t="0" r="r" b="b"/>
              <a:pathLst>
                <a:path w="104" h="51">
                  <a:moveTo>
                    <a:pt x="43" y="50"/>
                  </a:moveTo>
                  <a:lnTo>
                    <a:pt x="43" y="50"/>
                  </a:lnTo>
                  <a:lnTo>
                    <a:pt x="46" y="50"/>
                  </a:lnTo>
                  <a:lnTo>
                    <a:pt x="48" y="49"/>
                  </a:lnTo>
                  <a:lnTo>
                    <a:pt x="50" y="49"/>
                  </a:lnTo>
                  <a:lnTo>
                    <a:pt x="52" y="50"/>
                  </a:lnTo>
                  <a:lnTo>
                    <a:pt x="55" y="50"/>
                  </a:lnTo>
                  <a:lnTo>
                    <a:pt x="57" y="48"/>
                  </a:lnTo>
                  <a:lnTo>
                    <a:pt x="60" y="46"/>
                  </a:lnTo>
                  <a:lnTo>
                    <a:pt x="62" y="45"/>
                  </a:lnTo>
                  <a:lnTo>
                    <a:pt x="63" y="44"/>
                  </a:lnTo>
                  <a:lnTo>
                    <a:pt x="65" y="44"/>
                  </a:lnTo>
                  <a:lnTo>
                    <a:pt x="68" y="44"/>
                  </a:lnTo>
                  <a:lnTo>
                    <a:pt x="69" y="43"/>
                  </a:lnTo>
                  <a:lnTo>
                    <a:pt x="69" y="43"/>
                  </a:lnTo>
                  <a:lnTo>
                    <a:pt x="71" y="43"/>
                  </a:lnTo>
                  <a:lnTo>
                    <a:pt x="75" y="44"/>
                  </a:lnTo>
                  <a:lnTo>
                    <a:pt x="77" y="44"/>
                  </a:lnTo>
                  <a:lnTo>
                    <a:pt x="78" y="44"/>
                  </a:lnTo>
                  <a:lnTo>
                    <a:pt x="79" y="45"/>
                  </a:lnTo>
                  <a:lnTo>
                    <a:pt x="79" y="46"/>
                  </a:lnTo>
                  <a:lnTo>
                    <a:pt x="80" y="47"/>
                  </a:lnTo>
                  <a:lnTo>
                    <a:pt x="83" y="48"/>
                  </a:lnTo>
                  <a:lnTo>
                    <a:pt x="86" y="48"/>
                  </a:lnTo>
                  <a:lnTo>
                    <a:pt x="89" y="48"/>
                  </a:lnTo>
                  <a:lnTo>
                    <a:pt x="92" y="47"/>
                  </a:lnTo>
                  <a:lnTo>
                    <a:pt x="94" y="46"/>
                  </a:lnTo>
                  <a:lnTo>
                    <a:pt x="96" y="44"/>
                  </a:lnTo>
                  <a:lnTo>
                    <a:pt x="96" y="43"/>
                  </a:lnTo>
                  <a:lnTo>
                    <a:pt x="96" y="43"/>
                  </a:lnTo>
                  <a:lnTo>
                    <a:pt x="95" y="41"/>
                  </a:lnTo>
                  <a:lnTo>
                    <a:pt x="93" y="40"/>
                  </a:lnTo>
                  <a:lnTo>
                    <a:pt x="91" y="40"/>
                  </a:lnTo>
                  <a:lnTo>
                    <a:pt x="88" y="39"/>
                  </a:lnTo>
                  <a:lnTo>
                    <a:pt x="88" y="39"/>
                  </a:lnTo>
                  <a:lnTo>
                    <a:pt x="88" y="39"/>
                  </a:lnTo>
                  <a:lnTo>
                    <a:pt x="88" y="39"/>
                  </a:lnTo>
                  <a:lnTo>
                    <a:pt x="88" y="38"/>
                  </a:lnTo>
                  <a:lnTo>
                    <a:pt x="88" y="38"/>
                  </a:lnTo>
                  <a:lnTo>
                    <a:pt x="88" y="38"/>
                  </a:lnTo>
                  <a:lnTo>
                    <a:pt x="88" y="38"/>
                  </a:lnTo>
                  <a:lnTo>
                    <a:pt x="91" y="38"/>
                  </a:lnTo>
                  <a:lnTo>
                    <a:pt x="92" y="38"/>
                  </a:lnTo>
                  <a:lnTo>
                    <a:pt x="93" y="38"/>
                  </a:lnTo>
                  <a:lnTo>
                    <a:pt x="95" y="37"/>
                  </a:lnTo>
                  <a:lnTo>
                    <a:pt x="95" y="36"/>
                  </a:lnTo>
                  <a:lnTo>
                    <a:pt x="96" y="37"/>
                  </a:lnTo>
                  <a:lnTo>
                    <a:pt x="98" y="38"/>
                  </a:lnTo>
                  <a:lnTo>
                    <a:pt x="100" y="38"/>
                  </a:lnTo>
                  <a:lnTo>
                    <a:pt x="101" y="39"/>
                  </a:lnTo>
                  <a:lnTo>
                    <a:pt x="102" y="39"/>
                  </a:lnTo>
                  <a:lnTo>
                    <a:pt x="102" y="37"/>
                  </a:lnTo>
                  <a:lnTo>
                    <a:pt x="102" y="36"/>
                  </a:lnTo>
                  <a:lnTo>
                    <a:pt x="103" y="34"/>
                  </a:lnTo>
                  <a:lnTo>
                    <a:pt x="104" y="33"/>
                  </a:lnTo>
                  <a:lnTo>
                    <a:pt x="104" y="33"/>
                  </a:lnTo>
                  <a:lnTo>
                    <a:pt x="103" y="32"/>
                  </a:lnTo>
                  <a:lnTo>
                    <a:pt x="103" y="32"/>
                  </a:lnTo>
                  <a:lnTo>
                    <a:pt x="100" y="33"/>
                  </a:lnTo>
                  <a:lnTo>
                    <a:pt x="98" y="32"/>
                  </a:lnTo>
                  <a:lnTo>
                    <a:pt x="97" y="32"/>
                  </a:lnTo>
                  <a:lnTo>
                    <a:pt x="96" y="31"/>
                  </a:lnTo>
                  <a:lnTo>
                    <a:pt x="95" y="30"/>
                  </a:lnTo>
                  <a:lnTo>
                    <a:pt x="94" y="28"/>
                  </a:lnTo>
                  <a:lnTo>
                    <a:pt x="93" y="27"/>
                  </a:lnTo>
                  <a:lnTo>
                    <a:pt x="92" y="26"/>
                  </a:lnTo>
                  <a:lnTo>
                    <a:pt x="92" y="26"/>
                  </a:lnTo>
                  <a:lnTo>
                    <a:pt x="89" y="26"/>
                  </a:lnTo>
                  <a:lnTo>
                    <a:pt x="88" y="25"/>
                  </a:lnTo>
                  <a:lnTo>
                    <a:pt x="86" y="24"/>
                  </a:lnTo>
                  <a:lnTo>
                    <a:pt x="85" y="23"/>
                  </a:lnTo>
                  <a:lnTo>
                    <a:pt x="85" y="23"/>
                  </a:lnTo>
                  <a:lnTo>
                    <a:pt x="84" y="24"/>
                  </a:lnTo>
                  <a:lnTo>
                    <a:pt x="83" y="23"/>
                  </a:lnTo>
                  <a:lnTo>
                    <a:pt x="83" y="23"/>
                  </a:lnTo>
                  <a:lnTo>
                    <a:pt x="83" y="21"/>
                  </a:lnTo>
                  <a:lnTo>
                    <a:pt x="82" y="19"/>
                  </a:lnTo>
                  <a:lnTo>
                    <a:pt x="82" y="19"/>
                  </a:lnTo>
                  <a:lnTo>
                    <a:pt x="81" y="19"/>
                  </a:lnTo>
                  <a:lnTo>
                    <a:pt x="81" y="18"/>
                  </a:lnTo>
                  <a:lnTo>
                    <a:pt x="80" y="18"/>
                  </a:lnTo>
                  <a:lnTo>
                    <a:pt x="80" y="17"/>
                  </a:lnTo>
                  <a:lnTo>
                    <a:pt x="81" y="16"/>
                  </a:lnTo>
                  <a:lnTo>
                    <a:pt x="81" y="15"/>
                  </a:lnTo>
                  <a:lnTo>
                    <a:pt x="81" y="15"/>
                  </a:lnTo>
                  <a:lnTo>
                    <a:pt x="79" y="13"/>
                  </a:lnTo>
                  <a:lnTo>
                    <a:pt x="77" y="12"/>
                  </a:lnTo>
                  <a:lnTo>
                    <a:pt x="76" y="11"/>
                  </a:lnTo>
                  <a:lnTo>
                    <a:pt x="76" y="11"/>
                  </a:lnTo>
                  <a:lnTo>
                    <a:pt x="75" y="10"/>
                  </a:lnTo>
                  <a:lnTo>
                    <a:pt x="74" y="9"/>
                  </a:lnTo>
                  <a:lnTo>
                    <a:pt x="74" y="9"/>
                  </a:lnTo>
                  <a:lnTo>
                    <a:pt x="74" y="7"/>
                  </a:lnTo>
                  <a:lnTo>
                    <a:pt x="74" y="6"/>
                  </a:lnTo>
                  <a:lnTo>
                    <a:pt x="74" y="6"/>
                  </a:lnTo>
                  <a:lnTo>
                    <a:pt x="73" y="4"/>
                  </a:lnTo>
                  <a:lnTo>
                    <a:pt x="70" y="3"/>
                  </a:lnTo>
                  <a:lnTo>
                    <a:pt x="69" y="3"/>
                  </a:lnTo>
                  <a:lnTo>
                    <a:pt x="67" y="4"/>
                  </a:lnTo>
                  <a:lnTo>
                    <a:pt x="66" y="4"/>
                  </a:lnTo>
                  <a:lnTo>
                    <a:pt x="65" y="6"/>
                  </a:lnTo>
                  <a:lnTo>
                    <a:pt x="65" y="6"/>
                  </a:lnTo>
                  <a:lnTo>
                    <a:pt x="65" y="9"/>
                  </a:lnTo>
                  <a:lnTo>
                    <a:pt x="68" y="15"/>
                  </a:lnTo>
                  <a:lnTo>
                    <a:pt x="69" y="18"/>
                  </a:lnTo>
                  <a:lnTo>
                    <a:pt x="68" y="19"/>
                  </a:lnTo>
                  <a:lnTo>
                    <a:pt x="68" y="21"/>
                  </a:lnTo>
                  <a:lnTo>
                    <a:pt x="68" y="22"/>
                  </a:lnTo>
                  <a:lnTo>
                    <a:pt x="67" y="22"/>
                  </a:lnTo>
                  <a:lnTo>
                    <a:pt x="65" y="22"/>
                  </a:lnTo>
                  <a:lnTo>
                    <a:pt x="65" y="22"/>
                  </a:lnTo>
                  <a:lnTo>
                    <a:pt x="64" y="21"/>
                  </a:lnTo>
                  <a:lnTo>
                    <a:pt x="63" y="20"/>
                  </a:lnTo>
                  <a:lnTo>
                    <a:pt x="63" y="18"/>
                  </a:lnTo>
                  <a:lnTo>
                    <a:pt x="63" y="16"/>
                  </a:lnTo>
                  <a:lnTo>
                    <a:pt x="63" y="14"/>
                  </a:lnTo>
                  <a:lnTo>
                    <a:pt x="63" y="13"/>
                  </a:lnTo>
                  <a:lnTo>
                    <a:pt x="60" y="11"/>
                  </a:lnTo>
                  <a:lnTo>
                    <a:pt x="59" y="9"/>
                  </a:lnTo>
                  <a:lnTo>
                    <a:pt x="58" y="8"/>
                  </a:lnTo>
                  <a:lnTo>
                    <a:pt x="57" y="7"/>
                  </a:lnTo>
                  <a:lnTo>
                    <a:pt x="57" y="7"/>
                  </a:lnTo>
                  <a:lnTo>
                    <a:pt x="56" y="7"/>
                  </a:lnTo>
                  <a:lnTo>
                    <a:pt x="55" y="8"/>
                  </a:lnTo>
                  <a:lnTo>
                    <a:pt x="55" y="10"/>
                  </a:lnTo>
                  <a:lnTo>
                    <a:pt x="54" y="11"/>
                  </a:lnTo>
                  <a:lnTo>
                    <a:pt x="53" y="11"/>
                  </a:lnTo>
                  <a:lnTo>
                    <a:pt x="50" y="11"/>
                  </a:lnTo>
                  <a:lnTo>
                    <a:pt x="48" y="12"/>
                  </a:lnTo>
                  <a:lnTo>
                    <a:pt x="46" y="12"/>
                  </a:lnTo>
                  <a:lnTo>
                    <a:pt x="45" y="12"/>
                  </a:lnTo>
                  <a:lnTo>
                    <a:pt x="44" y="12"/>
                  </a:lnTo>
                  <a:lnTo>
                    <a:pt x="44" y="11"/>
                  </a:lnTo>
                  <a:lnTo>
                    <a:pt x="44" y="11"/>
                  </a:lnTo>
                  <a:lnTo>
                    <a:pt x="44" y="10"/>
                  </a:lnTo>
                  <a:lnTo>
                    <a:pt x="44" y="9"/>
                  </a:lnTo>
                  <a:lnTo>
                    <a:pt x="45" y="8"/>
                  </a:lnTo>
                  <a:lnTo>
                    <a:pt x="46" y="7"/>
                  </a:lnTo>
                  <a:lnTo>
                    <a:pt x="45" y="7"/>
                  </a:lnTo>
                  <a:lnTo>
                    <a:pt x="44" y="6"/>
                  </a:lnTo>
                  <a:lnTo>
                    <a:pt x="44" y="6"/>
                  </a:lnTo>
                  <a:lnTo>
                    <a:pt x="41" y="3"/>
                  </a:lnTo>
                  <a:lnTo>
                    <a:pt x="40" y="3"/>
                  </a:lnTo>
                  <a:lnTo>
                    <a:pt x="39" y="3"/>
                  </a:lnTo>
                  <a:lnTo>
                    <a:pt x="37" y="2"/>
                  </a:lnTo>
                  <a:lnTo>
                    <a:pt x="36" y="2"/>
                  </a:lnTo>
                  <a:lnTo>
                    <a:pt x="36" y="1"/>
                  </a:lnTo>
                  <a:lnTo>
                    <a:pt x="35" y="1"/>
                  </a:lnTo>
                  <a:lnTo>
                    <a:pt x="34" y="1"/>
                  </a:lnTo>
                  <a:lnTo>
                    <a:pt x="32" y="1"/>
                  </a:lnTo>
                  <a:lnTo>
                    <a:pt x="31" y="1"/>
                  </a:lnTo>
                  <a:lnTo>
                    <a:pt x="31" y="1"/>
                  </a:lnTo>
                  <a:lnTo>
                    <a:pt x="30" y="2"/>
                  </a:lnTo>
                  <a:lnTo>
                    <a:pt x="30" y="4"/>
                  </a:lnTo>
                  <a:lnTo>
                    <a:pt x="30" y="6"/>
                  </a:lnTo>
                  <a:lnTo>
                    <a:pt x="29" y="6"/>
                  </a:lnTo>
                  <a:lnTo>
                    <a:pt x="28" y="7"/>
                  </a:lnTo>
                  <a:lnTo>
                    <a:pt x="28" y="6"/>
                  </a:lnTo>
                  <a:lnTo>
                    <a:pt x="27" y="6"/>
                  </a:lnTo>
                  <a:lnTo>
                    <a:pt x="25" y="6"/>
                  </a:lnTo>
                  <a:lnTo>
                    <a:pt x="25" y="6"/>
                  </a:lnTo>
                  <a:lnTo>
                    <a:pt x="24" y="6"/>
                  </a:lnTo>
                  <a:lnTo>
                    <a:pt x="24" y="6"/>
                  </a:lnTo>
                  <a:lnTo>
                    <a:pt x="24" y="6"/>
                  </a:lnTo>
                  <a:lnTo>
                    <a:pt x="25" y="6"/>
                  </a:lnTo>
                  <a:lnTo>
                    <a:pt x="25" y="4"/>
                  </a:lnTo>
                  <a:lnTo>
                    <a:pt x="25" y="2"/>
                  </a:lnTo>
                  <a:lnTo>
                    <a:pt x="25" y="1"/>
                  </a:lnTo>
                  <a:lnTo>
                    <a:pt x="23" y="0"/>
                  </a:lnTo>
                  <a:lnTo>
                    <a:pt x="22" y="0"/>
                  </a:lnTo>
                  <a:lnTo>
                    <a:pt x="21" y="0"/>
                  </a:lnTo>
                  <a:lnTo>
                    <a:pt x="20" y="0"/>
                  </a:lnTo>
                  <a:lnTo>
                    <a:pt x="19" y="1"/>
                  </a:lnTo>
                  <a:lnTo>
                    <a:pt x="19" y="1"/>
                  </a:lnTo>
                  <a:lnTo>
                    <a:pt x="18" y="1"/>
                  </a:lnTo>
                  <a:lnTo>
                    <a:pt x="15" y="2"/>
                  </a:lnTo>
                  <a:lnTo>
                    <a:pt x="12" y="3"/>
                  </a:lnTo>
                  <a:lnTo>
                    <a:pt x="9" y="5"/>
                  </a:lnTo>
                  <a:lnTo>
                    <a:pt x="7" y="6"/>
                  </a:lnTo>
                  <a:lnTo>
                    <a:pt x="6" y="9"/>
                  </a:lnTo>
                  <a:lnTo>
                    <a:pt x="5" y="11"/>
                  </a:lnTo>
                  <a:lnTo>
                    <a:pt x="4" y="13"/>
                  </a:lnTo>
                  <a:lnTo>
                    <a:pt x="3" y="13"/>
                  </a:lnTo>
                  <a:lnTo>
                    <a:pt x="1" y="14"/>
                  </a:lnTo>
                  <a:lnTo>
                    <a:pt x="0" y="14"/>
                  </a:lnTo>
                  <a:lnTo>
                    <a:pt x="0" y="15"/>
                  </a:lnTo>
                  <a:lnTo>
                    <a:pt x="0" y="16"/>
                  </a:lnTo>
                  <a:lnTo>
                    <a:pt x="0" y="17"/>
                  </a:lnTo>
                  <a:lnTo>
                    <a:pt x="0" y="18"/>
                  </a:lnTo>
                  <a:lnTo>
                    <a:pt x="1" y="18"/>
                  </a:lnTo>
                  <a:lnTo>
                    <a:pt x="2" y="18"/>
                  </a:lnTo>
                  <a:lnTo>
                    <a:pt x="4" y="18"/>
                  </a:lnTo>
                  <a:lnTo>
                    <a:pt x="5" y="18"/>
                  </a:lnTo>
                  <a:lnTo>
                    <a:pt x="5" y="18"/>
                  </a:lnTo>
                  <a:lnTo>
                    <a:pt x="6" y="19"/>
                  </a:lnTo>
                  <a:lnTo>
                    <a:pt x="6" y="19"/>
                  </a:lnTo>
                  <a:lnTo>
                    <a:pt x="8" y="19"/>
                  </a:lnTo>
                  <a:lnTo>
                    <a:pt x="12" y="19"/>
                  </a:lnTo>
                  <a:lnTo>
                    <a:pt x="18" y="19"/>
                  </a:lnTo>
                  <a:lnTo>
                    <a:pt x="19" y="19"/>
                  </a:lnTo>
                  <a:lnTo>
                    <a:pt x="19" y="19"/>
                  </a:lnTo>
                  <a:lnTo>
                    <a:pt x="20" y="21"/>
                  </a:lnTo>
                  <a:lnTo>
                    <a:pt x="20" y="22"/>
                  </a:lnTo>
                  <a:lnTo>
                    <a:pt x="20" y="23"/>
                  </a:lnTo>
                  <a:lnTo>
                    <a:pt x="19" y="23"/>
                  </a:lnTo>
                  <a:lnTo>
                    <a:pt x="19" y="23"/>
                  </a:lnTo>
                  <a:lnTo>
                    <a:pt x="19" y="23"/>
                  </a:lnTo>
                  <a:lnTo>
                    <a:pt x="17" y="22"/>
                  </a:lnTo>
                  <a:lnTo>
                    <a:pt x="16" y="21"/>
                  </a:lnTo>
                  <a:lnTo>
                    <a:pt x="15" y="22"/>
                  </a:lnTo>
                  <a:lnTo>
                    <a:pt x="12" y="23"/>
                  </a:lnTo>
                  <a:lnTo>
                    <a:pt x="10" y="24"/>
                  </a:lnTo>
                  <a:lnTo>
                    <a:pt x="8" y="23"/>
                  </a:lnTo>
                  <a:lnTo>
                    <a:pt x="7" y="22"/>
                  </a:lnTo>
                  <a:lnTo>
                    <a:pt x="6" y="22"/>
                  </a:lnTo>
                  <a:lnTo>
                    <a:pt x="6" y="22"/>
                  </a:lnTo>
                  <a:lnTo>
                    <a:pt x="6" y="22"/>
                  </a:lnTo>
                  <a:lnTo>
                    <a:pt x="5" y="23"/>
                  </a:lnTo>
                  <a:lnTo>
                    <a:pt x="5" y="24"/>
                  </a:lnTo>
                  <a:lnTo>
                    <a:pt x="5" y="25"/>
                  </a:lnTo>
                  <a:lnTo>
                    <a:pt x="8" y="27"/>
                  </a:lnTo>
                  <a:lnTo>
                    <a:pt x="12" y="29"/>
                  </a:lnTo>
                  <a:lnTo>
                    <a:pt x="15" y="28"/>
                  </a:lnTo>
                  <a:lnTo>
                    <a:pt x="20" y="28"/>
                  </a:lnTo>
                  <a:lnTo>
                    <a:pt x="29" y="27"/>
                  </a:lnTo>
                  <a:lnTo>
                    <a:pt x="31" y="27"/>
                  </a:lnTo>
                  <a:lnTo>
                    <a:pt x="31" y="27"/>
                  </a:lnTo>
                  <a:lnTo>
                    <a:pt x="35" y="28"/>
                  </a:lnTo>
                  <a:lnTo>
                    <a:pt x="38" y="29"/>
                  </a:lnTo>
                  <a:lnTo>
                    <a:pt x="40" y="30"/>
                  </a:lnTo>
                  <a:lnTo>
                    <a:pt x="43" y="30"/>
                  </a:lnTo>
                  <a:lnTo>
                    <a:pt x="43" y="30"/>
                  </a:lnTo>
                  <a:lnTo>
                    <a:pt x="44" y="31"/>
                  </a:lnTo>
                  <a:lnTo>
                    <a:pt x="44" y="31"/>
                  </a:lnTo>
                  <a:lnTo>
                    <a:pt x="44" y="32"/>
                  </a:lnTo>
                  <a:lnTo>
                    <a:pt x="44" y="32"/>
                  </a:lnTo>
                  <a:lnTo>
                    <a:pt x="41" y="32"/>
                  </a:lnTo>
                  <a:lnTo>
                    <a:pt x="39" y="33"/>
                  </a:lnTo>
                  <a:lnTo>
                    <a:pt x="38" y="35"/>
                  </a:lnTo>
                  <a:lnTo>
                    <a:pt x="37" y="35"/>
                  </a:lnTo>
                  <a:lnTo>
                    <a:pt x="37" y="35"/>
                  </a:lnTo>
                  <a:lnTo>
                    <a:pt x="35" y="34"/>
                  </a:lnTo>
                  <a:lnTo>
                    <a:pt x="34" y="33"/>
                  </a:lnTo>
                  <a:lnTo>
                    <a:pt x="31" y="33"/>
                  </a:lnTo>
                  <a:lnTo>
                    <a:pt x="26" y="33"/>
                  </a:lnTo>
                  <a:lnTo>
                    <a:pt x="25" y="33"/>
                  </a:lnTo>
                  <a:lnTo>
                    <a:pt x="24" y="33"/>
                  </a:lnTo>
                  <a:lnTo>
                    <a:pt x="22" y="33"/>
                  </a:lnTo>
                  <a:lnTo>
                    <a:pt x="20" y="33"/>
                  </a:lnTo>
                  <a:lnTo>
                    <a:pt x="19" y="33"/>
                  </a:lnTo>
                  <a:lnTo>
                    <a:pt x="16" y="34"/>
                  </a:lnTo>
                  <a:lnTo>
                    <a:pt x="15" y="34"/>
                  </a:lnTo>
                  <a:lnTo>
                    <a:pt x="13" y="34"/>
                  </a:lnTo>
                  <a:lnTo>
                    <a:pt x="12" y="34"/>
                  </a:lnTo>
                  <a:lnTo>
                    <a:pt x="12" y="34"/>
                  </a:lnTo>
                  <a:lnTo>
                    <a:pt x="12" y="35"/>
                  </a:lnTo>
                  <a:lnTo>
                    <a:pt x="11" y="35"/>
                  </a:lnTo>
                  <a:lnTo>
                    <a:pt x="12" y="36"/>
                  </a:lnTo>
                  <a:lnTo>
                    <a:pt x="12" y="38"/>
                  </a:lnTo>
                  <a:lnTo>
                    <a:pt x="12" y="38"/>
                  </a:lnTo>
                  <a:lnTo>
                    <a:pt x="14" y="38"/>
                  </a:lnTo>
                  <a:lnTo>
                    <a:pt x="15" y="38"/>
                  </a:lnTo>
                  <a:lnTo>
                    <a:pt x="15" y="39"/>
                  </a:lnTo>
                  <a:lnTo>
                    <a:pt x="17" y="41"/>
                  </a:lnTo>
                  <a:lnTo>
                    <a:pt x="19" y="43"/>
                  </a:lnTo>
                  <a:lnTo>
                    <a:pt x="22" y="43"/>
                  </a:lnTo>
                  <a:lnTo>
                    <a:pt x="24" y="43"/>
                  </a:lnTo>
                  <a:lnTo>
                    <a:pt x="26" y="44"/>
                  </a:lnTo>
                  <a:lnTo>
                    <a:pt x="29" y="44"/>
                  </a:lnTo>
                  <a:lnTo>
                    <a:pt x="31" y="44"/>
                  </a:lnTo>
                  <a:lnTo>
                    <a:pt x="31" y="45"/>
                  </a:lnTo>
                  <a:lnTo>
                    <a:pt x="31" y="46"/>
                  </a:lnTo>
                  <a:lnTo>
                    <a:pt x="31" y="47"/>
                  </a:lnTo>
                  <a:lnTo>
                    <a:pt x="31" y="48"/>
                  </a:lnTo>
                  <a:lnTo>
                    <a:pt x="31" y="50"/>
                  </a:lnTo>
                  <a:lnTo>
                    <a:pt x="31" y="50"/>
                  </a:lnTo>
                  <a:lnTo>
                    <a:pt x="31" y="50"/>
                  </a:lnTo>
                  <a:lnTo>
                    <a:pt x="31" y="50"/>
                  </a:lnTo>
                  <a:lnTo>
                    <a:pt x="36" y="50"/>
                  </a:lnTo>
                  <a:lnTo>
                    <a:pt x="40" y="51"/>
                  </a:lnTo>
                  <a:lnTo>
                    <a:pt x="42" y="51"/>
                  </a:lnTo>
                  <a:lnTo>
                    <a:pt x="43" y="50"/>
                  </a:lnTo>
                  <a:lnTo>
                    <a:pt x="43" y="50"/>
                  </a:lnTo>
                  <a:close/>
                </a:path>
              </a:pathLst>
            </a:custGeom>
            <a:solidFill>
              <a:schemeClr val="accent1"/>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59" name="Freeform 436"/>
            <p:cNvSpPr>
              <a:spLocks/>
            </p:cNvSpPr>
            <p:nvPr/>
          </p:nvSpPr>
          <p:spPr bwMode="auto">
            <a:xfrm>
              <a:off x="6370637" y="5641968"/>
              <a:ext cx="100012" cy="46038"/>
            </a:xfrm>
            <a:custGeom>
              <a:avLst/>
              <a:gdLst/>
              <a:ahLst/>
              <a:cxnLst>
                <a:cxn ang="0">
                  <a:pos x="59" y="25"/>
                </a:cxn>
                <a:cxn ang="0">
                  <a:pos x="51" y="24"/>
                </a:cxn>
                <a:cxn ang="0">
                  <a:pos x="45" y="27"/>
                </a:cxn>
                <a:cxn ang="0">
                  <a:pos x="41" y="28"/>
                </a:cxn>
                <a:cxn ang="0">
                  <a:pos x="37" y="27"/>
                </a:cxn>
                <a:cxn ang="0">
                  <a:pos x="33" y="29"/>
                </a:cxn>
                <a:cxn ang="0">
                  <a:pos x="26" y="29"/>
                </a:cxn>
                <a:cxn ang="0">
                  <a:pos x="20" y="28"/>
                </a:cxn>
                <a:cxn ang="0">
                  <a:pos x="21" y="25"/>
                </a:cxn>
                <a:cxn ang="0">
                  <a:pos x="23" y="25"/>
                </a:cxn>
                <a:cxn ang="0">
                  <a:pos x="29" y="23"/>
                </a:cxn>
                <a:cxn ang="0">
                  <a:pos x="33" y="21"/>
                </a:cxn>
                <a:cxn ang="0">
                  <a:pos x="32" y="19"/>
                </a:cxn>
                <a:cxn ang="0">
                  <a:pos x="27" y="21"/>
                </a:cxn>
                <a:cxn ang="0">
                  <a:pos x="23" y="22"/>
                </a:cxn>
                <a:cxn ang="0">
                  <a:pos x="20" y="21"/>
                </a:cxn>
                <a:cxn ang="0">
                  <a:pos x="19" y="19"/>
                </a:cxn>
                <a:cxn ang="0">
                  <a:pos x="17" y="22"/>
                </a:cxn>
                <a:cxn ang="0">
                  <a:pos x="15" y="23"/>
                </a:cxn>
                <a:cxn ang="0">
                  <a:pos x="12" y="22"/>
                </a:cxn>
                <a:cxn ang="0">
                  <a:pos x="8" y="23"/>
                </a:cxn>
                <a:cxn ang="0">
                  <a:pos x="7" y="22"/>
                </a:cxn>
                <a:cxn ang="0">
                  <a:pos x="4" y="22"/>
                </a:cxn>
                <a:cxn ang="0">
                  <a:pos x="1" y="22"/>
                </a:cxn>
                <a:cxn ang="0">
                  <a:pos x="0" y="20"/>
                </a:cxn>
                <a:cxn ang="0">
                  <a:pos x="3" y="17"/>
                </a:cxn>
                <a:cxn ang="0">
                  <a:pos x="6" y="14"/>
                </a:cxn>
                <a:cxn ang="0">
                  <a:pos x="6" y="12"/>
                </a:cxn>
                <a:cxn ang="0">
                  <a:pos x="7" y="9"/>
                </a:cxn>
                <a:cxn ang="0">
                  <a:pos x="15" y="5"/>
                </a:cxn>
                <a:cxn ang="0">
                  <a:pos x="23" y="9"/>
                </a:cxn>
                <a:cxn ang="0">
                  <a:pos x="27" y="13"/>
                </a:cxn>
                <a:cxn ang="0">
                  <a:pos x="30" y="13"/>
                </a:cxn>
                <a:cxn ang="0">
                  <a:pos x="33" y="16"/>
                </a:cxn>
                <a:cxn ang="0">
                  <a:pos x="36" y="17"/>
                </a:cxn>
                <a:cxn ang="0">
                  <a:pos x="42" y="17"/>
                </a:cxn>
                <a:cxn ang="0">
                  <a:pos x="46" y="17"/>
                </a:cxn>
                <a:cxn ang="0">
                  <a:pos x="47" y="17"/>
                </a:cxn>
                <a:cxn ang="0">
                  <a:pos x="45" y="14"/>
                </a:cxn>
                <a:cxn ang="0">
                  <a:pos x="44" y="12"/>
                </a:cxn>
                <a:cxn ang="0">
                  <a:pos x="46" y="10"/>
                </a:cxn>
                <a:cxn ang="0">
                  <a:pos x="42" y="7"/>
                </a:cxn>
                <a:cxn ang="0">
                  <a:pos x="45" y="4"/>
                </a:cxn>
                <a:cxn ang="0">
                  <a:pos x="47" y="0"/>
                </a:cxn>
                <a:cxn ang="0">
                  <a:pos x="49" y="1"/>
                </a:cxn>
                <a:cxn ang="0">
                  <a:pos x="50" y="6"/>
                </a:cxn>
                <a:cxn ang="0">
                  <a:pos x="50" y="9"/>
                </a:cxn>
                <a:cxn ang="0">
                  <a:pos x="51" y="11"/>
                </a:cxn>
                <a:cxn ang="0">
                  <a:pos x="51" y="13"/>
                </a:cxn>
                <a:cxn ang="0">
                  <a:pos x="55" y="11"/>
                </a:cxn>
                <a:cxn ang="0">
                  <a:pos x="57" y="11"/>
                </a:cxn>
                <a:cxn ang="0">
                  <a:pos x="56" y="15"/>
                </a:cxn>
                <a:cxn ang="0">
                  <a:pos x="57" y="16"/>
                </a:cxn>
                <a:cxn ang="0">
                  <a:pos x="59" y="11"/>
                </a:cxn>
                <a:cxn ang="0">
                  <a:pos x="62" y="11"/>
                </a:cxn>
                <a:cxn ang="0">
                  <a:pos x="63" y="17"/>
                </a:cxn>
                <a:cxn ang="0">
                  <a:pos x="60" y="24"/>
                </a:cxn>
              </a:cxnLst>
              <a:rect l="0" t="0" r="r" b="b"/>
              <a:pathLst>
                <a:path w="63" h="29">
                  <a:moveTo>
                    <a:pt x="60" y="24"/>
                  </a:moveTo>
                  <a:lnTo>
                    <a:pt x="60" y="24"/>
                  </a:lnTo>
                  <a:lnTo>
                    <a:pt x="59" y="25"/>
                  </a:lnTo>
                  <a:lnTo>
                    <a:pt x="58" y="26"/>
                  </a:lnTo>
                  <a:lnTo>
                    <a:pt x="55" y="25"/>
                  </a:lnTo>
                  <a:lnTo>
                    <a:pt x="51" y="24"/>
                  </a:lnTo>
                  <a:lnTo>
                    <a:pt x="48" y="25"/>
                  </a:lnTo>
                  <a:lnTo>
                    <a:pt x="47" y="25"/>
                  </a:lnTo>
                  <a:lnTo>
                    <a:pt x="45" y="27"/>
                  </a:lnTo>
                  <a:lnTo>
                    <a:pt x="43" y="27"/>
                  </a:lnTo>
                  <a:lnTo>
                    <a:pt x="42" y="28"/>
                  </a:lnTo>
                  <a:lnTo>
                    <a:pt x="41" y="28"/>
                  </a:lnTo>
                  <a:lnTo>
                    <a:pt x="39" y="27"/>
                  </a:lnTo>
                  <a:lnTo>
                    <a:pt x="38" y="27"/>
                  </a:lnTo>
                  <a:lnTo>
                    <a:pt x="37" y="27"/>
                  </a:lnTo>
                  <a:lnTo>
                    <a:pt x="36" y="27"/>
                  </a:lnTo>
                  <a:lnTo>
                    <a:pt x="35" y="28"/>
                  </a:lnTo>
                  <a:lnTo>
                    <a:pt x="33" y="29"/>
                  </a:lnTo>
                  <a:lnTo>
                    <a:pt x="32" y="29"/>
                  </a:lnTo>
                  <a:lnTo>
                    <a:pt x="30" y="29"/>
                  </a:lnTo>
                  <a:lnTo>
                    <a:pt x="26" y="29"/>
                  </a:lnTo>
                  <a:lnTo>
                    <a:pt x="23" y="29"/>
                  </a:lnTo>
                  <a:lnTo>
                    <a:pt x="21" y="28"/>
                  </a:lnTo>
                  <a:lnTo>
                    <a:pt x="20" y="28"/>
                  </a:lnTo>
                  <a:lnTo>
                    <a:pt x="20" y="28"/>
                  </a:lnTo>
                  <a:lnTo>
                    <a:pt x="20" y="26"/>
                  </a:lnTo>
                  <a:lnTo>
                    <a:pt x="21" y="25"/>
                  </a:lnTo>
                  <a:lnTo>
                    <a:pt x="21" y="25"/>
                  </a:lnTo>
                  <a:lnTo>
                    <a:pt x="22" y="25"/>
                  </a:lnTo>
                  <a:lnTo>
                    <a:pt x="23" y="25"/>
                  </a:lnTo>
                  <a:lnTo>
                    <a:pt x="24" y="25"/>
                  </a:lnTo>
                  <a:lnTo>
                    <a:pt x="26" y="25"/>
                  </a:lnTo>
                  <a:lnTo>
                    <a:pt x="29" y="23"/>
                  </a:lnTo>
                  <a:lnTo>
                    <a:pt x="31" y="22"/>
                  </a:lnTo>
                  <a:lnTo>
                    <a:pt x="32" y="21"/>
                  </a:lnTo>
                  <a:lnTo>
                    <a:pt x="33" y="21"/>
                  </a:lnTo>
                  <a:lnTo>
                    <a:pt x="33" y="20"/>
                  </a:lnTo>
                  <a:lnTo>
                    <a:pt x="33" y="20"/>
                  </a:lnTo>
                  <a:lnTo>
                    <a:pt x="32" y="19"/>
                  </a:lnTo>
                  <a:lnTo>
                    <a:pt x="31" y="20"/>
                  </a:lnTo>
                  <a:lnTo>
                    <a:pt x="30" y="20"/>
                  </a:lnTo>
                  <a:lnTo>
                    <a:pt x="27" y="21"/>
                  </a:lnTo>
                  <a:lnTo>
                    <a:pt x="24" y="21"/>
                  </a:lnTo>
                  <a:lnTo>
                    <a:pt x="23" y="22"/>
                  </a:lnTo>
                  <a:lnTo>
                    <a:pt x="23" y="22"/>
                  </a:lnTo>
                  <a:lnTo>
                    <a:pt x="22" y="22"/>
                  </a:lnTo>
                  <a:lnTo>
                    <a:pt x="21" y="21"/>
                  </a:lnTo>
                  <a:lnTo>
                    <a:pt x="20" y="21"/>
                  </a:lnTo>
                  <a:lnTo>
                    <a:pt x="20" y="20"/>
                  </a:lnTo>
                  <a:lnTo>
                    <a:pt x="20" y="19"/>
                  </a:lnTo>
                  <a:lnTo>
                    <a:pt x="19" y="19"/>
                  </a:lnTo>
                  <a:lnTo>
                    <a:pt x="18" y="19"/>
                  </a:lnTo>
                  <a:lnTo>
                    <a:pt x="18" y="20"/>
                  </a:lnTo>
                  <a:lnTo>
                    <a:pt x="17" y="22"/>
                  </a:lnTo>
                  <a:lnTo>
                    <a:pt x="17" y="23"/>
                  </a:lnTo>
                  <a:lnTo>
                    <a:pt x="16" y="23"/>
                  </a:lnTo>
                  <a:lnTo>
                    <a:pt x="15" y="23"/>
                  </a:lnTo>
                  <a:lnTo>
                    <a:pt x="14" y="23"/>
                  </a:lnTo>
                  <a:lnTo>
                    <a:pt x="13" y="23"/>
                  </a:lnTo>
                  <a:lnTo>
                    <a:pt x="12" y="22"/>
                  </a:lnTo>
                  <a:lnTo>
                    <a:pt x="11" y="23"/>
                  </a:lnTo>
                  <a:lnTo>
                    <a:pt x="10" y="23"/>
                  </a:lnTo>
                  <a:lnTo>
                    <a:pt x="8" y="23"/>
                  </a:lnTo>
                  <a:lnTo>
                    <a:pt x="8" y="23"/>
                  </a:lnTo>
                  <a:lnTo>
                    <a:pt x="8" y="23"/>
                  </a:lnTo>
                  <a:lnTo>
                    <a:pt x="7" y="22"/>
                  </a:lnTo>
                  <a:lnTo>
                    <a:pt x="6" y="21"/>
                  </a:lnTo>
                  <a:lnTo>
                    <a:pt x="5" y="21"/>
                  </a:lnTo>
                  <a:lnTo>
                    <a:pt x="4" y="22"/>
                  </a:lnTo>
                  <a:lnTo>
                    <a:pt x="3" y="22"/>
                  </a:lnTo>
                  <a:lnTo>
                    <a:pt x="2" y="22"/>
                  </a:lnTo>
                  <a:lnTo>
                    <a:pt x="1" y="22"/>
                  </a:lnTo>
                  <a:lnTo>
                    <a:pt x="0" y="21"/>
                  </a:lnTo>
                  <a:lnTo>
                    <a:pt x="0" y="21"/>
                  </a:lnTo>
                  <a:lnTo>
                    <a:pt x="0" y="20"/>
                  </a:lnTo>
                  <a:lnTo>
                    <a:pt x="2" y="18"/>
                  </a:lnTo>
                  <a:lnTo>
                    <a:pt x="2" y="17"/>
                  </a:lnTo>
                  <a:lnTo>
                    <a:pt x="3" y="17"/>
                  </a:lnTo>
                  <a:lnTo>
                    <a:pt x="3" y="17"/>
                  </a:lnTo>
                  <a:lnTo>
                    <a:pt x="4" y="16"/>
                  </a:lnTo>
                  <a:lnTo>
                    <a:pt x="6" y="14"/>
                  </a:lnTo>
                  <a:lnTo>
                    <a:pt x="6" y="13"/>
                  </a:lnTo>
                  <a:lnTo>
                    <a:pt x="6" y="13"/>
                  </a:lnTo>
                  <a:lnTo>
                    <a:pt x="6" y="12"/>
                  </a:lnTo>
                  <a:lnTo>
                    <a:pt x="5" y="11"/>
                  </a:lnTo>
                  <a:lnTo>
                    <a:pt x="6" y="10"/>
                  </a:lnTo>
                  <a:lnTo>
                    <a:pt x="7" y="9"/>
                  </a:lnTo>
                  <a:lnTo>
                    <a:pt x="10" y="8"/>
                  </a:lnTo>
                  <a:lnTo>
                    <a:pt x="13" y="5"/>
                  </a:lnTo>
                  <a:lnTo>
                    <a:pt x="15" y="5"/>
                  </a:lnTo>
                  <a:lnTo>
                    <a:pt x="17" y="5"/>
                  </a:lnTo>
                  <a:lnTo>
                    <a:pt x="19" y="7"/>
                  </a:lnTo>
                  <a:lnTo>
                    <a:pt x="23" y="9"/>
                  </a:lnTo>
                  <a:lnTo>
                    <a:pt x="24" y="10"/>
                  </a:lnTo>
                  <a:lnTo>
                    <a:pt x="26" y="12"/>
                  </a:lnTo>
                  <a:lnTo>
                    <a:pt x="27" y="13"/>
                  </a:lnTo>
                  <a:lnTo>
                    <a:pt x="28" y="13"/>
                  </a:lnTo>
                  <a:lnTo>
                    <a:pt x="29" y="13"/>
                  </a:lnTo>
                  <a:lnTo>
                    <a:pt x="30" y="13"/>
                  </a:lnTo>
                  <a:lnTo>
                    <a:pt x="31" y="13"/>
                  </a:lnTo>
                  <a:lnTo>
                    <a:pt x="31" y="14"/>
                  </a:lnTo>
                  <a:lnTo>
                    <a:pt x="33" y="16"/>
                  </a:lnTo>
                  <a:lnTo>
                    <a:pt x="35" y="17"/>
                  </a:lnTo>
                  <a:lnTo>
                    <a:pt x="36" y="17"/>
                  </a:lnTo>
                  <a:lnTo>
                    <a:pt x="36" y="17"/>
                  </a:lnTo>
                  <a:lnTo>
                    <a:pt x="38" y="17"/>
                  </a:lnTo>
                  <a:lnTo>
                    <a:pt x="40" y="17"/>
                  </a:lnTo>
                  <a:lnTo>
                    <a:pt x="42" y="17"/>
                  </a:lnTo>
                  <a:lnTo>
                    <a:pt x="43" y="17"/>
                  </a:lnTo>
                  <a:lnTo>
                    <a:pt x="45" y="17"/>
                  </a:lnTo>
                  <a:lnTo>
                    <a:pt x="46" y="17"/>
                  </a:lnTo>
                  <a:lnTo>
                    <a:pt x="47" y="17"/>
                  </a:lnTo>
                  <a:lnTo>
                    <a:pt x="47" y="17"/>
                  </a:lnTo>
                  <a:lnTo>
                    <a:pt x="47" y="17"/>
                  </a:lnTo>
                  <a:lnTo>
                    <a:pt x="47" y="16"/>
                  </a:lnTo>
                  <a:lnTo>
                    <a:pt x="47" y="15"/>
                  </a:lnTo>
                  <a:lnTo>
                    <a:pt x="45" y="14"/>
                  </a:lnTo>
                  <a:lnTo>
                    <a:pt x="45" y="13"/>
                  </a:lnTo>
                  <a:lnTo>
                    <a:pt x="44" y="13"/>
                  </a:lnTo>
                  <a:lnTo>
                    <a:pt x="44" y="12"/>
                  </a:lnTo>
                  <a:lnTo>
                    <a:pt x="46" y="11"/>
                  </a:lnTo>
                  <a:lnTo>
                    <a:pt x="46" y="11"/>
                  </a:lnTo>
                  <a:lnTo>
                    <a:pt x="46" y="10"/>
                  </a:lnTo>
                  <a:lnTo>
                    <a:pt x="45" y="9"/>
                  </a:lnTo>
                  <a:lnTo>
                    <a:pt x="44" y="9"/>
                  </a:lnTo>
                  <a:lnTo>
                    <a:pt x="42" y="7"/>
                  </a:lnTo>
                  <a:lnTo>
                    <a:pt x="42" y="7"/>
                  </a:lnTo>
                  <a:lnTo>
                    <a:pt x="42" y="7"/>
                  </a:lnTo>
                  <a:lnTo>
                    <a:pt x="45" y="4"/>
                  </a:lnTo>
                  <a:lnTo>
                    <a:pt x="46" y="3"/>
                  </a:lnTo>
                  <a:lnTo>
                    <a:pt x="47" y="1"/>
                  </a:lnTo>
                  <a:lnTo>
                    <a:pt x="47" y="0"/>
                  </a:lnTo>
                  <a:lnTo>
                    <a:pt x="48" y="0"/>
                  </a:lnTo>
                  <a:lnTo>
                    <a:pt x="48" y="0"/>
                  </a:lnTo>
                  <a:lnTo>
                    <a:pt x="49" y="1"/>
                  </a:lnTo>
                  <a:lnTo>
                    <a:pt x="49" y="3"/>
                  </a:lnTo>
                  <a:lnTo>
                    <a:pt x="50" y="5"/>
                  </a:lnTo>
                  <a:lnTo>
                    <a:pt x="50" y="6"/>
                  </a:lnTo>
                  <a:lnTo>
                    <a:pt x="49" y="8"/>
                  </a:lnTo>
                  <a:lnTo>
                    <a:pt x="49" y="9"/>
                  </a:lnTo>
                  <a:lnTo>
                    <a:pt x="50" y="9"/>
                  </a:lnTo>
                  <a:lnTo>
                    <a:pt x="51" y="10"/>
                  </a:lnTo>
                  <a:lnTo>
                    <a:pt x="51" y="10"/>
                  </a:lnTo>
                  <a:lnTo>
                    <a:pt x="51" y="11"/>
                  </a:lnTo>
                  <a:lnTo>
                    <a:pt x="51" y="12"/>
                  </a:lnTo>
                  <a:lnTo>
                    <a:pt x="51" y="13"/>
                  </a:lnTo>
                  <a:lnTo>
                    <a:pt x="51" y="13"/>
                  </a:lnTo>
                  <a:lnTo>
                    <a:pt x="52" y="14"/>
                  </a:lnTo>
                  <a:lnTo>
                    <a:pt x="54" y="12"/>
                  </a:lnTo>
                  <a:lnTo>
                    <a:pt x="55" y="11"/>
                  </a:lnTo>
                  <a:lnTo>
                    <a:pt x="55" y="11"/>
                  </a:lnTo>
                  <a:lnTo>
                    <a:pt x="56" y="11"/>
                  </a:lnTo>
                  <a:lnTo>
                    <a:pt x="57" y="11"/>
                  </a:lnTo>
                  <a:lnTo>
                    <a:pt x="56" y="12"/>
                  </a:lnTo>
                  <a:lnTo>
                    <a:pt x="55" y="14"/>
                  </a:lnTo>
                  <a:lnTo>
                    <a:pt x="56" y="15"/>
                  </a:lnTo>
                  <a:lnTo>
                    <a:pt x="56" y="16"/>
                  </a:lnTo>
                  <a:lnTo>
                    <a:pt x="57" y="16"/>
                  </a:lnTo>
                  <a:lnTo>
                    <a:pt x="57" y="16"/>
                  </a:lnTo>
                  <a:lnTo>
                    <a:pt x="59" y="14"/>
                  </a:lnTo>
                  <a:lnTo>
                    <a:pt x="59" y="12"/>
                  </a:lnTo>
                  <a:lnTo>
                    <a:pt x="59" y="11"/>
                  </a:lnTo>
                  <a:lnTo>
                    <a:pt x="60" y="10"/>
                  </a:lnTo>
                  <a:lnTo>
                    <a:pt x="61" y="10"/>
                  </a:lnTo>
                  <a:lnTo>
                    <a:pt x="62" y="11"/>
                  </a:lnTo>
                  <a:lnTo>
                    <a:pt x="63" y="12"/>
                  </a:lnTo>
                  <a:lnTo>
                    <a:pt x="63" y="13"/>
                  </a:lnTo>
                  <a:lnTo>
                    <a:pt x="63" y="17"/>
                  </a:lnTo>
                  <a:lnTo>
                    <a:pt x="62" y="20"/>
                  </a:lnTo>
                  <a:lnTo>
                    <a:pt x="61" y="22"/>
                  </a:lnTo>
                  <a:lnTo>
                    <a:pt x="60" y="24"/>
                  </a:lnTo>
                  <a:lnTo>
                    <a:pt x="60" y="2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60" name="Freeform 437"/>
            <p:cNvSpPr>
              <a:spLocks/>
            </p:cNvSpPr>
            <p:nvPr/>
          </p:nvSpPr>
          <p:spPr bwMode="auto">
            <a:xfrm>
              <a:off x="6354761" y="5659430"/>
              <a:ext cx="9525" cy="11113"/>
            </a:xfrm>
            <a:custGeom>
              <a:avLst/>
              <a:gdLst/>
              <a:ahLst/>
              <a:cxnLst>
                <a:cxn ang="0">
                  <a:pos x="2" y="2"/>
                </a:cxn>
                <a:cxn ang="0">
                  <a:pos x="2" y="2"/>
                </a:cxn>
                <a:cxn ang="0">
                  <a:pos x="1" y="4"/>
                </a:cxn>
                <a:cxn ang="0">
                  <a:pos x="0" y="4"/>
                </a:cxn>
                <a:cxn ang="0">
                  <a:pos x="0" y="5"/>
                </a:cxn>
                <a:cxn ang="0">
                  <a:pos x="1" y="6"/>
                </a:cxn>
                <a:cxn ang="0">
                  <a:pos x="1" y="6"/>
                </a:cxn>
                <a:cxn ang="0">
                  <a:pos x="2" y="7"/>
                </a:cxn>
                <a:cxn ang="0">
                  <a:pos x="2" y="7"/>
                </a:cxn>
                <a:cxn ang="0">
                  <a:pos x="3" y="7"/>
                </a:cxn>
                <a:cxn ang="0">
                  <a:pos x="4" y="5"/>
                </a:cxn>
                <a:cxn ang="0">
                  <a:pos x="6" y="3"/>
                </a:cxn>
                <a:cxn ang="0">
                  <a:pos x="6" y="2"/>
                </a:cxn>
                <a:cxn ang="0">
                  <a:pos x="6" y="1"/>
                </a:cxn>
                <a:cxn ang="0">
                  <a:pos x="5" y="0"/>
                </a:cxn>
                <a:cxn ang="0">
                  <a:pos x="4" y="1"/>
                </a:cxn>
                <a:cxn ang="0">
                  <a:pos x="2" y="2"/>
                </a:cxn>
                <a:cxn ang="0">
                  <a:pos x="2" y="2"/>
                </a:cxn>
              </a:cxnLst>
              <a:rect l="0" t="0" r="r" b="b"/>
              <a:pathLst>
                <a:path w="6" h="7">
                  <a:moveTo>
                    <a:pt x="2" y="2"/>
                  </a:moveTo>
                  <a:lnTo>
                    <a:pt x="2" y="2"/>
                  </a:lnTo>
                  <a:lnTo>
                    <a:pt x="1" y="4"/>
                  </a:lnTo>
                  <a:lnTo>
                    <a:pt x="0" y="4"/>
                  </a:lnTo>
                  <a:lnTo>
                    <a:pt x="0" y="5"/>
                  </a:lnTo>
                  <a:lnTo>
                    <a:pt x="1" y="6"/>
                  </a:lnTo>
                  <a:lnTo>
                    <a:pt x="1" y="6"/>
                  </a:lnTo>
                  <a:lnTo>
                    <a:pt x="2" y="7"/>
                  </a:lnTo>
                  <a:lnTo>
                    <a:pt x="2" y="7"/>
                  </a:lnTo>
                  <a:lnTo>
                    <a:pt x="3" y="7"/>
                  </a:lnTo>
                  <a:lnTo>
                    <a:pt x="4" y="5"/>
                  </a:lnTo>
                  <a:lnTo>
                    <a:pt x="6" y="3"/>
                  </a:lnTo>
                  <a:lnTo>
                    <a:pt x="6" y="2"/>
                  </a:lnTo>
                  <a:lnTo>
                    <a:pt x="6" y="1"/>
                  </a:lnTo>
                  <a:lnTo>
                    <a:pt x="5" y="0"/>
                  </a:lnTo>
                  <a:lnTo>
                    <a:pt x="4" y="1"/>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61" name="Freeform 438"/>
            <p:cNvSpPr>
              <a:spLocks/>
            </p:cNvSpPr>
            <p:nvPr/>
          </p:nvSpPr>
          <p:spPr bwMode="auto">
            <a:xfrm>
              <a:off x="6311899" y="5624506"/>
              <a:ext cx="69850" cy="41275"/>
            </a:xfrm>
            <a:custGeom>
              <a:avLst/>
              <a:gdLst/>
              <a:ahLst/>
              <a:cxnLst>
                <a:cxn ang="0">
                  <a:pos x="42" y="7"/>
                </a:cxn>
                <a:cxn ang="0">
                  <a:pos x="41" y="2"/>
                </a:cxn>
                <a:cxn ang="0">
                  <a:pos x="40" y="1"/>
                </a:cxn>
                <a:cxn ang="0">
                  <a:pos x="38" y="1"/>
                </a:cxn>
                <a:cxn ang="0">
                  <a:pos x="39" y="2"/>
                </a:cxn>
                <a:cxn ang="0">
                  <a:pos x="39" y="3"/>
                </a:cxn>
                <a:cxn ang="0">
                  <a:pos x="37" y="4"/>
                </a:cxn>
                <a:cxn ang="0">
                  <a:pos x="36" y="2"/>
                </a:cxn>
                <a:cxn ang="0">
                  <a:pos x="35" y="2"/>
                </a:cxn>
                <a:cxn ang="0">
                  <a:pos x="34" y="2"/>
                </a:cxn>
                <a:cxn ang="0">
                  <a:pos x="33" y="4"/>
                </a:cxn>
                <a:cxn ang="0">
                  <a:pos x="31" y="4"/>
                </a:cxn>
                <a:cxn ang="0">
                  <a:pos x="28" y="3"/>
                </a:cxn>
                <a:cxn ang="0">
                  <a:pos x="26" y="4"/>
                </a:cxn>
                <a:cxn ang="0">
                  <a:pos x="22" y="7"/>
                </a:cxn>
                <a:cxn ang="0">
                  <a:pos x="19" y="9"/>
                </a:cxn>
                <a:cxn ang="0">
                  <a:pos x="17" y="11"/>
                </a:cxn>
                <a:cxn ang="0">
                  <a:pos x="16" y="12"/>
                </a:cxn>
                <a:cxn ang="0">
                  <a:pos x="15" y="13"/>
                </a:cxn>
                <a:cxn ang="0">
                  <a:pos x="11" y="15"/>
                </a:cxn>
                <a:cxn ang="0">
                  <a:pos x="9" y="16"/>
                </a:cxn>
                <a:cxn ang="0">
                  <a:pos x="9" y="17"/>
                </a:cxn>
                <a:cxn ang="0">
                  <a:pos x="6" y="18"/>
                </a:cxn>
                <a:cxn ang="0">
                  <a:pos x="3" y="18"/>
                </a:cxn>
                <a:cxn ang="0">
                  <a:pos x="0" y="20"/>
                </a:cxn>
                <a:cxn ang="0">
                  <a:pos x="0" y="21"/>
                </a:cxn>
                <a:cxn ang="0">
                  <a:pos x="3" y="21"/>
                </a:cxn>
                <a:cxn ang="0">
                  <a:pos x="3" y="23"/>
                </a:cxn>
                <a:cxn ang="0">
                  <a:pos x="3" y="26"/>
                </a:cxn>
                <a:cxn ang="0">
                  <a:pos x="3" y="26"/>
                </a:cxn>
                <a:cxn ang="0">
                  <a:pos x="7" y="24"/>
                </a:cxn>
                <a:cxn ang="0">
                  <a:pos x="9" y="24"/>
                </a:cxn>
                <a:cxn ang="0">
                  <a:pos x="11" y="25"/>
                </a:cxn>
                <a:cxn ang="0">
                  <a:pos x="12" y="24"/>
                </a:cxn>
                <a:cxn ang="0">
                  <a:pos x="12" y="22"/>
                </a:cxn>
                <a:cxn ang="0">
                  <a:pos x="14" y="21"/>
                </a:cxn>
                <a:cxn ang="0">
                  <a:pos x="16" y="21"/>
                </a:cxn>
                <a:cxn ang="0">
                  <a:pos x="16" y="18"/>
                </a:cxn>
                <a:cxn ang="0">
                  <a:pos x="17" y="19"/>
                </a:cxn>
                <a:cxn ang="0">
                  <a:pos x="17" y="23"/>
                </a:cxn>
                <a:cxn ang="0">
                  <a:pos x="19" y="25"/>
                </a:cxn>
                <a:cxn ang="0">
                  <a:pos x="22" y="26"/>
                </a:cxn>
                <a:cxn ang="0">
                  <a:pos x="22" y="25"/>
                </a:cxn>
                <a:cxn ang="0">
                  <a:pos x="23" y="23"/>
                </a:cxn>
                <a:cxn ang="0">
                  <a:pos x="23" y="21"/>
                </a:cxn>
                <a:cxn ang="0">
                  <a:pos x="28" y="15"/>
                </a:cxn>
                <a:cxn ang="0">
                  <a:pos x="33" y="11"/>
                </a:cxn>
                <a:cxn ang="0">
                  <a:pos x="32" y="14"/>
                </a:cxn>
                <a:cxn ang="0">
                  <a:pos x="33" y="20"/>
                </a:cxn>
                <a:cxn ang="0">
                  <a:pos x="34" y="21"/>
                </a:cxn>
                <a:cxn ang="0">
                  <a:pos x="35" y="21"/>
                </a:cxn>
                <a:cxn ang="0">
                  <a:pos x="37" y="18"/>
                </a:cxn>
                <a:cxn ang="0">
                  <a:pos x="41" y="15"/>
                </a:cxn>
                <a:cxn ang="0">
                  <a:pos x="41" y="13"/>
                </a:cxn>
                <a:cxn ang="0">
                  <a:pos x="41" y="12"/>
                </a:cxn>
                <a:cxn ang="0">
                  <a:pos x="43" y="10"/>
                </a:cxn>
                <a:cxn ang="0">
                  <a:pos x="44" y="9"/>
                </a:cxn>
                <a:cxn ang="0">
                  <a:pos x="42" y="7"/>
                </a:cxn>
              </a:cxnLst>
              <a:rect l="0" t="0" r="r" b="b"/>
              <a:pathLst>
                <a:path w="44" h="26">
                  <a:moveTo>
                    <a:pt x="42" y="7"/>
                  </a:moveTo>
                  <a:lnTo>
                    <a:pt x="42" y="7"/>
                  </a:lnTo>
                  <a:lnTo>
                    <a:pt x="41" y="4"/>
                  </a:lnTo>
                  <a:lnTo>
                    <a:pt x="41" y="2"/>
                  </a:lnTo>
                  <a:lnTo>
                    <a:pt x="41" y="2"/>
                  </a:lnTo>
                  <a:lnTo>
                    <a:pt x="40" y="1"/>
                  </a:lnTo>
                  <a:lnTo>
                    <a:pt x="39" y="0"/>
                  </a:lnTo>
                  <a:lnTo>
                    <a:pt x="38" y="1"/>
                  </a:lnTo>
                  <a:lnTo>
                    <a:pt x="38" y="2"/>
                  </a:lnTo>
                  <a:lnTo>
                    <a:pt x="39" y="2"/>
                  </a:lnTo>
                  <a:lnTo>
                    <a:pt x="39" y="2"/>
                  </a:lnTo>
                  <a:lnTo>
                    <a:pt x="39" y="3"/>
                  </a:lnTo>
                  <a:lnTo>
                    <a:pt x="39" y="4"/>
                  </a:lnTo>
                  <a:lnTo>
                    <a:pt x="37" y="4"/>
                  </a:lnTo>
                  <a:lnTo>
                    <a:pt x="37" y="3"/>
                  </a:lnTo>
                  <a:lnTo>
                    <a:pt x="36" y="2"/>
                  </a:lnTo>
                  <a:lnTo>
                    <a:pt x="35" y="2"/>
                  </a:lnTo>
                  <a:lnTo>
                    <a:pt x="35" y="2"/>
                  </a:lnTo>
                  <a:lnTo>
                    <a:pt x="34" y="2"/>
                  </a:lnTo>
                  <a:lnTo>
                    <a:pt x="34" y="2"/>
                  </a:lnTo>
                  <a:lnTo>
                    <a:pt x="33" y="3"/>
                  </a:lnTo>
                  <a:lnTo>
                    <a:pt x="33" y="4"/>
                  </a:lnTo>
                  <a:lnTo>
                    <a:pt x="33" y="4"/>
                  </a:lnTo>
                  <a:lnTo>
                    <a:pt x="31" y="4"/>
                  </a:lnTo>
                  <a:lnTo>
                    <a:pt x="29" y="4"/>
                  </a:lnTo>
                  <a:lnTo>
                    <a:pt x="28" y="3"/>
                  </a:lnTo>
                  <a:lnTo>
                    <a:pt x="27" y="4"/>
                  </a:lnTo>
                  <a:lnTo>
                    <a:pt x="26" y="4"/>
                  </a:lnTo>
                  <a:lnTo>
                    <a:pt x="25" y="5"/>
                  </a:lnTo>
                  <a:lnTo>
                    <a:pt x="22" y="7"/>
                  </a:lnTo>
                  <a:lnTo>
                    <a:pt x="21" y="8"/>
                  </a:lnTo>
                  <a:lnTo>
                    <a:pt x="19" y="9"/>
                  </a:lnTo>
                  <a:lnTo>
                    <a:pt x="18" y="10"/>
                  </a:lnTo>
                  <a:lnTo>
                    <a:pt x="17" y="11"/>
                  </a:lnTo>
                  <a:lnTo>
                    <a:pt x="16" y="12"/>
                  </a:lnTo>
                  <a:lnTo>
                    <a:pt x="16" y="12"/>
                  </a:lnTo>
                  <a:lnTo>
                    <a:pt x="16" y="12"/>
                  </a:lnTo>
                  <a:lnTo>
                    <a:pt x="15" y="13"/>
                  </a:lnTo>
                  <a:lnTo>
                    <a:pt x="12" y="15"/>
                  </a:lnTo>
                  <a:lnTo>
                    <a:pt x="11" y="15"/>
                  </a:lnTo>
                  <a:lnTo>
                    <a:pt x="10" y="15"/>
                  </a:lnTo>
                  <a:lnTo>
                    <a:pt x="9" y="16"/>
                  </a:lnTo>
                  <a:lnTo>
                    <a:pt x="9" y="16"/>
                  </a:lnTo>
                  <a:lnTo>
                    <a:pt x="9" y="17"/>
                  </a:lnTo>
                  <a:lnTo>
                    <a:pt x="8" y="18"/>
                  </a:lnTo>
                  <a:lnTo>
                    <a:pt x="6" y="18"/>
                  </a:lnTo>
                  <a:lnTo>
                    <a:pt x="4" y="18"/>
                  </a:lnTo>
                  <a:lnTo>
                    <a:pt x="3" y="18"/>
                  </a:lnTo>
                  <a:lnTo>
                    <a:pt x="2" y="19"/>
                  </a:lnTo>
                  <a:lnTo>
                    <a:pt x="0" y="20"/>
                  </a:lnTo>
                  <a:lnTo>
                    <a:pt x="0" y="21"/>
                  </a:lnTo>
                  <a:lnTo>
                    <a:pt x="0" y="21"/>
                  </a:lnTo>
                  <a:lnTo>
                    <a:pt x="2" y="21"/>
                  </a:lnTo>
                  <a:lnTo>
                    <a:pt x="3" y="21"/>
                  </a:lnTo>
                  <a:lnTo>
                    <a:pt x="3" y="22"/>
                  </a:lnTo>
                  <a:lnTo>
                    <a:pt x="3" y="23"/>
                  </a:lnTo>
                  <a:lnTo>
                    <a:pt x="3" y="25"/>
                  </a:lnTo>
                  <a:lnTo>
                    <a:pt x="3" y="26"/>
                  </a:lnTo>
                  <a:lnTo>
                    <a:pt x="3" y="26"/>
                  </a:lnTo>
                  <a:lnTo>
                    <a:pt x="3" y="26"/>
                  </a:lnTo>
                  <a:lnTo>
                    <a:pt x="4" y="26"/>
                  </a:lnTo>
                  <a:lnTo>
                    <a:pt x="7" y="24"/>
                  </a:lnTo>
                  <a:lnTo>
                    <a:pt x="8" y="24"/>
                  </a:lnTo>
                  <a:lnTo>
                    <a:pt x="9" y="24"/>
                  </a:lnTo>
                  <a:lnTo>
                    <a:pt x="11" y="25"/>
                  </a:lnTo>
                  <a:lnTo>
                    <a:pt x="11" y="25"/>
                  </a:lnTo>
                  <a:lnTo>
                    <a:pt x="12" y="24"/>
                  </a:lnTo>
                  <a:lnTo>
                    <a:pt x="12" y="24"/>
                  </a:lnTo>
                  <a:lnTo>
                    <a:pt x="13" y="23"/>
                  </a:lnTo>
                  <a:lnTo>
                    <a:pt x="12" y="22"/>
                  </a:lnTo>
                  <a:lnTo>
                    <a:pt x="13" y="21"/>
                  </a:lnTo>
                  <a:lnTo>
                    <a:pt x="14" y="21"/>
                  </a:lnTo>
                  <a:lnTo>
                    <a:pt x="15" y="21"/>
                  </a:lnTo>
                  <a:lnTo>
                    <a:pt x="16" y="21"/>
                  </a:lnTo>
                  <a:lnTo>
                    <a:pt x="16" y="19"/>
                  </a:lnTo>
                  <a:lnTo>
                    <a:pt x="16" y="18"/>
                  </a:lnTo>
                  <a:lnTo>
                    <a:pt x="17" y="18"/>
                  </a:lnTo>
                  <a:lnTo>
                    <a:pt x="17" y="19"/>
                  </a:lnTo>
                  <a:lnTo>
                    <a:pt x="17" y="21"/>
                  </a:lnTo>
                  <a:lnTo>
                    <a:pt x="17" y="23"/>
                  </a:lnTo>
                  <a:lnTo>
                    <a:pt x="19" y="24"/>
                  </a:lnTo>
                  <a:lnTo>
                    <a:pt x="19" y="25"/>
                  </a:lnTo>
                  <a:lnTo>
                    <a:pt x="20" y="26"/>
                  </a:lnTo>
                  <a:lnTo>
                    <a:pt x="22" y="26"/>
                  </a:lnTo>
                  <a:lnTo>
                    <a:pt x="22" y="26"/>
                  </a:lnTo>
                  <a:lnTo>
                    <a:pt x="22" y="25"/>
                  </a:lnTo>
                  <a:lnTo>
                    <a:pt x="23" y="24"/>
                  </a:lnTo>
                  <a:lnTo>
                    <a:pt x="23" y="23"/>
                  </a:lnTo>
                  <a:lnTo>
                    <a:pt x="23" y="22"/>
                  </a:lnTo>
                  <a:lnTo>
                    <a:pt x="23" y="21"/>
                  </a:lnTo>
                  <a:lnTo>
                    <a:pt x="23" y="21"/>
                  </a:lnTo>
                  <a:lnTo>
                    <a:pt x="28" y="15"/>
                  </a:lnTo>
                  <a:lnTo>
                    <a:pt x="33" y="10"/>
                  </a:lnTo>
                  <a:lnTo>
                    <a:pt x="33" y="11"/>
                  </a:lnTo>
                  <a:lnTo>
                    <a:pt x="33" y="12"/>
                  </a:lnTo>
                  <a:lnTo>
                    <a:pt x="32" y="14"/>
                  </a:lnTo>
                  <a:lnTo>
                    <a:pt x="32" y="15"/>
                  </a:lnTo>
                  <a:lnTo>
                    <a:pt x="33" y="20"/>
                  </a:lnTo>
                  <a:lnTo>
                    <a:pt x="33" y="21"/>
                  </a:lnTo>
                  <a:lnTo>
                    <a:pt x="34" y="21"/>
                  </a:lnTo>
                  <a:lnTo>
                    <a:pt x="35" y="21"/>
                  </a:lnTo>
                  <a:lnTo>
                    <a:pt x="35" y="21"/>
                  </a:lnTo>
                  <a:lnTo>
                    <a:pt x="35" y="19"/>
                  </a:lnTo>
                  <a:lnTo>
                    <a:pt x="37" y="18"/>
                  </a:lnTo>
                  <a:lnTo>
                    <a:pt x="39" y="16"/>
                  </a:lnTo>
                  <a:lnTo>
                    <a:pt x="41" y="15"/>
                  </a:lnTo>
                  <a:lnTo>
                    <a:pt x="41" y="15"/>
                  </a:lnTo>
                  <a:lnTo>
                    <a:pt x="41" y="13"/>
                  </a:lnTo>
                  <a:lnTo>
                    <a:pt x="41" y="14"/>
                  </a:lnTo>
                  <a:lnTo>
                    <a:pt x="41" y="12"/>
                  </a:lnTo>
                  <a:lnTo>
                    <a:pt x="41" y="11"/>
                  </a:lnTo>
                  <a:lnTo>
                    <a:pt x="43" y="10"/>
                  </a:lnTo>
                  <a:lnTo>
                    <a:pt x="44" y="9"/>
                  </a:lnTo>
                  <a:lnTo>
                    <a:pt x="44" y="9"/>
                  </a:lnTo>
                  <a:lnTo>
                    <a:pt x="43" y="8"/>
                  </a:lnTo>
                  <a:lnTo>
                    <a:pt x="42" y="7"/>
                  </a:lnTo>
                  <a:lnTo>
                    <a:pt x="42" y="7"/>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62" name="Freeform 439"/>
            <p:cNvSpPr>
              <a:spLocks/>
            </p:cNvSpPr>
            <p:nvPr/>
          </p:nvSpPr>
          <p:spPr bwMode="auto">
            <a:xfrm>
              <a:off x="6467474" y="5702292"/>
              <a:ext cx="20638" cy="15875"/>
            </a:xfrm>
            <a:custGeom>
              <a:avLst/>
              <a:gdLst/>
              <a:ahLst/>
              <a:cxnLst>
                <a:cxn ang="0">
                  <a:pos x="11" y="6"/>
                </a:cxn>
                <a:cxn ang="0">
                  <a:pos x="11" y="6"/>
                </a:cxn>
                <a:cxn ang="0">
                  <a:pos x="12" y="4"/>
                </a:cxn>
                <a:cxn ang="0">
                  <a:pos x="13" y="3"/>
                </a:cxn>
                <a:cxn ang="0">
                  <a:pos x="13" y="3"/>
                </a:cxn>
                <a:cxn ang="0">
                  <a:pos x="13" y="2"/>
                </a:cxn>
                <a:cxn ang="0">
                  <a:pos x="12" y="1"/>
                </a:cxn>
                <a:cxn ang="0">
                  <a:pos x="10" y="0"/>
                </a:cxn>
                <a:cxn ang="0">
                  <a:pos x="8" y="0"/>
                </a:cxn>
                <a:cxn ang="0">
                  <a:pos x="7" y="0"/>
                </a:cxn>
                <a:cxn ang="0">
                  <a:pos x="3" y="0"/>
                </a:cxn>
                <a:cxn ang="0">
                  <a:pos x="0" y="1"/>
                </a:cxn>
                <a:cxn ang="0">
                  <a:pos x="0" y="2"/>
                </a:cxn>
                <a:cxn ang="0">
                  <a:pos x="0" y="2"/>
                </a:cxn>
                <a:cxn ang="0">
                  <a:pos x="2" y="3"/>
                </a:cxn>
                <a:cxn ang="0">
                  <a:pos x="3" y="3"/>
                </a:cxn>
                <a:cxn ang="0">
                  <a:pos x="5" y="5"/>
                </a:cxn>
                <a:cxn ang="0">
                  <a:pos x="7" y="7"/>
                </a:cxn>
                <a:cxn ang="0">
                  <a:pos x="8" y="9"/>
                </a:cxn>
                <a:cxn ang="0">
                  <a:pos x="8" y="10"/>
                </a:cxn>
                <a:cxn ang="0">
                  <a:pos x="9" y="9"/>
                </a:cxn>
                <a:cxn ang="0">
                  <a:pos x="10" y="8"/>
                </a:cxn>
                <a:cxn ang="0">
                  <a:pos x="11" y="6"/>
                </a:cxn>
                <a:cxn ang="0">
                  <a:pos x="11" y="6"/>
                </a:cxn>
              </a:cxnLst>
              <a:rect l="0" t="0" r="r" b="b"/>
              <a:pathLst>
                <a:path w="13" h="10">
                  <a:moveTo>
                    <a:pt x="11" y="6"/>
                  </a:moveTo>
                  <a:lnTo>
                    <a:pt x="11" y="6"/>
                  </a:lnTo>
                  <a:lnTo>
                    <a:pt x="12" y="4"/>
                  </a:lnTo>
                  <a:lnTo>
                    <a:pt x="13" y="3"/>
                  </a:lnTo>
                  <a:lnTo>
                    <a:pt x="13" y="3"/>
                  </a:lnTo>
                  <a:lnTo>
                    <a:pt x="13" y="2"/>
                  </a:lnTo>
                  <a:lnTo>
                    <a:pt x="12" y="1"/>
                  </a:lnTo>
                  <a:lnTo>
                    <a:pt x="10" y="0"/>
                  </a:lnTo>
                  <a:lnTo>
                    <a:pt x="8" y="0"/>
                  </a:lnTo>
                  <a:lnTo>
                    <a:pt x="7" y="0"/>
                  </a:lnTo>
                  <a:lnTo>
                    <a:pt x="3" y="0"/>
                  </a:lnTo>
                  <a:lnTo>
                    <a:pt x="0" y="1"/>
                  </a:lnTo>
                  <a:lnTo>
                    <a:pt x="0" y="2"/>
                  </a:lnTo>
                  <a:lnTo>
                    <a:pt x="0" y="2"/>
                  </a:lnTo>
                  <a:lnTo>
                    <a:pt x="2" y="3"/>
                  </a:lnTo>
                  <a:lnTo>
                    <a:pt x="3" y="3"/>
                  </a:lnTo>
                  <a:lnTo>
                    <a:pt x="5" y="5"/>
                  </a:lnTo>
                  <a:lnTo>
                    <a:pt x="7" y="7"/>
                  </a:lnTo>
                  <a:lnTo>
                    <a:pt x="8" y="9"/>
                  </a:lnTo>
                  <a:lnTo>
                    <a:pt x="8" y="10"/>
                  </a:lnTo>
                  <a:lnTo>
                    <a:pt x="9" y="9"/>
                  </a:lnTo>
                  <a:lnTo>
                    <a:pt x="10" y="8"/>
                  </a:lnTo>
                  <a:lnTo>
                    <a:pt x="11" y="6"/>
                  </a:lnTo>
                  <a:lnTo>
                    <a:pt x="11" y="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63" name="Freeform 440"/>
            <p:cNvSpPr>
              <a:spLocks/>
            </p:cNvSpPr>
            <p:nvPr/>
          </p:nvSpPr>
          <p:spPr bwMode="auto">
            <a:xfrm>
              <a:off x="6651624" y="5829292"/>
              <a:ext cx="66675" cy="49213"/>
            </a:xfrm>
            <a:custGeom>
              <a:avLst/>
              <a:gdLst/>
              <a:ahLst/>
              <a:cxnLst>
                <a:cxn ang="0">
                  <a:pos x="24" y="10"/>
                </a:cxn>
                <a:cxn ang="0">
                  <a:pos x="21" y="10"/>
                </a:cxn>
                <a:cxn ang="0">
                  <a:pos x="19" y="10"/>
                </a:cxn>
                <a:cxn ang="0">
                  <a:pos x="18" y="8"/>
                </a:cxn>
                <a:cxn ang="0">
                  <a:pos x="17" y="7"/>
                </a:cxn>
                <a:cxn ang="0">
                  <a:pos x="14" y="8"/>
                </a:cxn>
                <a:cxn ang="0">
                  <a:pos x="13" y="8"/>
                </a:cxn>
                <a:cxn ang="0">
                  <a:pos x="12" y="7"/>
                </a:cxn>
                <a:cxn ang="0">
                  <a:pos x="12" y="6"/>
                </a:cxn>
                <a:cxn ang="0">
                  <a:pos x="13" y="4"/>
                </a:cxn>
                <a:cxn ang="0">
                  <a:pos x="12" y="2"/>
                </a:cxn>
                <a:cxn ang="0">
                  <a:pos x="11" y="0"/>
                </a:cxn>
                <a:cxn ang="0">
                  <a:pos x="9" y="0"/>
                </a:cxn>
                <a:cxn ang="0">
                  <a:pos x="7" y="5"/>
                </a:cxn>
                <a:cxn ang="0">
                  <a:pos x="5" y="12"/>
                </a:cxn>
                <a:cxn ang="0">
                  <a:pos x="4" y="19"/>
                </a:cxn>
                <a:cxn ang="0">
                  <a:pos x="1" y="23"/>
                </a:cxn>
                <a:cxn ang="0">
                  <a:pos x="0" y="25"/>
                </a:cxn>
                <a:cxn ang="0">
                  <a:pos x="2" y="25"/>
                </a:cxn>
                <a:cxn ang="0">
                  <a:pos x="5" y="25"/>
                </a:cxn>
                <a:cxn ang="0">
                  <a:pos x="8" y="25"/>
                </a:cxn>
                <a:cxn ang="0">
                  <a:pos x="8" y="27"/>
                </a:cxn>
                <a:cxn ang="0">
                  <a:pos x="7" y="28"/>
                </a:cxn>
                <a:cxn ang="0">
                  <a:pos x="8" y="29"/>
                </a:cxn>
                <a:cxn ang="0">
                  <a:pos x="9" y="31"/>
                </a:cxn>
                <a:cxn ang="0">
                  <a:pos x="11" y="31"/>
                </a:cxn>
                <a:cxn ang="0">
                  <a:pos x="11" y="31"/>
                </a:cxn>
                <a:cxn ang="0">
                  <a:pos x="13" y="30"/>
                </a:cxn>
                <a:cxn ang="0">
                  <a:pos x="17" y="28"/>
                </a:cxn>
                <a:cxn ang="0">
                  <a:pos x="18" y="27"/>
                </a:cxn>
                <a:cxn ang="0">
                  <a:pos x="20" y="20"/>
                </a:cxn>
                <a:cxn ang="0">
                  <a:pos x="21" y="19"/>
                </a:cxn>
                <a:cxn ang="0">
                  <a:pos x="24" y="19"/>
                </a:cxn>
                <a:cxn ang="0">
                  <a:pos x="25" y="19"/>
                </a:cxn>
                <a:cxn ang="0">
                  <a:pos x="27" y="24"/>
                </a:cxn>
                <a:cxn ang="0">
                  <a:pos x="29" y="25"/>
                </a:cxn>
                <a:cxn ang="0">
                  <a:pos x="30" y="25"/>
                </a:cxn>
                <a:cxn ang="0">
                  <a:pos x="32" y="27"/>
                </a:cxn>
                <a:cxn ang="0">
                  <a:pos x="34" y="27"/>
                </a:cxn>
                <a:cxn ang="0">
                  <a:pos x="35" y="28"/>
                </a:cxn>
                <a:cxn ang="0">
                  <a:pos x="38" y="25"/>
                </a:cxn>
                <a:cxn ang="0">
                  <a:pos x="42" y="24"/>
                </a:cxn>
                <a:cxn ang="0">
                  <a:pos x="38" y="20"/>
                </a:cxn>
                <a:cxn ang="0">
                  <a:pos x="35" y="19"/>
                </a:cxn>
                <a:cxn ang="0">
                  <a:pos x="33" y="20"/>
                </a:cxn>
                <a:cxn ang="0">
                  <a:pos x="32" y="20"/>
                </a:cxn>
                <a:cxn ang="0">
                  <a:pos x="31" y="19"/>
                </a:cxn>
                <a:cxn ang="0">
                  <a:pos x="32" y="16"/>
                </a:cxn>
                <a:cxn ang="0">
                  <a:pos x="32" y="15"/>
                </a:cxn>
                <a:cxn ang="0">
                  <a:pos x="30" y="14"/>
                </a:cxn>
                <a:cxn ang="0">
                  <a:pos x="26" y="12"/>
                </a:cxn>
                <a:cxn ang="0">
                  <a:pos x="24" y="10"/>
                </a:cxn>
              </a:cxnLst>
              <a:rect l="0" t="0" r="r" b="b"/>
              <a:pathLst>
                <a:path w="42" h="31">
                  <a:moveTo>
                    <a:pt x="24" y="10"/>
                  </a:moveTo>
                  <a:lnTo>
                    <a:pt x="24" y="10"/>
                  </a:lnTo>
                  <a:lnTo>
                    <a:pt x="22" y="9"/>
                  </a:lnTo>
                  <a:lnTo>
                    <a:pt x="21" y="10"/>
                  </a:lnTo>
                  <a:lnTo>
                    <a:pt x="21" y="11"/>
                  </a:lnTo>
                  <a:lnTo>
                    <a:pt x="19" y="10"/>
                  </a:lnTo>
                  <a:lnTo>
                    <a:pt x="18" y="9"/>
                  </a:lnTo>
                  <a:lnTo>
                    <a:pt x="18" y="8"/>
                  </a:lnTo>
                  <a:lnTo>
                    <a:pt x="17" y="7"/>
                  </a:lnTo>
                  <a:lnTo>
                    <a:pt x="17" y="7"/>
                  </a:lnTo>
                  <a:lnTo>
                    <a:pt x="16" y="7"/>
                  </a:lnTo>
                  <a:lnTo>
                    <a:pt x="14" y="8"/>
                  </a:lnTo>
                  <a:lnTo>
                    <a:pt x="14" y="8"/>
                  </a:lnTo>
                  <a:lnTo>
                    <a:pt x="13" y="8"/>
                  </a:lnTo>
                  <a:lnTo>
                    <a:pt x="12" y="8"/>
                  </a:lnTo>
                  <a:lnTo>
                    <a:pt x="12" y="7"/>
                  </a:lnTo>
                  <a:lnTo>
                    <a:pt x="12" y="6"/>
                  </a:lnTo>
                  <a:lnTo>
                    <a:pt x="12" y="6"/>
                  </a:lnTo>
                  <a:lnTo>
                    <a:pt x="13" y="4"/>
                  </a:lnTo>
                  <a:lnTo>
                    <a:pt x="13" y="4"/>
                  </a:lnTo>
                  <a:lnTo>
                    <a:pt x="13" y="3"/>
                  </a:lnTo>
                  <a:lnTo>
                    <a:pt x="12" y="2"/>
                  </a:lnTo>
                  <a:lnTo>
                    <a:pt x="11" y="0"/>
                  </a:lnTo>
                  <a:lnTo>
                    <a:pt x="11" y="0"/>
                  </a:lnTo>
                  <a:lnTo>
                    <a:pt x="10" y="0"/>
                  </a:lnTo>
                  <a:lnTo>
                    <a:pt x="9" y="0"/>
                  </a:lnTo>
                  <a:lnTo>
                    <a:pt x="9" y="1"/>
                  </a:lnTo>
                  <a:lnTo>
                    <a:pt x="7" y="5"/>
                  </a:lnTo>
                  <a:lnTo>
                    <a:pt x="5" y="9"/>
                  </a:lnTo>
                  <a:lnTo>
                    <a:pt x="5" y="12"/>
                  </a:lnTo>
                  <a:lnTo>
                    <a:pt x="5" y="17"/>
                  </a:lnTo>
                  <a:lnTo>
                    <a:pt x="4" y="19"/>
                  </a:lnTo>
                  <a:lnTo>
                    <a:pt x="2" y="20"/>
                  </a:lnTo>
                  <a:lnTo>
                    <a:pt x="1" y="23"/>
                  </a:lnTo>
                  <a:lnTo>
                    <a:pt x="0" y="24"/>
                  </a:lnTo>
                  <a:lnTo>
                    <a:pt x="0" y="25"/>
                  </a:lnTo>
                  <a:lnTo>
                    <a:pt x="1" y="25"/>
                  </a:lnTo>
                  <a:lnTo>
                    <a:pt x="2" y="25"/>
                  </a:lnTo>
                  <a:lnTo>
                    <a:pt x="2" y="25"/>
                  </a:lnTo>
                  <a:lnTo>
                    <a:pt x="5" y="25"/>
                  </a:lnTo>
                  <a:lnTo>
                    <a:pt x="6" y="25"/>
                  </a:lnTo>
                  <a:lnTo>
                    <a:pt x="8" y="25"/>
                  </a:lnTo>
                  <a:lnTo>
                    <a:pt x="8" y="26"/>
                  </a:lnTo>
                  <a:lnTo>
                    <a:pt x="8" y="27"/>
                  </a:lnTo>
                  <a:lnTo>
                    <a:pt x="7" y="27"/>
                  </a:lnTo>
                  <a:lnTo>
                    <a:pt x="7" y="28"/>
                  </a:lnTo>
                  <a:lnTo>
                    <a:pt x="8" y="28"/>
                  </a:lnTo>
                  <a:lnTo>
                    <a:pt x="8" y="29"/>
                  </a:lnTo>
                  <a:lnTo>
                    <a:pt x="9" y="31"/>
                  </a:lnTo>
                  <a:lnTo>
                    <a:pt x="9" y="31"/>
                  </a:lnTo>
                  <a:lnTo>
                    <a:pt x="10" y="31"/>
                  </a:lnTo>
                  <a:lnTo>
                    <a:pt x="11" y="31"/>
                  </a:lnTo>
                  <a:lnTo>
                    <a:pt x="11" y="31"/>
                  </a:lnTo>
                  <a:lnTo>
                    <a:pt x="11" y="31"/>
                  </a:lnTo>
                  <a:lnTo>
                    <a:pt x="12" y="31"/>
                  </a:lnTo>
                  <a:lnTo>
                    <a:pt x="13" y="30"/>
                  </a:lnTo>
                  <a:lnTo>
                    <a:pt x="17" y="29"/>
                  </a:lnTo>
                  <a:lnTo>
                    <a:pt x="17" y="28"/>
                  </a:lnTo>
                  <a:lnTo>
                    <a:pt x="18" y="27"/>
                  </a:lnTo>
                  <a:lnTo>
                    <a:pt x="18" y="27"/>
                  </a:lnTo>
                  <a:lnTo>
                    <a:pt x="19" y="25"/>
                  </a:lnTo>
                  <a:lnTo>
                    <a:pt x="20" y="20"/>
                  </a:lnTo>
                  <a:lnTo>
                    <a:pt x="21" y="19"/>
                  </a:lnTo>
                  <a:lnTo>
                    <a:pt x="21" y="19"/>
                  </a:lnTo>
                  <a:lnTo>
                    <a:pt x="23" y="19"/>
                  </a:lnTo>
                  <a:lnTo>
                    <a:pt x="24" y="19"/>
                  </a:lnTo>
                  <a:lnTo>
                    <a:pt x="24" y="19"/>
                  </a:lnTo>
                  <a:lnTo>
                    <a:pt x="25" y="19"/>
                  </a:lnTo>
                  <a:lnTo>
                    <a:pt x="26" y="21"/>
                  </a:lnTo>
                  <a:lnTo>
                    <a:pt x="27" y="24"/>
                  </a:lnTo>
                  <a:lnTo>
                    <a:pt x="28" y="25"/>
                  </a:lnTo>
                  <a:lnTo>
                    <a:pt x="29" y="25"/>
                  </a:lnTo>
                  <a:lnTo>
                    <a:pt x="29" y="25"/>
                  </a:lnTo>
                  <a:lnTo>
                    <a:pt x="30" y="25"/>
                  </a:lnTo>
                  <a:lnTo>
                    <a:pt x="30" y="25"/>
                  </a:lnTo>
                  <a:lnTo>
                    <a:pt x="32" y="27"/>
                  </a:lnTo>
                  <a:lnTo>
                    <a:pt x="33" y="27"/>
                  </a:lnTo>
                  <a:lnTo>
                    <a:pt x="34" y="27"/>
                  </a:lnTo>
                  <a:lnTo>
                    <a:pt x="35" y="28"/>
                  </a:lnTo>
                  <a:lnTo>
                    <a:pt x="35" y="28"/>
                  </a:lnTo>
                  <a:lnTo>
                    <a:pt x="36" y="27"/>
                  </a:lnTo>
                  <a:lnTo>
                    <a:pt x="38" y="25"/>
                  </a:lnTo>
                  <a:lnTo>
                    <a:pt x="41" y="24"/>
                  </a:lnTo>
                  <a:lnTo>
                    <a:pt x="42" y="24"/>
                  </a:lnTo>
                  <a:lnTo>
                    <a:pt x="42" y="23"/>
                  </a:lnTo>
                  <a:lnTo>
                    <a:pt x="38" y="20"/>
                  </a:lnTo>
                  <a:lnTo>
                    <a:pt x="36" y="19"/>
                  </a:lnTo>
                  <a:lnTo>
                    <a:pt x="35" y="19"/>
                  </a:lnTo>
                  <a:lnTo>
                    <a:pt x="34" y="19"/>
                  </a:lnTo>
                  <a:lnTo>
                    <a:pt x="33" y="20"/>
                  </a:lnTo>
                  <a:lnTo>
                    <a:pt x="33" y="20"/>
                  </a:lnTo>
                  <a:lnTo>
                    <a:pt x="32" y="20"/>
                  </a:lnTo>
                  <a:lnTo>
                    <a:pt x="32" y="19"/>
                  </a:lnTo>
                  <a:lnTo>
                    <a:pt x="31" y="19"/>
                  </a:lnTo>
                  <a:lnTo>
                    <a:pt x="31" y="17"/>
                  </a:lnTo>
                  <a:lnTo>
                    <a:pt x="32" y="16"/>
                  </a:lnTo>
                  <a:lnTo>
                    <a:pt x="32" y="16"/>
                  </a:lnTo>
                  <a:lnTo>
                    <a:pt x="32" y="15"/>
                  </a:lnTo>
                  <a:lnTo>
                    <a:pt x="32" y="15"/>
                  </a:lnTo>
                  <a:lnTo>
                    <a:pt x="30" y="14"/>
                  </a:lnTo>
                  <a:lnTo>
                    <a:pt x="30" y="14"/>
                  </a:lnTo>
                  <a:lnTo>
                    <a:pt x="26" y="12"/>
                  </a:lnTo>
                  <a:lnTo>
                    <a:pt x="24" y="10"/>
                  </a:lnTo>
                  <a:lnTo>
                    <a:pt x="24" y="1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64" name="Freeform 441"/>
            <p:cNvSpPr>
              <a:spLocks/>
            </p:cNvSpPr>
            <p:nvPr/>
          </p:nvSpPr>
          <p:spPr bwMode="auto">
            <a:xfrm>
              <a:off x="6700836" y="6018205"/>
              <a:ext cx="12700" cy="7938"/>
            </a:xfrm>
            <a:custGeom>
              <a:avLst/>
              <a:gdLst/>
              <a:ahLst/>
              <a:cxnLst>
                <a:cxn ang="0">
                  <a:pos x="7" y="2"/>
                </a:cxn>
                <a:cxn ang="0">
                  <a:pos x="7" y="2"/>
                </a:cxn>
                <a:cxn ang="0">
                  <a:pos x="7" y="2"/>
                </a:cxn>
                <a:cxn ang="0">
                  <a:pos x="7" y="2"/>
                </a:cxn>
                <a:cxn ang="0">
                  <a:pos x="7" y="1"/>
                </a:cxn>
                <a:cxn ang="0">
                  <a:pos x="6" y="1"/>
                </a:cxn>
                <a:cxn ang="0">
                  <a:pos x="4" y="1"/>
                </a:cxn>
                <a:cxn ang="0">
                  <a:pos x="2" y="0"/>
                </a:cxn>
                <a:cxn ang="0">
                  <a:pos x="1" y="0"/>
                </a:cxn>
                <a:cxn ang="0">
                  <a:pos x="1" y="1"/>
                </a:cxn>
                <a:cxn ang="0">
                  <a:pos x="0" y="2"/>
                </a:cxn>
                <a:cxn ang="0">
                  <a:pos x="0" y="2"/>
                </a:cxn>
                <a:cxn ang="0">
                  <a:pos x="1" y="3"/>
                </a:cxn>
                <a:cxn ang="0">
                  <a:pos x="4" y="3"/>
                </a:cxn>
                <a:cxn ang="0">
                  <a:pos x="6" y="3"/>
                </a:cxn>
                <a:cxn ang="0">
                  <a:pos x="6" y="5"/>
                </a:cxn>
                <a:cxn ang="0">
                  <a:pos x="7" y="5"/>
                </a:cxn>
                <a:cxn ang="0">
                  <a:pos x="7" y="5"/>
                </a:cxn>
                <a:cxn ang="0">
                  <a:pos x="8" y="4"/>
                </a:cxn>
                <a:cxn ang="0">
                  <a:pos x="8" y="3"/>
                </a:cxn>
                <a:cxn ang="0">
                  <a:pos x="8" y="3"/>
                </a:cxn>
                <a:cxn ang="0">
                  <a:pos x="7" y="2"/>
                </a:cxn>
                <a:cxn ang="0">
                  <a:pos x="7" y="2"/>
                </a:cxn>
              </a:cxnLst>
              <a:rect l="0" t="0" r="r" b="b"/>
              <a:pathLst>
                <a:path w="8" h="5">
                  <a:moveTo>
                    <a:pt x="7" y="2"/>
                  </a:moveTo>
                  <a:lnTo>
                    <a:pt x="7" y="2"/>
                  </a:lnTo>
                  <a:lnTo>
                    <a:pt x="7" y="2"/>
                  </a:lnTo>
                  <a:lnTo>
                    <a:pt x="7" y="2"/>
                  </a:lnTo>
                  <a:lnTo>
                    <a:pt x="7" y="1"/>
                  </a:lnTo>
                  <a:lnTo>
                    <a:pt x="6" y="1"/>
                  </a:lnTo>
                  <a:lnTo>
                    <a:pt x="4" y="1"/>
                  </a:lnTo>
                  <a:lnTo>
                    <a:pt x="2" y="0"/>
                  </a:lnTo>
                  <a:lnTo>
                    <a:pt x="1" y="0"/>
                  </a:lnTo>
                  <a:lnTo>
                    <a:pt x="1" y="1"/>
                  </a:lnTo>
                  <a:lnTo>
                    <a:pt x="0" y="2"/>
                  </a:lnTo>
                  <a:lnTo>
                    <a:pt x="0" y="2"/>
                  </a:lnTo>
                  <a:lnTo>
                    <a:pt x="1" y="3"/>
                  </a:lnTo>
                  <a:lnTo>
                    <a:pt x="4" y="3"/>
                  </a:lnTo>
                  <a:lnTo>
                    <a:pt x="6" y="3"/>
                  </a:lnTo>
                  <a:lnTo>
                    <a:pt x="6" y="5"/>
                  </a:lnTo>
                  <a:lnTo>
                    <a:pt x="7" y="5"/>
                  </a:lnTo>
                  <a:lnTo>
                    <a:pt x="7" y="5"/>
                  </a:lnTo>
                  <a:lnTo>
                    <a:pt x="8" y="4"/>
                  </a:lnTo>
                  <a:lnTo>
                    <a:pt x="8" y="3"/>
                  </a:lnTo>
                  <a:lnTo>
                    <a:pt x="8" y="3"/>
                  </a:lnTo>
                  <a:lnTo>
                    <a:pt x="7" y="2"/>
                  </a:lnTo>
                  <a:lnTo>
                    <a:pt x="7"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65" name="Freeform 442"/>
            <p:cNvSpPr>
              <a:spLocks/>
            </p:cNvSpPr>
            <p:nvPr/>
          </p:nvSpPr>
          <p:spPr bwMode="auto">
            <a:xfrm>
              <a:off x="6861173" y="6103930"/>
              <a:ext cx="19050" cy="14287"/>
            </a:xfrm>
            <a:custGeom>
              <a:avLst/>
              <a:gdLst/>
              <a:ahLst/>
              <a:cxnLst>
                <a:cxn ang="0">
                  <a:pos x="0" y="4"/>
                </a:cxn>
                <a:cxn ang="0">
                  <a:pos x="0" y="4"/>
                </a:cxn>
                <a:cxn ang="0">
                  <a:pos x="0" y="3"/>
                </a:cxn>
                <a:cxn ang="0">
                  <a:pos x="0" y="2"/>
                </a:cxn>
                <a:cxn ang="0">
                  <a:pos x="0" y="1"/>
                </a:cxn>
                <a:cxn ang="0">
                  <a:pos x="0" y="0"/>
                </a:cxn>
                <a:cxn ang="0">
                  <a:pos x="2" y="2"/>
                </a:cxn>
                <a:cxn ang="0">
                  <a:pos x="4" y="3"/>
                </a:cxn>
                <a:cxn ang="0">
                  <a:pos x="5" y="3"/>
                </a:cxn>
                <a:cxn ang="0">
                  <a:pos x="6" y="4"/>
                </a:cxn>
                <a:cxn ang="0">
                  <a:pos x="7" y="4"/>
                </a:cxn>
                <a:cxn ang="0">
                  <a:pos x="8" y="4"/>
                </a:cxn>
                <a:cxn ang="0">
                  <a:pos x="10" y="4"/>
                </a:cxn>
                <a:cxn ang="0">
                  <a:pos x="11" y="4"/>
                </a:cxn>
                <a:cxn ang="0">
                  <a:pos x="12" y="4"/>
                </a:cxn>
                <a:cxn ang="0">
                  <a:pos x="12" y="4"/>
                </a:cxn>
                <a:cxn ang="0">
                  <a:pos x="12" y="4"/>
                </a:cxn>
                <a:cxn ang="0">
                  <a:pos x="12" y="5"/>
                </a:cxn>
                <a:cxn ang="0">
                  <a:pos x="12" y="8"/>
                </a:cxn>
                <a:cxn ang="0">
                  <a:pos x="12" y="8"/>
                </a:cxn>
                <a:cxn ang="0">
                  <a:pos x="12" y="9"/>
                </a:cxn>
                <a:cxn ang="0">
                  <a:pos x="10" y="9"/>
                </a:cxn>
                <a:cxn ang="0">
                  <a:pos x="8" y="9"/>
                </a:cxn>
                <a:cxn ang="0">
                  <a:pos x="6" y="9"/>
                </a:cxn>
                <a:cxn ang="0">
                  <a:pos x="6" y="8"/>
                </a:cxn>
                <a:cxn ang="0">
                  <a:pos x="4" y="6"/>
                </a:cxn>
                <a:cxn ang="0">
                  <a:pos x="3" y="5"/>
                </a:cxn>
                <a:cxn ang="0">
                  <a:pos x="2" y="4"/>
                </a:cxn>
                <a:cxn ang="0">
                  <a:pos x="0" y="4"/>
                </a:cxn>
                <a:cxn ang="0">
                  <a:pos x="0" y="4"/>
                </a:cxn>
                <a:cxn ang="0">
                  <a:pos x="0" y="4"/>
                </a:cxn>
              </a:cxnLst>
              <a:rect l="0" t="0" r="r" b="b"/>
              <a:pathLst>
                <a:path w="12" h="9">
                  <a:moveTo>
                    <a:pt x="0" y="4"/>
                  </a:moveTo>
                  <a:lnTo>
                    <a:pt x="0" y="4"/>
                  </a:lnTo>
                  <a:lnTo>
                    <a:pt x="0" y="3"/>
                  </a:lnTo>
                  <a:lnTo>
                    <a:pt x="0" y="2"/>
                  </a:lnTo>
                  <a:lnTo>
                    <a:pt x="0" y="1"/>
                  </a:lnTo>
                  <a:lnTo>
                    <a:pt x="0" y="0"/>
                  </a:lnTo>
                  <a:lnTo>
                    <a:pt x="2" y="2"/>
                  </a:lnTo>
                  <a:lnTo>
                    <a:pt x="4" y="3"/>
                  </a:lnTo>
                  <a:lnTo>
                    <a:pt x="5" y="3"/>
                  </a:lnTo>
                  <a:lnTo>
                    <a:pt x="6" y="4"/>
                  </a:lnTo>
                  <a:lnTo>
                    <a:pt x="7" y="4"/>
                  </a:lnTo>
                  <a:lnTo>
                    <a:pt x="8" y="4"/>
                  </a:lnTo>
                  <a:lnTo>
                    <a:pt x="10" y="4"/>
                  </a:lnTo>
                  <a:lnTo>
                    <a:pt x="11" y="4"/>
                  </a:lnTo>
                  <a:lnTo>
                    <a:pt x="12" y="4"/>
                  </a:lnTo>
                  <a:lnTo>
                    <a:pt x="12" y="4"/>
                  </a:lnTo>
                  <a:lnTo>
                    <a:pt x="12" y="4"/>
                  </a:lnTo>
                  <a:lnTo>
                    <a:pt x="12" y="5"/>
                  </a:lnTo>
                  <a:lnTo>
                    <a:pt x="12" y="8"/>
                  </a:lnTo>
                  <a:lnTo>
                    <a:pt x="12" y="8"/>
                  </a:lnTo>
                  <a:lnTo>
                    <a:pt x="12" y="9"/>
                  </a:lnTo>
                  <a:lnTo>
                    <a:pt x="10" y="9"/>
                  </a:lnTo>
                  <a:lnTo>
                    <a:pt x="8" y="9"/>
                  </a:lnTo>
                  <a:lnTo>
                    <a:pt x="6" y="9"/>
                  </a:lnTo>
                  <a:lnTo>
                    <a:pt x="6" y="8"/>
                  </a:lnTo>
                  <a:lnTo>
                    <a:pt x="4" y="6"/>
                  </a:lnTo>
                  <a:lnTo>
                    <a:pt x="3" y="5"/>
                  </a:lnTo>
                  <a:lnTo>
                    <a:pt x="2" y="4"/>
                  </a:lnTo>
                  <a:lnTo>
                    <a:pt x="0" y="4"/>
                  </a:lnTo>
                  <a:lnTo>
                    <a:pt x="0" y="4"/>
                  </a:lnTo>
                  <a:lnTo>
                    <a:pt x="0"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66" name="Freeform 443"/>
            <p:cNvSpPr>
              <a:spLocks/>
            </p:cNvSpPr>
            <p:nvPr/>
          </p:nvSpPr>
          <p:spPr bwMode="auto">
            <a:xfrm>
              <a:off x="6857999" y="6065830"/>
              <a:ext cx="26988" cy="15875"/>
            </a:xfrm>
            <a:custGeom>
              <a:avLst/>
              <a:gdLst/>
              <a:ahLst/>
              <a:cxnLst>
                <a:cxn ang="0">
                  <a:pos x="2" y="3"/>
                </a:cxn>
                <a:cxn ang="0">
                  <a:pos x="2" y="3"/>
                </a:cxn>
                <a:cxn ang="0">
                  <a:pos x="2" y="2"/>
                </a:cxn>
                <a:cxn ang="0">
                  <a:pos x="2" y="2"/>
                </a:cxn>
                <a:cxn ang="0">
                  <a:pos x="0" y="1"/>
                </a:cxn>
                <a:cxn ang="0">
                  <a:pos x="2" y="0"/>
                </a:cxn>
                <a:cxn ang="0">
                  <a:pos x="3" y="0"/>
                </a:cxn>
                <a:cxn ang="0">
                  <a:pos x="4" y="1"/>
                </a:cxn>
                <a:cxn ang="0">
                  <a:pos x="5" y="1"/>
                </a:cxn>
                <a:cxn ang="0">
                  <a:pos x="7" y="0"/>
                </a:cxn>
                <a:cxn ang="0">
                  <a:pos x="8" y="0"/>
                </a:cxn>
                <a:cxn ang="0">
                  <a:pos x="8" y="1"/>
                </a:cxn>
                <a:cxn ang="0">
                  <a:pos x="10" y="2"/>
                </a:cxn>
                <a:cxn ang="0">
                  <a:pos x="13" y="4"/>
                </a:cxn>
                <a:cxn ang="0">
                  <a:pos x="15" y="6"/>
                </a:cxn>
                <a:cxn ang="0">
                  <a:pos x="17" y="9"/>
                </a:cxn>
                <a:cxn ang="0">
                  <a:pos x="17" y="9"/>
                </a:cxn>
                <a:cxn ang="0">
                  <a:pos x="17" y="9"/>
                </a:cxn>
                <a:cxn ang="0">
                  <a:pos x="16" y="10"/>
                </a:cxn>
                <a:cxn ang="0">
                  <a:pos x="12" y="9"/>
                </a:cxn>
                <a:cxn ang="0">
                  <a:pos x="10" y="9"/>
                </a:cxn>
                <a:cxn ang="0">
                  <a:pos x="8" y="9"/>
                </a:cxn>
                <a:cxn ang="0">
                  <a:pos x="7" y="8"/>
                </a:cxn>
                <a:cxn ang="0">
                  <a:pos x="6" y="8"/>
                </a:cxn>
                <a:cxn ang="0">
                  <a:pos x="6" y="7"/>
                </a:cxn>
                <a:cxn ang="0">
                  <a:pos x="5" y="5"/>
                </a:cxn>
                <a:cxn ang="0">
                  <a:pos x="5" y="4"/>
                </a:cxn>
                <a:cxn ang="0">
                  <a:pos x="3" y="3"/>
                </a:cxn>
                <a:cxn ang="0">
                  <a:pos x="2" y="3"/>
                </a:cxn>
                <a:cxn ang="0">
                  <a:pos x="2" y="3"/>
                </a:cxn>
              </a:cxnLst>
              <a:rect l="0" t="0" r="r" b="b"/>
              <a:pathLst>
                <a:path w="17" h="10">
                  <a:moveTo>
                    <a:pt x="2" y="3"/>
                  </a:moveTo>
                  <a:lnTo>
                    <a:pt x="2" y="3"/>
                  </a:lnTo>
                  <a:lnTo>
                    <a:pt x="2" y="2"/>
                  </a:lnTo>
                  <a:lnTo>
                    <a:pt x="2" y="2"/>
                  </a:lnTo>
                  <a:lnTo>
                    <a:pt x="0" y="1"/>
                  </a:lnTo>
                  <a:lnTo>
                    <a:pt x="2" y="0"/>
                  </a:lnTo>
                  <a:lnTo>
                    <a:pt x="3" y="0"/>
                  </a:lnTo>
                  <a:lnTo>
                    <a:pt x="4" y="1"/>
                  </a:lnTo>
                  <a:lnTo>
                    <a:pt x="5" y="1"/>
                  </a:lnTo>
                  <a:lnTo>
                    <a:pt x="7" y="0"/>
                  </a:lnTo>
                  <a:lnTo>
                    <a:pt x="8" y="0"/>
                  </a:lnTo>
                  <a:lnTo>
                    <a:pt x="8" y="1"/>
                  </a:lnTo>
                  <a:lnTo>
                    <a:pt x="10" y="2"/>
                  </a:lnTo>
                  <a:lnTo>
                    <a:pt x="13" y="4"/>
                  </a:lnTo>
                  <a:lnTo>
                    <a:pt x="15" y="6"/>
                  </a:lnTo>
                  <a:lnTo>
                    <a:pt x="17" y="9"/>
                  </a:lnTo>
                  <a:lnTo>
                    <a:pt x="17" y="9"/>
                  </a:lnTo>
                  <a:lnTo>
                    <a:pt x="17" y="9"/>
                  </a:lnTo>
                  <a:lnTo>
                    <a:pt x="16" y="10"/>
                  </a:lnTo>
                  <a:lnTo>
                    <a:pt x="12" y="9"/>
                  </a:lnTo>
                  <a:lnTo>
                    <a:pt x="10" y="9"/>
                  </a:lnTo>
                  <a:lnTo>
                    <a:pt x="8" y="9"/>
                  </a:lnTo>
                  <a:lnTo>
                    <a:pt x="7" y="8"/>
                  </a:lnTo>
                  <a:lnTo>
                    <a:pt x="6" y="8"/>
                  </a:lnTo>
                  <a:lnTo>
                    <a:pt x="6" y="7"/>
                  </a:lnTo>
                  <a:lnTo>
                    <a:pt x="5" y="5"/>
                  </a:lnTo>
                  <a:lnTo>
                    <a:pt x="5" y="4"/>
                  </a:lnTo>
                  <a:lnTo>
                    <a:pt x="3" y="3"/>
                  </a:lnTo>
                  <a:lnTo>
                    <a:pt x="2" y="3"/>
                  </a:lnTo>
                  <a:lnTo>
                    <a:pt x="2"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67" name="Freeform 444"/>
            <p:cNvSpPr>
              <a:spLocks/>
            </p:cNvSpPr>
            <p:nvPr/>
          </p:nvSpPr>
          <p:spPr bwMode="auto">
            <a:xfrm>
              <a:off x="6151562" y="5735630"/>
              <a:ext cx="787400" cy="434975"/>
            </a:xfrm>
            <a:custGeom>
              <a:avLst/>
              <a:gdLst/>
              <a:ahLst/>
              <a:cxnLst>
                <a:cxn ang="0">
                  <a:pos x="70" y="185"/>
                </a:cxn>
                <a:cxn ang="0">
                  <a:pos x="100" y="211"/>
                </a:cxn>
                <a:cxn ang="0">
                  <a:pos x="291" y="222"/>
                </a:cxn>
                <a:cxn ang="0">
                  <a:pos x="340" y="252"/>
                </a:cxn>
                <a:cxn ang="0">
                  <a:pos x="371" y="261"/>
                </a:cxn>
                <a:cxn ang="0">
                  <a:pos x="417" y="233"/>
                </a:cxn>
                <a:cxn ang="0">
                  <a:pos x="445" y="242"/>
                </a:cxn>
                <a:cxn ang="0">
                  <a:pos x="440" y="254"/>
                </a:cxn>
                <a:cxn ang="0">
                  <a:pos x="445" y="259"/>
                </a:cxn>
                <a:cxn ang="0">
                  <a:pos x="447" y="240"/>
                </a:cxn>
                <a:cxn ang="0">
                  <a:pos x="434" y="223"/>
                </a:cxn>
                <a:cxn ang="0">
                  <a:pos x="419" y="228"/>
                </a:cxn>
                <a:cxn ang="0">
                  <a:pos x="430" y="211"/>
                </a:cxn>
                <a:cxn ang="0">
                  <a:pos x="466" y="204"/>
                </a:cxn>
                <a:cxn ang="0">
                  <a:pos x="494" y="183"/>
                </a:cxn>
                <a:cxn ang="0">
                  <a:pos x="479" y="172"/>
                </a:cxn>
                <a:cxn ang="0">
                  <a:pos x="479" y="163"/>
                </a:cxn>
                <a:cxn ang="0">
                  <a:pos x="466" y="156"/>
                </a:cxn>
                <a:cxn ang="0">
                  <a:pos x="461" y="140"/>
                </a:cxn>
                <a:cxn ang="0">
                  <a:pos x="443" y="116"/>
                </a:cxn>
                <a:cxn ang="0">
                  <a:pos x="419" y="130"/>
                </a:cxn>
                <a:cxn ang="0">
                  <a:pos x="416" y="109"/>
                </a:cxn>
                <a:cxn ang="0">
                  <a:pos x="383" y="95"/>
                </a:cxn>
                <a:cxn ang="0">
                  <a:pos x="368" y="115"/>
                </a:cxn>
                <a:cxn ang="0">
                  <a:pos x="373" y="147"/>
                </a:cxn>
                <a:cxn ang="0">
                  <a:pos x="366" y="185"/>
                </a:cxn>
                <a:cxn ang="0">
                  <a:pos x="352" y="196"/>
                </a:cxn>
                <a:cxn ang="0">
                  <a:pos x="340" y="164"/>
                </a:cxn>
                <a:cxn ang="0">
                  <a:pos x="316" y="154"/>
                </a:cxn>
                <a:cxn ang="0">
                  <a:pos x="286" y="143"/>
                </a:cxn>
                <a:cxn ang="0">
                  <a:pos x="282" y="128"/>
                </a:cxn>
                <a:cxn ang="0">
                  <a:pos x="275" y="104"/>
                </a:cxn>
                <a:cxn ang="0">
                  <a:pos x="285" y="88"/>
                </a:cxn>
                <a:cxn ang="0">
                  <a:pos x="261" y="77"/>
                </a:cxn>
                <a:cxn ang="0">
                  <a:pos x="298" y="85"/>
                </a:cxn>
                <a:cxn ang="0">
                  <a:pos x="307" y="67"/>
                </a:cxn>
                <a:cxn ang="0">
                  <a:pos x="317" y="62"/>
                </a:cxn>
                <a:cxn ang="0">
                  <a:pos x="330" y="52"/>
                </a:cxn>
                <a:cxn ang="0">
                  <a:pos x="340" y="52"/>
                </a:cxn>
                <a:cxn ang="0">
                  <a:pos x="342" y="36"/>
                </a:cxn>
                <a:cxn ang="0">
                  <a:pos x="342" y="23"/>
                </a:cxn>
                <a:cxn ang="0">
                  <a:pos x="320" y="38"/>
                </a:cxn>
                <a:cxn ang="0">
                  <a:pos x="305" y="24"/>
                </a:cxn>
                <a:cxn ang="0">
                  <a:pos x="292" y="28"/>
                </a:cxn>
                <a:cxn ang="0">
                  <a:pos x="287" y="18"/>
                </a:cxn>
                <a:cxn ang="0">
                  <a:pos x="266" y="3"/>
                </a:cxn>
                <a:cxn ang="0">
                  <a:pos x="268" y="21"/>
                </a:cxn>
                <a:cxn ang="0">
                  <a:pos x="267" y="47"/>
                </a:cxn>
                <a:cxn ang="0">
                  <a:pos x="249" y="38"/>
                </a:cxn>
                <a:cxn ang="0">
                  <a:pos x="228" y="43"/>
                </a:cxn>
                <a:cxn ang="0">
                  <a:pos x="195" y="30"/>
                </a:cxn>
                <a:cxn ang="0">
                  <a:pos x="192" y="40"/>
                </a:cxn>
                <a:cxn ang="0">
                  <a:pos x="183" y="46"/>
                </a:cxn>
                <a:cxn ang="0">
                  <a:pos x="167" y="45"/>
                </a:cxn>
                <a:cxn ang="0">
                  <a:pos x="150" y="30"/>
                </a:cxn>
                <a:cxn ang="0">
                  <a:pos x="110" y="21"/>
                </a:cxn>
                <a:cxn ang="0">
                  <a:pos x="81" y="14"/>
                </a:cxn>
                <a:cxn ang="0">
                  <a:pos x="65" y="23"/>
                </a:cxn>
                <a:cxn ang="0">
                  <a:pos x="53" y="23"/>
                </a:cxn>
                <a:cxn ang="0">
                  <a:pos x="30" y="33"/>
                </a:cxn>
                <a:cxn ang="0">
                  <a:pos x="16" y="124"/>
                </a:cxn>
                <a:cxn ang="0">
                  <a:pos x="60" y="151"/>
                </a:cxn>
              </a:cxnLst>
              <a:rect l="0" t="0" r="r" b="b"/>
              <a:pathLst>
                <a:path w="496" h="274">
                  <a:moveTo>
                    <a:pt x="62" y="165"/>
                  </a:moveTo>
                  <a:lnTo>
                    <a:pt x="62" y="165"/>
                  </a:lnTo>
                  <a:lnTo>
                    <a:pt x="62" y="166"/>
                  </a:lnTo>
                  <a:lnTo>
                    <a:pt x="62" y="166"/>
                  </a:lnTo>
                  <a:lnTo>
                    <a:pt x="62" y="169"/>
                  </a:lnTo>
                  <a:lnTo>
                    <a:pt x="63" y="171"/>
                  </a:lnTo>
                  <a:lnTo>
                    <a:pt x="64" y="173"/>
                  </a:lnTo>
                  <a:lnTo>
                    <a:pt x="64" y="175"/>
                  </a:lnTo>
                  <a:lnTo>
                    <a:pt x="65" y="177"/>
                  </a:lnTo>
                  <a:lnTo>
                    <a:pt x="65" y="178"/>
                  </a:lnTo>
                  <a:lnTo>
                    <a:pt x="66" y="179"/>
                  </a:lnTo>
                  <a:lnTo>
                    <a:pt x="67" y="180"/>
                  </a:lnTo>
                  <a:lnTo>
                    <a:pt x="68" y="181"/>
                  </a:lnTo>
                  <a:lnTo>
                    <a:pt x="68" y="183"/>
                  </a:lnTo>
                  <a:lnTo>
                    <a:pt x="68" y="184"/>
                  </a:lnTo>
                  <a:lnTo>
                    <a:pt x="67" y="184"/>
                  </a:lnTo>
                  <a:lnTo>
                    <a:pt x="66" y="184"/>
                  </a:lnTo>
                  <a:lnTo>
                    <a:pt x="66" y="184"/>
                  </a:lnTo>
                  <a:lnTo>
                    <a:pt x="67" y="185"/>
                  </a:lnTo>
                  <a:lnTo>
                    <a:pt x="69" y="187"/>
                  </a:lnTo>
                  <a:lnTo>
                    <a:pt x="69" y="187"/>
                  </a:lnTo>
                  <a:lnTo>
                    <a:pt x="70" y="185"/>
                  </a:lnTo>
                  <a:lnTo>
                    <a:pt x="71" y="185"/>
                  </a:lnTo>
                  <a:lnTo>
                    <a:pt x="71" y="184"/>
                  </a:lnTo>
                  <a:lnTo>
                    <a:pt x="72" y="185"/>
                  </a:lnTo>
                  <a:lnTo>
                    <a:pt x="73" y="185"/>
                  </a:lnTo>
                  <a:lnTo>
                    <a:pt x="73" y="186"/>
                  </a:lnTo>
                  <a:lnTo>
                    <a:pt x="75" y="188"/>
                  </a:lnTo>
                  <a:lnTo>
                    <a:pt x="76" y="192"/>
                  </a:lnTo>
                  <a:lnTo>
                    <a:pt x="78" y="194"/>
                  </a:lnTo>
                  <a:lnTo>
                    <a:pt x="79" y="197"/>
                  </a:lnTo>
                  <a:lnTo>
                    <a:pt x="79" y="198"/>
                  </a:lnTo>
                  <a:lnTo>
                    <a:pt x="80" y="200"/>
                  </a:lnTo>
                  <a:lnTo>
                    <a:pt x="82" y="201"/>
                  </a:lnTo>
                  <a:lnTo>
                    <a:pt x="84" y="201"/>
                  </a:lnTo>
                  <a:lnTo>
                    <a:pt x="86" y="202"/>
                  </a:lnTo>
                  <a:lnTo>
                    <a:pt x="89" y="203"/>
                  </a:lnTo>
                  <a:lnTo>
                    <a:pt x="92" y="204"/>
                  </a:lnTo>
                  <a:lnTo>
                    <a:pt x="93" y="204"/>
                  </a:lnTo>
                  <a:lnTo>
                    <a:pt x="95" y="205"/>
                  </a:lnTo>
                  <a:lnTo>
                    <a:pt x="96" y="206"/>
                  </a:lnTo>
                  <a:lnTo>
                    <a:pt x="98" y="210"/>
                  </a:lnTo>
                  <a:lnTo>
                    <a:pt x="99" y="211"/>
                  </a:lnTo>
                  <a:lnTo>
                    <a:pt x="100" y="211"/>
                  </a:lnTo>
                  <a:lnTo>
                    <a:pt x="102" y="212"/>
                  </a:lnTo>
                  <a:lnTo>
                    <a:pt x="104" y="212"/>
                  </a:lnTo>
                  <a:lnTo>
                    <a:pt x="104" y="212"/>
                  </a:lnTo>
                  <a:lnTo>
                    <a:pt x="104" y="213"/>
                  </a:lnTo>
                  <a:lnTo>
                    <a:pt x="104" y="214"/>
                  </a:lnTo>
                  <a:lnTo>
                    <a:pt x="104" y="215"/>
                  </a:lnTo>
                  <a:lnTo>
                    <a:pt x="104" y="216"/>
                  </a:lnTo>
                  <a:lnTo>
                    <a:pt x="105" y="217"/>
                  </a:lnTo>
                  <a:lnTo>
                    <a:pt x="107" y="217"/>
                  </a:lnTo>
                  <a:lnTo>
                    <a:pt x="268" y="216"/>
                  </a:lnTo>
                  <a:lnTo>
                    <a:pt x="271" y="218"/>
                  </a:lnTo>
                  <a:lnTo>
                    <a:pt x="274" y="220"/>
                  </a:lnTo>
                  <a:lnTo>
                    <a:pt x="275" y="221"/>
                  </a:lnTo>
                  <a:lnTo>
                    <a:pt x="275" y="221"/>
                  </a:lnTo>
                  <a:lnTo>
                    <a:pt x="281" y="220"/>
                  </a:lnTo>
                  <a:lnTo>
                    <a:pt x="282" y="219"/>
                  </a:lnTo>
                  <a:lnTo>
                    <a:pt x="283" y="219"/>
                  </a:lnTo>
                  <a:lnTo>
                    <a:pt x="284" y="220"/>
                  </a:lnTo>
                  <a:lnTo>
                    <a:pt x="286" y="221"/>
                  </a:lnTo>
                  <a:lnTo>
                    <a:pt x="287" y="222"/>
                  </a:lnTo>
                  <a:lnTo>
                    <a:pt x="288" y="222"/>
                  </a:lnTo>
                  <a:lnTo>
                    <a:pt x="291" y="222"/>
                  </a:lnTo>
                  <a:lnTo>
                    <a:pt x="294" y="222"/>
                  </a:lnTo>
                  <a:lnTo>
                    <a:pt x="297" y="223"/>
                  </a:lnTo>
                  <a:lnTo>
                    <a:pt x="301" y="223"/>
                  </a:lnTo>
                  <a:lnTo>
                    <a:pt x="301" y="223"/>
                  </a:lnTo>
                  <a:lnTo>
                    <a:pt x="302" y="223"/>
                  </a:lnTo>
                  <a:lnTo>
                    <a:pt x="303" y="223"/>
                  </a:lnTo>
                  <a:lnTo>
                    <a:pt x="304" y="222"/>
                  </a:lnTo>
                  <a:lnTo>
                    <a:pt x="307" y="222"/>
                  </a:lnTo>
                  <a:lnTo>
                    <a:pt x="307" y="222"/>
                  </a:lnTo>
                  <a:lnTo>
                    <a:pt x="308" y="223"/>
                  </a:lnTo>
                  <a:lnTo>
                    <a:pt x="313" y="226"/>
                  </a:lnTo>
                  <a:lnTo>
                    <a:pt x="319" y="230"/>
                  </a:lnTo>
                  <a:lnTo>
                    <a:pt x="324" y="233"/>
                  </a:lnTo>
                  <a:lnTo>
                    <a:pt x="329" y="235"/>
                  </a:lnTo>
                  <a:lnTo>
                    <a:pt x="330" y="236"/>
                  </a:lnTo>
                  <a:lnTo>
                    <a:pt x="331" y="236"/>
                  </a:lnTo>
                  <a:lnTo>
                    <a:pt x="333" y="241"/>
                  </a:lnTo>
                  <a:lnTo>
                    <a:pt x="333" y="242"/>
                  </a:lnTo>
                  <a:lnTo>
                    <a:pt x="335" y="244"/>
                  </a:lnTo>
                  <a:lnTo>
                    <a:pt x="337" y="246"/>
                  </a:lnTo>
                  <a:lnTo>
                    <a:pt x="338" y="248"/>
                  </a:lnTo>
                  <a:lnTo>
                    <a:pt x="340" y="252"/>
                  </a:lnTo>
                  <a:lnTo>
                    <a:pt x="342" y="256"/>
                  </a:lnTo>
                  <a:lnTo>
                    <a:pt x="344" y="261"/>
                  </a:lnTo>
                  <a:lnTo>
                    <a:pt x="344" y="262"/>
                  </a:lnTo>
                  <a:lnTo>
                    <a:pt x="344" y="263"/>
                  </a:lnTo>
                  <a:lnTo>
                    <a:pt x="341" y="266"/>
                  </a:lnTo>
                  <a:lnTo>
                    <a:pt x="338" y="271"/>
                  </a:lnTo>
                  <a:lnTo>
                    <a:pt x="338" y="273"/>
                  </a:lnTo>
                  <a:lnTo>
                    <a:pt x="339" y="274"/>
                  </a:lnTo>
                  <a:lnTo>
                    <a:pt x="340" y="274"/>
                  </a:lnTo>
                  <a:lnTo>
                    <a:pt x="344" y="274"/>
                  </a:lnTo>
                  <a:lnTo>
                    <a:pt x="346" y="274"/>
                  </a:lnTo>
                  <a:lnTo>
                    <a:pt x="350" y="273"/>
                  </a:lnTo>
                  <a:lnTo>
                    <a:pt x="356" y="270"/>
                  </a:lnTo>
                  <a:lnTo>
                    <a:pt x="362" y="268"/>
                  </a:lnTo>
                  <a:lnTo>
                    <a:pt x="363" y="267"/>
                  </a:lnTo>
                  <a:lnTo>
                    <a:pt x="364" y="266"/>
                  </a:lnTo>
                  <a:lnTo>
                    <a:pt x="364" y="265"/>
                  </a:lnTo>
                  <a:lnTo>
                    <a:pt x="365" y="264"/>
                  </a:lnTo>
                  <a:lnTo>
                    <a:pt x="367" y="262"/>
                  </a:lnTo>
                  <a:lnTo>
                    <a:pt x="368" y="262"/>
                  </a:lnTo>
                  <a:lnTo>
                    <a:pt x="371" y="261"/>
                  </a:lnTo>
                  <a:lnTo>
                    <a:pt x="371" y="261"/>
                  </a:lnTo>
                  <a:lnTo>
                    <a:pt x="372" y="261"/>
                  </a:lnTo>
                  <a:lnTo>
                    <a:pt x="373" y="261"/>
                  </a:lnTo>
                  <a:lnTo>
                    <a:pt x="374" y="261"/>
                  </a:lnTo>
                  <a:lnTo>
                    <a:pt x="377" y="260"/>
                  </a:lnTo>
                  <a:lnTo>
                    <a:pt x="377" y="259"/>
                  </a:lnTo>
                  <a:lnTo>
                    <a:pt x="378" y="258"/>
                  </a:lnTo>
                  <a:lnTo>
                    <a:pt x="383" y="253"/>
                  </a:lnTo>
                  <a:lnTo>
                    <a:pt x="384" y="251"/>
                  </a:lnTo>
                  <a:lnTo>
                    <a:pt x="385" y="250"/>
                  </a:lnTo>
                  <a:lnTo>
                    <a:pt x="387" y="249"/>
                  </a:lnTo>
                  <a:lnTo>
                    <a:pt x="389" y="249"/>
                  </a:lnTo>
                  <a:lnTo>
                    <a:pt x="393" y="249"/>
                  </a:lnTo>
                  <a:lnTo>
                    <a:pt x="396" y="250"/>
                  </a:lnTo>
                  <a:lnTo>
                    <a:pt x="400" y="250"/>
                  </a:lnTo>
                  <a:lnTo>
                    <a:pt x="402" y="249"/>
                  </a:lnTo>
                  <a:lnTo>
                    <a:pt x="403" y="249"/>
                  </a:lnTo>
                  <a:lnTo>
                    <a:pt x="407" y="247"/>
                  </a:lnTo>
                  <a:lnTo>
                    <a:pt x="409" y="243"/>
                  </a:lnTo>
                  <a:lnTo>
                    <a:pt x="412" y="240"/>
                  </a:lnTo>
                  <a:lnTo>
                    <a:pt x="415" y="237"/>
                  </a:lnTo>
                  <a:lnTo>
                    <a:pt x="416" y="235"/>
                  </a:lnTo>
                  <a:lnTo>
                    <a:pt x="417" y="233"/>
                  </a:lnTo>
                  <a:lnTo>
                    <a:pt x="418" y="233"/>
                  </a:lnTo>
                  <a:lnTo>
                    <a:pt x="420" y="232"/>
                  </a:lnTo>
                  <a:lnTo>
                    <a:pt x="422" y="232"/>
                  </a:lnTo>
                  <a:lnTo>
                    <a:pt x="424" y="232"/>
                  </a:lnTo>
                  <a:lnTo>
                    <a:pt x="426" y="232"/>
                  </a:lnTo>
                  <a:lnTo>
                    <a:pt x="426" y="234"/>
                  </a:lnTo>
                  <a:lnTo>
                    <a:pt x="427" y="237"/>
                  </a:lnTo>
                  <a:lnTo>
                    <a:pt x="428" y="241"/>
                  </a:lnTo>
                  <a:lnTo>
                    <a:pt x="428" y="244"/>
                  </a:lnTo>
                  <a:lnTo>
                    <a:pt x="429" y="247"/>
                  </a:lnTo>
                  <a:lnTo>
                    <a:pt x="430" y="248"/>
                  </a:lnTo>
                  <a:lnTo>
                    <a:pt x="431" y="249"/>
                  </a:lnTo>
                  <a:lnTo>
                    <a:pt x="433" y="247"/>
                  </a:lnTo>
                  <a:lnTo>
                    <a:pt x="434" y="246"/>
                  </a:lnTo>
                  <a:lnTo>
                    <a:pt x="438" y="246"/>
                  </a:lnTo>
                  <a:lnTo>
                    <a:pt x="439" y="245"/>
                  </a:lnTo>
                  <a:lnTo>
                    <a:pt x="439" y="245"/>
                  </a:lnTo>
                  <a:lnTo>
                    <a:pt x="440" y="244"/>
                  </a:lnTo>
                  <a:lnTo>
                    <a:pt x="441" y="244"/>
                  </a:lnTo>
                  <a:lnTo>
                    <a:pt x="441" y="244"/>
                  </a:lnTo>
                  <a:lnTo>
                    <a:pt x="443" y="242"/>
                  </a:lnTo>
                  <a:lnTo>
                    <a:pt x="445" y="242"/>
                  </a:lnTo>
                  <a:lnTo>
                    <a:pt x="445" y="242"/>
                  </a:lnTo>
                  <a:lnTo>
                    <a:pt x="446" y="243"/>
                  </a:lnTo>
                  <a:lnTo>
                    <a:pt x="445" y="243"/>
                  </a:lnTo>
                  <a:lnTo>
                    <a:pt x="445" y="244"/>
                  </a:lnTo>
                  <a:lnTo>
                    <a:pt x="445" y="245"/>
                  </a:lnTo>
                  <a:lnTo>
                    <a:pt x="443" y="246"/>
                  </a:lnTo>
                  <a:lnTo>
                    <a:pt x="443" y="247"/>
                  </a:lnTo>
                  <a:lnTo>
                    <a:pt x="444" y="247"/>
                  </a:lnTo>
                  <a:lnTo>
                    <a:pt x="445" y="248"/>
                  </a:lnTo>
                  <a:lnTo>
                    <a:pt x="446" y="249"/>
                  </a:lnTo>
                  <a:lnTo>
                    <a:pt x="447" y="249"/>
                  </a:lnTo>
                  <a:lnTo>
                    <a:pt x="449" y="248"/>
                  </a:lnTo>
                  <a:lnTo>
                    <a:pt x="451" y="247"/>
                  </a:lnTo>
                  <a:lnTo>
                    <a:pt x="452" y="247"/>
                  </a:lnTo>
                  <a:lnTo>
                    <a:pt x="452" y="248"/>
                  </a:lnTo>
                  <a:lnTo>
                    <a:pt x="451" y="249"/>
                  </a:lnTo>
                  <a:lnTo>
                    <a:pt x="450" y="249"/>
                  </a:lnTo>
                  <a:lnTo>
                    <a:pt x="448" y="249"/>
                  </a:lnTo>
                  <a:lnTo>
                    <a:pt x="447" y="250"/>
                  </a:lnTo>
                  <a:lnTo>
                    <a:pt x="445" y="250"/>
                  </a:lnTo>
                  <a:lnTo>
                    <a:pt x="442" y="252"/>
                  </a:lnTo>
                  <a:lnTo>
                    <a:pt x="440" y="254"/>
                  </a:lnTo>
                  <a:lnTo>
                    <a:pt x="439" y="254"/>
                  </a:lnTo>
                  <a:lnTo>
                    <a:pt x="437" y="254"/>
                  </a:lnTo>
                  <a:lnTo>
                    <a:pt x="437" y="254"/>
                  </a:lnTo>
                  <a:lnTo>
                    <a:pt x="436" y="255"/>
                  </a:lnTo>
                  <a:lnTo>
                    <a:pt x="436" y="256"/>
                  </a:lnTo>
                  <a:lnTo>
                    <a:pt x="436" y="258"/>
                  </a:lnTo>
                  <a:lnTo>
                    <a:pt x="436" y="259"/>
                  </a:lnTo>
                  <a:lnTo>
                    <a:pt x="435" y="260"/>
                  </a:lnTo>
                  <a:lnTo>
                    <a:pt x="434" y="261"/>
                  </a:lnTo>
                  <a:lnTo>
                    <a:pt x="434" y="261"/>
                  </a:lnTo>
                  <a:lnTo>
                    <a:pt x="435" y="261"/>
                  </a:lnTo>
                  <a:lnTo>
                    <a:pt x="437" y="262"/>
                  </a:lnTo>
                  <a:lnTo>
                    <a:pt x="437" y="262"/>
                  </a:lnTo>
                  <a:lnTo>
                    <a:pt x="438" y="264"/>
                  </a:lnTo>
                  <a:lnTo>
                    <a:pt x="438" y="265"/>
                  </a:lnTo>
                  <a:lnTo>
                    <a:pt x="438" y="266"/>
                  </a:lnTo>
                  <a:lnTo>
                    <a:pt x="440" y="265"/>
                  </a:lnTo>
                  <a:lnTo>
                    <a:pt x="441" y="264"/>
                  </a:lnTo>
                  <a:lnTo>
                    <a:pt x="443" y="261"/>
                  </a:lnTo>
                  <a:lnTo>
                    <a:pt x="444" y="261"/>
                  </a:lnTo>
                  <a:lnTo>
                    <a:pt x="445" y="261"/>
                  </a:lnTo>
                  <a:lnTo>
                    <a:pt x="445" y="259"/>
                  </a:lnTo>
                  <a:lnTo>
                    <a:pt x="446" y="258"/>
                  </a:lnTo>
                  <a:lnTo>
                    <a:pt x="447" y="255"/>
                  </a:lnTo>
                  <a:lnTo>
                    <a:pt x="450" y="254"/>
                  </a:lnTo>
                  <a:lnTo>
                    <a:pt x="453" y="253"/>
                  </a:lnTo>
                  <a:lnTo>
                    <a:pt x="455" y="252"/>
                  </a:lnTo>
                  <a:lnTo>
                    <a:pt x="458" y="251"/>
                  </a:lnTo>
                  <a:lnTo>
                    <a:pt x="463" y="249"/>
                  </a:lnTo>
                  <a:lnTo>
                    <a:pt x="463" y="249"/>
                  </a:lnTo>
                  <a:lnTo>
                    <a:pt x="464" y="249"/>
                  </a:lnTo>
                  <a:lnTo>
                    <a:pt x="464" y="249"/>
                  </a:lnTo>
                  <a:lnTo>
                    <a:pt x="464" y="249"/>
                  </a:lnTo>
                  <a:lnTo>
                    <a:pt x="464" y="247"/>
                  </a:lnTo>
                  <a:lnTo>
                    <a:pt x="464" y="246"/>
                  </a:lnTo>
                  <a:lnTo>
                    <a:pt x="463" y="244"/>
                  </a:lnTo>
                  <a:lnTo>
                    <a:pt x="461" y="244"/>
                  </a:lnTo>
                  <a:lnTo>
                    <a:pt x="459" y="244"/>
                  </a:lnTo>
                  <a:lnTo>
                    <a:pt x="457" y="244"/>
                  </a:lnTo>
                  <a:lnTo>
                    <a:pt x="455" y="244"/>
                  </a:lnTo>
                  <a:lnTo>
                    <a:pt x="453" y="243"/>
                  </a:lnTo>
                  <a:lnTo>
                    <a:pt x="451" y="242"/>
                  </a:lnTo>
                  <a:lnTo>
                    <a:pt x="449" y="241"/>
                  </a:lnTo>
                  <a:lnTo>
                    <a:pt x="447" y="240"/>
                  </a:lnTo>
                  <a:lnTo>
                    <a:pt x="447" y="236"/>
                  </a:lnTo>
                  <a:lnTo>
                    <a:pt x="446" y="235"/>
                  </a:lnTo>
                  <a:lnTo>
                    <a:pt x="445" y="234"/>
                  </a:lnTo>
                  <a:lnTo>
                    <a:pt x="443" y="233"/>
                  </a:lnTo>
                  <a:lnTo>
                    <a:pt x="441" y="232"/>
                  </a:lnTo>
                  <a:lnTo>
                    <a:pt x="441" y="231"/>
                  </a:lnTo>
                  <a:lnTo>
                    <a:pt x="443" y="230"/>
                  </a:lnTo>
                  <a:lnTo>
                    <a:pt x="446" y="229"/>
                  </a:lnTo>
                  <a:lnTo>
                    <a:pt x="447" y="228"/>
                  </a:lnTo>
                  <a:lnTo>
                    <a:pt x="447" y="226"/>
                  </a:lnTo>
                  <a:lnTo>
                    <a:pt x="447" y="226"/>
                  </a:lnTo>
                  <a:lnTo>
                    <a:pt x="447" y="225"/>
                  </a:lnTo>
                  <a:lnTo>
                    <a:pt x="446" y="225"/>
                  </a:lnTo>
                  <a:lnTo>
                    <a:pt x="445" y="224"/>
                  </a:lnTo>
                  <a:lnTo>
                    <a:pt x="441" y="225"/>
                  </a:lnTo>
                  <a:lnTo>
                    <a:pt x="438" y="225"/>
                  </a:lnTo>
                  <a:lnTo>
                    <a:pt x="437" y="225"/>
                  </a:lnTo>
                  <a:lnTo>
                    <a:pt x="435" y="225"/>
                  </a:lnTo>
                  <a:lnTo>
                    <a:pt x="434" y="225"/>
                  </a:lnTo>
                  <a:lnTo>
                    <a:pt x="432" y="225"/>
                  </a:lnTo>
                  <a:lnTo>
                    <a:pt x="433" y="224"/>
                  </a:lnTo>
                  <a:lnTo>
                    <a:pt x="434" y="223"/>
                  </a:lnTo>
                  <a:lnTo>
                    <a:pt x="436" y="223"/>
                  </a:lnTo>
                  <a:lnTo>
                    <a:pt x="441" y="223"/>
                  </a:lnTo>
                  <a:lnTo>
                    <a:pt x="442" y="223"/>
                  </a:lnTo>
                  <a:lnTo>
                    <a:pt x="444" y="222"/>
                  </a:lnTo>
                  <a:lnTo>
                    <a:pt x="445" y="222"/>
                  </a:lnTo>
                  <a:lnTo>
                    <a:pt x="447" y="220"/>
                  </a:lnTo>
                  <a:lnTo>
                    <a:pt x="447" y="218"/>
                  </a:lnTo>
                  <a:lnTo>
                    <a:pt x="447" y="217"/>
                  </a:lnTo>
                  <a:lnTo>
                    <a:pt x="447" y="217"/>
                  </a:lnTo>
                  <a:lnTo>
                    <a:pt x="447" y="216"/>
                  </a:lnTo>
                  <a:lnTo>
                    <a:pt x="445" y="214"/>
                  </a:lnTo>
                  <a:lnTo>
                    <a:pt x="442" y="214"/>
                  </a:lnTo>
                  <a:lnTo>
                    <a:pt x="440" y="213"/>
                  </a:lnTo>
                  <a:lnTo>
                    <a:pt x="437" y="214"/>
                  </a:lnTo>
                  <a:lnTo>
                    <a:pt x="434" y="214"/>
                  </a:lnTo>
                  <a:lnTo>
                    <a:pt x="433" y="216"/>
                  </a:lnTo>
                  <a:lnTo>
                    <a:pt x="430" y="217"/>
                  </a:lnTo>
                  <a:lnTo>
                    <a:pt x="428" y="218"/>
                  </a:lnTo>
                  <a:lnTo>
                    <a:pt x="423" y="222"/>
                  </a:lnTo>
                  <a:lnTo>
                    <a:pt x="422" y="224"/>
                  </a:lnTo>
                  <a:lnTo>
                    <a:pt x="421" y="226"/>
                  </a:lnTo>
                  <a:lnTo>
                    <a:pt x="419" y="228"/>
                  </a:lnTo>
                  <a:lnTo>
                    <a:pt x="417" y="229"/>
                  </a:lnTo>
                  <a:lnTo>
                    <a:pt x="416" y="230"/>
                  </a:lnTo>
                  <a:lnTo>
                    <a:pt x="414" y="232"/>
                  </a:lnTo>
                  <a:lnTo>
                    <a:pt x="412" y="232"/>
                  </a:lnTo>
                  <a:lnTo>
                    <a:pt x="410" y="232"/>
                  </a:lnTo>
                  <a:lnTo>
                    <a:pt x="410" y="232"/>
                  </a:lnTo>
                  <a:lnTo>
                    <a:pt x="410" y="230"/>
                  </a:lnTo>
                  <a:lnTo>
                    <a:pt x="412" y="229"/>
                  </a:lnTo>
                  <a:lnTo>
                    <a:pt x="413" y="226"/>
                  </a:lnTo>
                  <a:lnTo>
                    <a:pt x="414" y="224"/>
                  </a:lnTo>
                  <a:lnTo>
                    <a:pt x="415" y="223"/>
                  </a:lnTo>
                  <a:lnTo>
                    <a:pt x="415" y="222"/>
                  </a:lnTo>
                  <a:lnTo>
                    <a:pt x="417" y="220"/>
                  </a:lnTo>
                  <a:lnTo>
                    <a:pt x="419" y="218"/>
                  </a:lnTo>
                  <a:lnTo>
                    <a:pt x="420" y="217"/>
                  </a:lnTo>
                  <a:lnTo>
                    <a:pt x="421" y="216"/>
                  </a:lnTo>
                  <a:lnTo>
                    <a:pt x="425" y="213"/>
                  </a:lnTo>
                  <a:lnTo>
                    <a:pt x="427" y="212"/>
                  </a:lnTo>
                  <a:lnTo>
                    <a:pt x="428" y="212"/>
                  </a:lnTo>
                  <a:lnTo>
                    <a:pt x="430" y="212"/>
                  </a:lnTo>
                  <a:lnTo>
                    <a:pt x="430" y="212"/>
                  </a:lnTo>
                  <a:lnTo>
                    <a:pt x="430" y="211"/>
                  </a:lnTo>
                  <a:lnTo>
                    <a:pt x="430" y="210"/>
                  </a:lnTo>
                  <a:lnTo>
                    <a:pt x="430" y="208"/>
                  </a:lnTo>
                  <a:lnTo>
                    <a:pt x="431" y="208"/>
                  </a:lnTo>
                  <a:lnTo>
                    <a:pt x="431" y="207"/>
                  </a:lnTo>
                  <a:lnTo>
                    <a:pt x="433" y="207"/>
                  </a:lnTo>
                  <a:lnTo>
                    <a:pt x="434" y="204"/>
                  </a:lnTo>
                  <a:lnTo>
                    <a:pt x="435" y="204"/>
                  </a:lnTo>
                  <a:lnTo>
                    <a:pt x="437" y="204"/>
                  </a:lnTo>
                  <a:lnTo>
                    <a:pt x="440" y="204"/>
                  </a:lnTo>
                  <a:lnTo>
                    <a:pt x="441" y="205"/>
                  </a:lnTo>
                  <a:lnTo>
                    <a:pt x="444" y="204"/>
                  </a:lnTo>
                  <a:lnTo>
                    <a:pt x="447" y="204"/>
                  </a:lnTo>
                  <a:lnTo>
                    <a:pt x="449" y="203"/>
                  </a:lnTo>
                  <a:lnTo>
                    <a:pt x="450" y="203"/>
                  </a:lnTo>
                  <a:lnTo>
                    <a:pt x="451" y="203"/>
                  </a:lnTo>
                  <a:lnTo>
                    <a:pt x="453" y="204"/>
                  </a:lnTo>
                  <a:lnTo>
                    <a:pt x="455" y="204"/>
                  </a:lnTo>
                  <a:lnTo>
                    <a:pt x="457" y="204"/>
                  </a:lnTo>
                  <a:lnTo>
                    <a:pt x="459" y="204"/>
                  </a:lnTo>
                  <a:lnTo>
                    <a:pt x="463" y="204"/>
                  </a:lnTo>
                  <a:lnTo>
                    <a:pt x="465" y="204"/>
                  </a:lnTo>
                  <a:lnTo>
                    <a:pt x="466" y="204"/>
                  </a:lnTo>
                  <a:lnTo>
                    <a:pt x="468" y="204"/>
                  </a:lnTo>
                  <a:lnTo>
                    <a:pt x="470" y="204"/>
                  </a:lnTo>
                  <a:lnTo>
                    <a:pt x="476" y="200"/>
                  </a:lnTo>
                  <a:lnTo>
                    <a:pt x="477" y="199"/>
                  </a:lnTo>
                  <a:lnTo>
                    <a:pt x="478" y="199"/>
                  </a:lnTo>
                  <a:lnTo>
                    <a:pt x="478" y="197"/>
                  </a:lnTo>
                  <a:lnTo>
                    <a:pt x="478" y="195"/>
                  </a:lnTo>
                  <a:lnTo>
                    <a:pt x="479" y="194"/>
                  </a:lnTo>
                  <a:lnTo>
                    <a:pt x="480" y="193"/>
                  </a:lnTo>
                  <a:lnTo>
                    <a:pt x="482" y="193"/>
                  </a:lnTo>
                  <a:lnTo>
                    <a:pt x="483" y="194"/>
                  </a:lnTo>
                  <a:lnTo>
                    <a:pt x="485" y="195"/>
                  </a:lnTo>
                  <a:lnTo>
                    <a:pt x="485" y="195"/>
                  </a:lnTo>
                  <a:lnTo>
                    <a:pt x="486" y="195"/>
                  </a:lnTo>
                  <a:lnTo>
                    <a:pt x="488" y="195"/>
                  </a:lnTo>
                  <a:lnTo>
                    <a:pt x="491" y="193"/>
                  </a:lnTo>
                  <a:lnTo>
                    <a:pt x="492" y="192"/>
                  </a:lnTo>
                  <a:lnTo>
                    <a:pt x="494" y="192"/>
                  </a:lnTo>
                  <a:lnTo>
                    <a:pt x="495" y="189"/>
                  </a:lnTo>
                  <a:lnTo>
                    <a:pt x="496" y="187"/>
                  </a:lnTo>
                  <a:lnTo>
                    <a:pt x="496" y="185"/>
                  </a:lnTo>
                  <a:lnTo>
                    <a:pt x="494" y="183"/>
                  </a:lnTo>
                  <a:lnTo>
                    <a:pt x="494" y="181"/>
                  </a:lnTo>
                  <a:lnTo>
                    <a:pt x="494" y="180"/>
                  </a:lnTo>
                  <a:lnTo>
                    <a:pt x="494" y="179"/>
                  </a:lnTo>
                  <a:lnTo>
                    <a:pt x="494" y="178"/>
                  </a:lnTo>
                  <a:lnTo>
                    <a:pt x="494" y="177"/>
                  </a:lnTo>
                  <a:lnTo>
                    <a:pt x="494" y="177"/>
                  </a:lnTo>
                  <a:lnTo>
                    <a:pt x="493" y="176"/>
                  </a:lnTo>
                  <a:lnTo>
                    <a:pt x="493" y="175"/>
                  </a:lnTo>
                  <a:lnTo>
                    <a:pt x="491" y="175"/>
                  </a:lnTo>
                  <a:lnTo>
                    <a:pt x="491" y="176"/>
                  </a:lnTo>
                  <a:lnTo>
                    <a:pt x="490" y="176"/>
                  </a:lnTo>
                  <a:lnTo>
                    <a:pt x="488" y="176"/>
                  </a:lnTo>
                  <a:lnTo>
                    <a:pt x="488" y="176"/>
                  </a:lnTo>
                  <a:lnTo>
                    <a:pt x="487" y="174"/>
                  </a:lnTo>
                  <a:lnTo>
                    <a:pt x="488" y="173"/>
                  </a:lnTo>
                  <a:lnTo>
                    <a:pt x="488" y="171"/>
                  </a:lnTo>
                  <a:lnTo>
                    <a:pt x="487" y="169"/>
                  </a:lnTo>
                  <a:lnTo>
                    <a:pt x="486" y="168"/>
                  </a:lnTo>
                  <a:lnTo>
                    <a:pt x="485" y="168"/>
                  </a:lnTo>
                  <a:lnTo>
                    <a:pt x="485" y="168"/>
                  </a:lnTo>
                  <a:lnTo>
                    <a:pt x="482" y="169"/>
                  </a:lnTo>
                  <a:lnTo>
                    <a:pt x="479" y="172"/>
                  </a:lnTo>
                  <a:lnTo>
                    <a:pt x="474" y="176"/>
                  </a:lnTo>
                  <a:lnTo>
                    <a:pt x="474" y="176"/>
                  </a:lnTo>
                  <a:lnTo>
                    <a:pt x="473" y="176"/>
                  </a:lnTo>
                  <a:lnTo>
                    <a:pt x="473" y="176"/>
                  </a:lnTo>
                  <a:lnTo>
                    <a:pt x="472" y="175"/>
                  </a:lnTo>
                  <a:lnTo>
                    <a:pt x="472" y="173"/>
                  </a:lnTo>
                  <a:lnTo>
                    <a:pt x="472" y="173"/>
                  </a:lnTo>
                  <a:lnTo>
                    <a:pt x="472" y="172"/>
                  </a:lnTo>
                  <a:lnTo>
                    <a:pt x="473" y="171"/>
                  </a:lnTo>
                  <a:lnTo>
                    <a:pt x="476" y="169"/>
                  </a:lnTo>
                  <a:lnTo>
                    <a:pt x="478" y="168"/>
                  </a:lnTo>
                  <a:lnTo>
                    <a:pt x="480" y="167"/>
                  </a:lnTo>
                  <a:lnTo>
                    <a:pt x="482" y="166"/>
                  </a:lnTo>
                  <a:lnTo>
                    <a:pt x="484" y="166"/>
                  </a:lnTo>
                  <a:lnTo>
                    <a:pt x="486" y="166"/>
                  </a:lnTo>
                  <a:lnTo>
                    <a:pt x="487" y="165"/>
                  </a:lnTo>
                  <a:lnTo>
                    <a:pt x="487" y="164"/>
                  </a:lnTo>
                  <a:lnTo>
                    <a:pt x="486" y="163"/>
                  </a:lnTo>
                  <a:lnTo>
                    <a:pt x="485" y="162"/>
                  </a:lnTo>
                  <a:lnTo>
                    <a:pt x="484" y="162"/>
                  </a:lnTo>
                  <a:lnTo>
                    <a:pt x="482" y="162"/>
                  </a:lnTo>
                  <a:lnTo>
                    <a:pt x="479" y="163"/>
                  </a:lnTo>
                  <a:lnTo>
                    <a:pt x="479" y="163"/>
                  </a:lnTo>
                  <a:lnTo>
                    <a:pt x="478" y="163"/>
                  </a:lnTo>
                  <a:lnTo>
                    <a:pt x="478" y="162"/>
                  </a:lnTo>
                  <a:lnTo>
                    <a:pt x="478" y="162"/>
                  </a:lnTo>
                  <a:lnTo>
                    <a:pt x="475" y="161"/>
                  </a:lnTo>
                  <a:lnTo>
                    <a:pt x="475" y="161"/>
                  </a:lnTo>
                  <a:lnTo>
                    <a:pt x="474" y="160"/>
                  </a:lnTo>
                  <a:lnTo>
                    <a:pt x="474" y="160"/>
                  </a:lnTo>
                  <a:lnTo>
                    <a:pt x="474" y="160"/>
                  </a:lnTo>
                  <a:lnTo>
                    <a:pt x="473" y="160"/>
                  </a:lnTo>
                  <a:lnTo>
                    <a:pt x="472" y="160"/>
                  </a:lnTo>
                  <a:lnTo>
                    <a:pt x="471" y="160"/>
                  </a:lnTo>
                  <a:lnTo>
                    <a:pt x="470" y="160"/>
                  </a:lnTo>
                  <a:lnTo>
                    <a:pt x="469" y="160"/>
                  </a:lnTo>
                  <a:lnTo>
                    <a:pt x="469" y="159"/>
                  </a:lnTo>
                  <a:lnTo>
                    <a:pt x="469" y="158"/>
                  </a:lnTo>
                  <a:lnTo>
                    <a:pt x="468" y="156"/>
                  </a:lnTo>
                  <a:lnTo>
                    <a:pt x="467" y="156"/>
                  </a:lnTo>
                  <a:lnTo>
                    <a:pt x="467" y="155"/>
                  </a:lnTo>
                  <a:lnTo>
                    <a:pt x="466" y="156"/>
                  </a:lnTo>
                  <a:lnTo>
                    <a:pt x="466" y="156"/>
                  </a:lnTo>
                  <a:lnTo>
                    <a:pt x="466" y="156"/>
                  </a:lnTo>
                  <a:lnTo>
                    <a:pt x="464" y="154"/>
                  </a:lnTo>
                  <a:lnTo>
                    <a:pt x="463" y="153"/>
                  </a:lnTo>
                  <a:lnTo>
                    <a:pt x="463" y="152"/>
                  </a:lnTo>
                  <a:lnTo>
                    <a:pt x="463" y="151"/>
                  </a:lnTo>
                  <a:lnTo>
                    <a:pt x="463" y="149"/>
                  </a:lnTo>
                  <a:lnTo>
                    <a:pt x="462" y="149"/>
                  </a:lnTo>
                  <a:lnTo>
                    <a:pt x="462" y="147"/>
                  </a:lnTo>
                  <a:lnTo>
                    <a:pt x="462" y="147"/>
                  </a:lnTo>
                  <a:lnTo>
                    <a:pt x="461" y="145"/>
                  </a:lnTo>
                  <a:lnTo>
                    <a:pt x="461" y="144"/>
                  </a:lnTo>
                  <a:lnTo>
                    <a:pt x="461" y="144"/>
                  </a:lnTo>
                  <a:lnTo>
                    <a:pt x="462" y="143"/>
                  </a:lnTo>
                  <a:lnTo>
                    <a:pt x="464" y="141"/>
                  </a:lnTo>
                  <a:lnTo>
                    <a:pt x="465" y="140"/>
                  </a:lnTo>
                  <a:lnTo>
                    <a:pt x="465" y="140"/>
                  </a:lnTo>
                  <a:lnTo>
                    <a:pt x="465" y="139"/>
                  </a:lnTo>
                  <a:lnTo>
                    <a:pt x="464" y="138"/>
                  </a:lnTo>
                  <a:lnTo>
                    <a:pt x="464" y="138"/>
                  </a:lnTo>
                  <a:lnTo>
                    <a:pt x="463" y="138"/>
                  </a:lnTo>
                  <a:lnTo>
                    <a:pt x="463" y="139"/>
                  </a:lnTo>
                  <a:lnTo>
                    <a:pt x="462" y="140"/>
                  </a:lnTo>
                  <a:lnTo>
                    <a:pt x="461" y="140"/>
                  </a:lnTo>
                  <a:lnTo>
                    <a:pt x="460" y="140"/>
                  </a:lnTo>
                  <a:lnTo>
                    <a:pt x="459" y="140"/>
                  </a:lnTo>
                  <a:lnTo>
                    <a:pt x="459" y="140"/>
                  </a:lnTo>
                  <a:lnTo>
                    <a:pt x="459" y="138"/>
                  </a:lnTo>
                  <a:lnTo>
                    <a:pt x="459" y="136"/>
                  </a:lnTo>
                  <a:lnTo>
                    <a:pt x="458" y="135"/>
                  </a:lnTo>
                  <a:lnTo>
                    <a:pt x="456" y="133"/>
                  </a:lnTo>
                  <a:lnTo>
                    <a:pt x="453" y="131"/>
                  </a:lnTo>
                  <a:lnTo>
                    <a:pt x="453" y="130"/>
                  </a:lnTo>
                  <a:lnTo>
                    <a:pt x="453" y="128"/>
                  </a:lnTo>
                  <a:lnTo>
                    <a:pt x="452" y="127"/>
                  </a:lnTo>
                  <a:lnTo>
                    <a:pt x="451" y="124"/>
                  </a:lnTo>
                  <a:lnTo>
                    <a:pt x="450" y="122"/>
                  </a:lnTo>
                  <a:lnTo>
                    <a:pt x="448" y="119"/>
                  </a:lnTo>
                  <a:lnTo>
                    <a:pt x="448" y="116"/>
                  </a:lnTo>
                  <a:lnTo>
                    <a:pt x="449" y="115"/>
                  </a:lnTo>
                  <a:lnTo>
                    <a:pt x="448" y="114"/>
                  </a:lnTo>
                  <a:lnTo>
                    <a:pt x="447" y="114"/>
                  </a:lnTo>
                  <a:lnTo>
                    <a:pt x="447" y="114"/>
                  </a:lnTo>
                  <a:lnTo>
                    <a:pt x="446" y="114"/>
                  </a:lnTo>
                  <a:lnTo>
                    <a:pt x="445" y="114"/>
                  </a:lnTo>
                  <a:lnTo>
                    <a:pt x="443" y="116"/>
                  </a:lnTo>
                  <a:lnTo>
                    <a:pt x="442" y="117"/>
                  </a:lnTo>
                  <a:lnTo>
                    <a:pt x="441" y="119"/>
                  </a:lnTo>
                  <a:lnTo>
                    <a:pt x="439" y="121"/>
                  </a:lnTo>
                  <a:lnTo>
                    <a:pt x="438" y="122"/>
                  </a:lnTo>
                  <a:lnTo>
                    <a:pt x="437" y="124"/>
                  </a:lnTo>
                  <a:lnTo>
                    <a:pt x="436" y="126"/>
                  </a:lnTo>
                  <a:lnTo>
                    <a:pt x="435" y="127"/>
                  </a:lnTo>
                  <a:lnTo>
                    <a:pt x="434" y="128"/>
                  </a:lnTo>
                  <a:lnTo>
                    <a:pt x="432" y="129"/>
                  </a:lnTo>
                  <a:lnTo>
                    <a:pt x="430" y="131"/>
                  </a:lnTo>
                  <a:lnTo>
                    <a:pt x="430" y="132"/>
                  </a:lnTo>
                  <a:lnTo>
                    <a:pt x="429" y="132"/>
                  </a:lnTo>
                  <a:lnTo>
                    <a:pt x="428" y="131"/>
                  </a:lnTo>
                  <a:lnTo>
                    <a:pt x="426" y="131"/>
                  </a:lnTo>
                  <a:lnTo>
                    <a:pt x="426" y="130"/>
                  </a:lnTo>
                  <a:lnTo>
                    <a:pt x="424" y="129"/>
                  </a:lnTo>
                  <a:lnTo>
                    <a:pt x="423" y="128"/>
                  </a:lnTo>
                  <a:lnTo>
                    <a:pt x="422" y="128"/>
                  </a:lnTo>
                  <a:lnTo>
                    <a:pt x="422" y="128"/>
                  </a:lnTo>
                  <a:lnTo>
                    <a:pt x="421" y="129"/>
                  </a:lnTo>
                  <a:lnTo>
                    <a:pt x="421" y="130"/>
                  </a:lnTo>
                  <a:lnTo>
                    <a:pt x="419" y="130"/>
                  </a:lnTo>
                  <a:lnTo>
                    <a:pt x="418" y="129"/>
                  </a:lnTo>
                  <a:lnTo>
                    <a:pt x="418" y="128"/>
                  </a:lnTo>
                  <a:lnTo>
                    <a:pt x="418" y="128"/>
                  </a:lnTo>
                  <a:lnTo>
                    <a:pt x="419" y="127"/>
                  </a:lnTo>
                  <a:lnTo>
                    <a:pt x="419" y="127"/>
                  </a:lnTo>
                  <a:lnTo>
                    <a:pt x="418" y="126"/>
                  </a:lnTo>
                  <a:lnTo>
                    <a:pt x="416" y="125"/>
                  </a:lnTo>
                  <a:lnTo>
                    <a:pt x="415" y="124"/>
                  </a:lnTo>
                  <a:lnTo>
                    <a:pt x="415" y="123"/>
                  </a:lnTo>
                  <a:lnTo>
                    <a:pt x="415" y="122"/>
                  </a:lnTo>
                  <a:lnTo>
                    <a:pt x="416" y="121"/>
                  </a:lnTo>
                  <a:lnTo>
                    <a:pt x="416" y="120"/>
                  </a:lnTo>
                  <a:lnTo>
                    <a:pt x="416" y="119"/>
                  </a:lnTo>
                  <a:lnTo>
                    <a:pt x="415" y="116"/>
                  </a:lnTo>
                  <a:lnTo>
                    <a:pt x="415" y="114"/>
                  </a:lnTo>
                  <a:lnTo>
                    <a:pt x="416" y="112"/>
                  </a:lnTo>
                  <a:lnTo>
                    <a:pt x="416" y="110"/>
                  </a:lnTo>
                  <a:lnTo>
                    <a:pt x="416" y="110"/>
                  </a:lnTo>
                  <a:lnTo>
                    <a:pt x="417" y="109"/>
                  </a:lnTo>
                  <a:lnTo>
                    <a:pt x="417" y="109"/>
                  </a:lnTo>
                  <a:lnTo>
                    <a:pt x="418" y="108"/>
                  </a:lnTo>
                  <a:lnTo>
                    <a:pt x="416" y="109"/>
                  </a:lnTo>
                  <a:lnTo>
                    <a:pt x="415" y="109"/>
                  </a:lnTo>
                  <a:lnTo>
                    <a:pt x="415" y="109"/>
                  </a:lnTo>
                  <a:lnTo>
                    <a:pt x="412" y="108"/>
                  </a:lnTo>
                  <a:lnTo>
                    <a:pt x="409" y="108"/>
                  </a:lnTo>
                  <a:lnTo>
                    <a:pt x="408" y="108"/>
                  </a:lnTo>
                  <a:lnTo>
                    <a:pt x="406" y="107"/>
                  </a:lnTo>
                  <a:lnTo>
                    <a:pt x="405" y="107"/>
                  </a:lnTo>
                  <a:lnTo>
                    <a:pt x="404" y="106"/>
                  </a:lnTo>
                  <a:lnTo>
                    <a:pt x="402" y="103"/>
                  </a:lnTo>
                  <a:lnTo>
                    <a:pt x="401" y="101"/>
                  </a:lnTo>
                  <a:lnTo>
                    <a:pt x="401" y="100"/>
                  </a:lnTo>
                  <a:lnTo>
                    <a:pt x="400" y="100"/>
                  </a:lnTo>
                  <a:lnTo>
                    <a:pt x="399" y="100"/>
                  </a:lnTo>
                  <a:lnTo>
                    <a:pt x="397" y="100"/>
                  </a:lnTo>
                  <a:lnTo>
                    <a:pt x="396" y="100"/>
                  </a:lnTo>
                  <a:lnTo>
                    <a:pt x="396" y="99"/>
                  </a:lnTo>
                  <a:lnTo>
                    <a:pt x="395" y="97"/>
                  </a:lnTo>
                  <a:lnTo>
                    <a:pt x="394" y="96"/>
                  </a:lnTo>
                  <a:lnTo>
                    <a:pt x="393" y="96"/>
                  </a:lnTo>
                  <a:lnTo>
                    <a:pt x="389" y="96"/>
                  </a:lnTo>
                  <a:lnTo>
                    <a:pt x="385" y="96"/>
                  </a:lnTo>
                  <a:lnTo>
                    <a:pt x="383" y="95"/>
                  </a:lnTo>
                  <a:lnTo>
                    <a:pt x="379" y="95"/>
                  </a:lnTo>
                  <a:lnTo>
                    <a:pt x="377" y="95"/>
                  </a:lnTo>
                  <a:lnTo>
                    <a:pt x="377" y="95"/>
                  </a:lnTo>
                  <a:lnTo>
                    <a:pt x="375" y="95"/>
                  </a:lnTo>
                  <a:lnTo>
                    <a:pt x="373" y="94"/>
                  </a:lnTo>
                  <a:lnTo>
                    <a:pt x="371" y="93"/>
                  </a:lnTo>
                  <a:lnTo>
                    <a:pt x="370" y="92"/>
                  </a:lnTo>
                  <a:lnTo>
                    <a:pt x="369" y="90"/>
                  </a:lnTo>
                  <a:lnTo>
                    <a:pt x="369" y="91"/>
                  </a:lnTo>
                  <a:lnTo>
                    <a:pt x="368" y="91"/>
                  </a:lnTo>
                  <a:lnTo>
                    <a:pt x="369" y="93"/>
                  </a:lnTo>
                  <a:lnTo>
                    <a:pt x="369" y="95"/>
                  </a:lnTo>
                  <a:lnTo>
                    <a:pt x="369" y="96"/>
                  </a:lnTo>
                  <a:lnTo>
                    <a:pt x="368" y="98"/>
                  </a:lnTo>
                  <a:lnTo>
                    <a:pt x="367" y="101"/>
                  </a:lnTo>
                  <a:lnTo>
                    <a:pt x="366" y="107"/>
                  </a:lnTo>
                  <a:lnTo>
                    <a:pt x="366" y="107"/>
                  </a:lnTo>
                  <a:lnTo>
                    <a:pt x="365" y="109"/>
                  </a:lnTo>
                  <a:lnTo>
                    <a:pt x="365" y="109"/>
                  </a:lnTo>
                  <a:lnTo>
                    <a:pt x="365" y="110"/>
                  </a:lnTo>
                  <a:lnTo>
                    <a:pt x="367" y="114"/>
                  </a:lnTo>
                  <a:lnTo>
                    <a:pt x="368" y="115"/>
                  </a:lnTo>
                  <a:lnTo>
                    <a:pt x="369" y="116"/>
                  </a:lnTo>
                  <a:lnTo>
                    <a:pt x="371" y="116"/>
                  </a:lnTo>
                  <a:lnTo>
                    <a:pt x="371" y="116"/>
                  </a:lnTo>
                  <a:lnTo>
                    <a:pt x="372" y="118"/>
                  </a:lnTo>
                  <a:lnTo>
                    <a:pt x="371" y="119"/>
                  </a:lnTo>
                  <a:lnTo>
                    <a:pt x="371" y="121"/>
                  </a:lnTo>
                  <a:lnTo>
                    <a:pt x="370" y="122"/>
                  </a:lnTo>
                  <a:lnTo>
                    <a:pt x="365" y="126"/>
                  </a:lnTo>
                  <a:lnTo>
                    <a:pt x="364" y="128"/>
                  </a:lnTo>
                  <a:lnTo>
                    <a:pt x="363" y="128"/>
                  </a:lnTo>
                  <a:lnTo>
                    <a:pt x="363" y="130"/>
                  </a:lnTo>
                  <a:lnTo>
                    <a:pt x="363" y="131"/>
                  </a:lnTo>
                  <a:lnTo>
                    <a:pt x="364" y="131"/>
                  </a:lnTo>
                  <a:lnTo>
                    <a:pt x="365" y="132"/>
                  </a:lnTo>
                  <a:lnTo>
                    <a:pt x="367" y="133"/>
                  </a:lnTo>
                  <a:lnTo>
                    <a:pt x="367" y="133"/>
                  </a:lnTo>
                  <a:lnTo>
                    <a:pt x="369" y="136"/>
                  </a:lnTo>
                  <a:lnTo>
                    <a:pt x="371" y="140"/>
                  </a:lnTo>
                  <a:lnTo>
                    <a:pt x="371" y="141"/>
                  </a:lnTo>
                  <a:lnTo>
                    <a:pt x="372" y="143"/>
                  </a:lnTo>
                  <a:lnTo>
                    <a:pt x="372" y="145"/>
                  </a:lnTo>
                  <a:lnTo>
                    <a:pt x="373" y="147"/>
                  </a:lnTo>
                  <a:lnTo>
                    <a:pt x="373" y="147"/>
                  </a:lnTo>
                  <a:lnTo>
                    <a:pt x="373" y="148"/>
                  </a:lnTo>
                  <a:lnTo>
                    <a:pt x="373" y="149"/>
                  </a:lnTo>
                  <a:lnTo>
                    <a:pt x="373" y="151"/>
                  </a:lnTo>
                  <a:lnTo>
                    <a:pt x="371" y="154"/>
                  </a:lnTo>
                  <a:lnTo>
                    <a:pt x="370" y="157"/>
                  </a:lnTo>
                  <a:lnTo>
                    <a:pt x="369" y="159"/>
                  </a:lnTo>
                  <a:lnTo>
                    <a:pt x="368" y="159"/>
                  </a:lnTo>
                  <a:lnTo>
                    <a:pt x="364" y="160"/>
                  </a:lnTo>
                  <a:lnTo>
                    <a:pt x="362" y="161"/>
                  </a:lnTo>
                  <a:lnTo>
                    <a:pt x="359" y="164"/>
                  </a:lnTo>
                  <a:lnTo>
                    <a:pt x="358" y="165"/>
                  </a:lnTo>
                  <a:lnTo>
                    <a:pt x="358" y="166"/>
                  </a:lnTo>
                  <a:lnTo>
                    <a:pt x="358" y="167"/>
                  </a:lnTo>
                  <a:lnTo>
                    <a:pt x="360" y="168"/>
                  </a:lnTo>
                  <a:lnTo>
                    <a:pt x="362" y="173"/>
                  </a:lnTo>
                  <a:lnTo>
                    <a:pt x="364" y="177"/>
                  </a:lnTo>
                  <a:lnTo>
                    <a:pt x="364" y="179"/>
                  </a:lnTo>
                  <a:lnTo>
                    <a:pt x="364" y="180"/>
                  </a:lnTo>
                  <a:lnTo>
                    <a:pt x="364" y="181"/>
                  </a:lnTo>
                  <a:lnTo>
                    <a:pt x="365" y="183"/>
                  </a:lnTo>
                  <a:lnTo>
                    <a:pt x="366" y="185"/>
                  </a:lnTo>
                  <a:lnTo>
                    <a:pt x="367" y="188"/>
                  </a:lnTo>
                  <a:lnTo>
                    <a:pt x="367" y="191"/>
                  </a:lnTo>
                  <a:lnTo>
                    <a:pt x="366" y="193"/>
                  </a:lnTo>
                  <a:lnTo>
                    <a:pt x="365" y="194"/>
                  </a:lnTo>
                  <a:lnTo>
                    <a:pt x="364" y="196"/>
                  </a:lnTo>
                  <a:lnTo>
                    <a:pt x="364" y="197"/>
                  </a:lnTo>
                  <a:lnTo>
                    <a:pt x="362" y="197"/>
                  </a:lnTo>
                  <a:lnTo>
                    <a:pt x="362" y="196"/>
                  </a:lnTo>
                  <a:lnTo>
                    <a:pt x="362" y="195"/>
                  </a:lnTo>
                  <a:lnTo>
                    <a:pt x="361" y="194"/>
                  </a:lnTo>
                  <a:lnTo>
                    <a:pt x="360" y="194"/>
                  </a:lnTo>
                  <a:lnTo>
                    <a:pt x="359" y="195"/>
                  </a:lnTo>
                  <a:lnTo>
                    <a:pt x="359" y="195"/>
                  </a:lnTo>
                  <a:lnTo>
                    <a:pt x="359" y="197"/>
                  </a:lnTo>
                  <a:lnTo>
                    <a:pt x="358" y="198"/>
                  </a:lnTo>
                  <a:lnTo>
                    <a:pt x="358" y="198"/>
                  </a:lnTo>
                  <a:lnTo>
                    <a:pt x="357" y="198"/>
                  </a:lnTo>
                  <a:lnTo>
                    <a:pt x="355" y="197"/>
                  </a:lnTo>
                  <a:lnTo>
                    <a:pt x="353" y="197"/>
                  </a:lnTo>
                  <a:lnTo>
                    <a:pt x="352" y="197"/>
                  </a:lnTo>
                  <a:lnTo>
                    <a:pt x="352" y="196"/>
                  </a:lnTo>
                  <a:lnTo>
                    <a:pt x="352" y="196"/>
                  </a:lnTo>
                  <a:lnTo>
                    <a:pt x="352" y="195"/>
                  </a:lnTo>
                  <a:lnTo>
                    <a:pt x="352" y="194"/>
                  </a:lnTo>
                  <a:lnTo>
                    <a:pt x="352" y="194"/>
                  </a:lnTo>
                  <a:lnTo>
                    <a:pt x="352" y="193"/>
                  </a:lnTo>
                  <a:lnTo>
                    <a:pt x="349" y="190"/>
                  </a:lnTo>
                  <a:lnTo>
                    <a:pt x="348" y="189"/>
                  </a:lnTo>
                  <a:lnTo>
                    <a:pt x="345" y="187"/>
                  </a:lnTo>
                  <a:lnTo>
                    <a:pt x="345" y="186"/>
                  </a:lnTo>
                  <a:lnTo>
                    <a:pt x="345" y="186"/>
                  </a:lnTo>
                  <a:lnTo>
                    <a:pt x="344" y="185"/>
                  </a:lnTo>
                  <a:lnTo>
                    <a:pt x="343" y="185"/>
                  </a:lnTo>
                  <a:lnTo>
                    <a:pt x="342" y="184"/>
                  </a:lnTo>
                  <a:lnTo>
                    <a:pt x="342" y="184"/>
                  </a:lnTo>
                  <a:lnTo>
                    <a:pt x="342" y="179"/>
                  </a:lnTo>
                  <a:lnTo>
                    <a:pt x="342" y="176"/>
                  </a:lnTo>
                  <a:lnTo>
                    <a:pt x="343" y="173"/>
                  </a:lnTo>
                  <a:lnTo>
                    <a:pt x="343" y="173"/>
                  </a:lnTo>
                  <a:lnTo>
                    <a:pt x="342" y="173"/>
                  </a:lnTo>
                  <a:lnTo>
                    <a:pt x="341" y="172"/>
                  </a:lnTo>
                  <a:lnTo>
                    <a:pt x="340" y="170"/>
                  </a:lnTo>
                  <a:lnTo>
                    <a:pt x="340" y="168"/>
                  </a:lnTo>
                  <a:lnTo>
                    <a:pt x="340" y="164"/>
                  </a:lnTo>
                  <a:lnTo>
                    <a:pt x="340" y="163"/>
                  </a:lnTo>
                  <a:lnTo>
                    <a:pt x="339" y="163"/>
                  </a:lnTo>
                  <a:lnTo>
                    <a:pt x="338" y="163"/>
                  </a:lnTo>
                  <a:lnTo>
                    <a:pt x="336" y="163"/>
                  </a:lnTo>
                  <a:lnTo>
                    <a:pt x="335" y="163"/>
                  </a:lnTo>
                  <a:lnTo>
                    <a:pt x="333" y="162"/>
                  </a:lnTo>
                  <a:lnTo>
                    <a:pt x="331" y="161"/>
                  </a:lnTo>
                  <a:lnTo>
                    <a:pt x="330" y="161"/>
                  </a:lnTo>
                  <a:lnTo>
                    <a:pt x="329" y="161"/>
                  </a:lnTo>
                  <a:lnTo>
                    <a:pt x="328" y="162"/>
                  </a:lnTo>
                  <a:lnTo>
                    <a:pt x="327" y="161"/>
                  </a:lnTo>
                  <a:lnTo>
                    <a:pt x="327" y="161"/>
                  </a:lnTo>
                  <a:lnTo>
                    <a:pt x="326" y="160"/>
                  </a:lnTo>
                  <a:lnTo>
                    <a:pt x="326" y="160"/>
                  </a:lnTo>
                  <a:lnTo>
                    <a:pt x="324" y="159"/>
                  </a:lnTo>
                  <a:lnTo>
                    <a:pt x="323" y="159"/>
                  </a:lnTo>
                  <a:lnTo>
                    <a:pt x="321" y="157"/>
                  </a:lnTo>
                  <a:lnTo>
                    <a:pt x="320" y="155"/>
                  </a:lnTo>
                  <a:lnTo>
                    <a:pt x="320" y="155"/>
                  </a:lnTo>
                  <a:lnTo>
                    <a:pt x="319" y="155"/>
                  </a:lnTo>
                  <a:lnTo>
                    <a:pt x="318" y="155"/>
                  </a:lnTo>
                  <a:lnTo>
                    <a:pt x="316" y="154"/>
                  </a:lnTo>
                  <a:lnTo>
                    <a:pt x="315" y="154"/>
                  </a:lnTo>
                  <a:lnTo>
                    <a:pt x="314" y="153"/>
                  </a:lnTo>
                  <a:lnTo>
                    <a:pt x="313" y="153"/>
                  </a:lnTo>
                  <a:lnTo>
                    <a:pt x="312" y="151"/>
                  </a:lnTo>
                  <a:lnTo>
                    <a:pt x="311" y="148"/>
                  </a:lnTo>
                  <a:lnTo>
                    <a:pt x="311" y="148"/>
                  </a:lnTo>
                  <a:lnTo>
                    <a:pt x="310" y="148"/>
                  </a:lnTo>
                  <a:lnTo>
                    <a:pt x="309" y="148"/>
                  </a:lnTo>
                  <a:lnTo>
                    <a:pt x="308" y="148"/>
                  </a:lnTo>
                  <a:lnTo>
                    <a:pt x="307" y="147"/>
                  </a:lnTo>
                  <a:lnTo>
                    <a:pt x="307" y="147"/>
                  </a:lnTo>
                  <a:lnTo>
                    <a:pt x="306" y="147"/>
                  </a:lnTo>
                  <a:lnTo>
                    <a:pt x="304" y="147"/>
                  </a:lnTo>
                  <a:lnTo>
                    <a:pt x="302" y="145"/>
                  </a:lnTo>
                  <a:lnTo>
                    <a:pt x="301" y="144"/>
                  </a:lnTo>
                  <a:lnTo>
                    <a:pt x="299" y="144"/>
                  </a:lnTo>
                  <a:lnTo>
                    <a:pt x="296" y="144"/>
                  </a:lnTo>
                  <a:lnTo>
                    <a:pt x="294" y="143"/>
                  </a:lnTo>
                  <a:lnTo>
                    <a:pt x="292" y="143"/>
                  </a:lnTo>
                  <a:lnTo>
                    <a:pt x="291" y="143"/>
                  </a:lnTo>
                  <a:lnTo>
                    <a:pt x="287" y="142"/>
                  </a:lnTo>
                  <a:lnTo>
                    <a:pt x="286" y="143"/>
                  </a:lnTo>
                  <a:lnTo>
                    <a:pt x="284" y="143"/>
                  </a:lnTo>
                  <a:lnTo>
                    <a:pt x="282" y="143"/>
                  </a:lnTo>
                  <a:lnTo>
                    <a:pt x="282" y="143"/>
                  </a:lnTo>
                  <a:lnTo>
                    <a:pt x="282" y="143"/>
                  </a:lnTo>
                  <a:lnTo>
                    <a:pt x="282" y="143"/>
                  </a:lnTo>
                  <a:lnTo>
                    <a:pt x="282" y="142"/>
                  </a:lnTo>
                  <a:lnTo>
                    <a:pt x="282" y="141"/>
                  </a:lnTo>
                  <a:lnTo>
                    <a:pt x="282" y="140"/>
                  </a:lnTo>
                  <a:lnTo>
                    <a:pt x="282" y="139"/>
                  </a:lnTo>
                  <a:lnTo>
                    <a:pt x="281" y="139"/>
                  </a:lnTo>
                  <a:lnTo>
                    <a:pt x="281" y="138"/>
                  </a:lnTo>
                  <a:lnTo>
                    <a:pt x="281" y="136"/>
                  </a:lnTo>
                  <a:lnTo>
                    <a:pt x="281" y="135"/>
                  </a:lnTo>
                  <a:lnTo>
                    <a:pt x="282" y="135"/>
                  </a:lnTo>
                  <a:lnTo>
                    <a:pt x="282" y="133"/>
                  </a:lnTo>
                  <a:lnTo>
                    <a:pt x="281" y="133"/>
                  </a:lnTo>
                  <a:lnTo>
                    <a:pt x="281" y="133"/>
                  </a:lnTo>
                  <a:lnTo>
                    <a:pt x="280" y="132"/>
                  </a:lnTo>
                  <a:lnTo>
                    <a:pt x="280" y="131"/>
                  </a:lnTo>
                  <a:lnTo>
                    <a:pt x="281" y="131"/>
                  </a:lnTo>
                  <a:lnTo>
                    <a:pt x="281" y="129"/>
                  </a:lnTo>
                  <a:lnTo>
                    <a:pt x="282" y="128"/>
                  </a:lnTo>
                  <a:lnTo>
                    <a:pt x="281" y="128"/>
                  </a:lnTo>
                  <a:lnTo>
                    <a:pt x="278" y="128"/>
                  </a:lnTo>
                  <a:lnTo>
                    <a:pt x="276" y="128"/>
                  </a:lnTo>
                  <a:lnTo>
                    <a:pt x="274" y="130"/>
                  </a:lnTo>
                  <a:lnTo>
                    <a:pt x="273" y="130"/>
                  </a:lnTo>
                  <a:lnTo>
                    <a:pt x="272" y="131"/>
                  </a:lnTo>
                  <a:lnTo>
                    <a:pt x="272" y="131"/>
                  </a:lnTo>
                  <a:lnTo>
                    <a:pt x="271" y="131"/>
                  </a:lnTo>
                  <a:lnTo>
                    <a:pt x="271" y="128"/>
                  </a:lnTo>
                  <a:lnTo>
                    <a:pt x="271" y="128"/>
                  </a:lnTo>
                  <a:lnTo>
                    <a:pt x="272" y="125"/>
                  </a:lnTo>
                  <a:lnTo>
                    <a:pt x="272" y="123"/>
                  </a:lnTo>
                  <a:lnTo>
                    <a:pt x="272" y="122"/>
                  </a:lnTo>
                  <a:lnTo>
                    <a:pt x="271" y="118"/>
                  </a:lnTo>
                  <a:lnTo>
                    <a:pt x="271" y="114"/>
                  </a:lnTo>
                  <a:lnTo>
                    <a:pt x="271" y="112"/>
                  </a:lnTo>
                  <a:lnTo>
                    <a:pt x="271" y="110"/>
                  </a:lnTo>
                  <a:lnTo>
                    <a:pt x="272" y="110"/>
                  </a:lnTo>
                  <a:lnTo>
                    <a:pt x="272" y="109"/>
                  </a:lnTo>
                  <a:lnTo>
                    <a:pt x="273" y="108"/>
                  </a:lnTo>
                  <a:lnTo>
                    <a:pt x="274" y="107"/>
                  </a:lnTo>
                  <a:lnTo>
                    <a:pt x="275" y="104"/>
                  </a:lnTo>
                  <a:lnTo>
                    <a:pt x="275" y="102"/>
                  </a:lnTo>
                  <a:lnTo>
                    <a:pt x="275" y="101"/>
                  </a:lnTo>
                  <a:lnTo>
                    <a:pt x="276" y="100"/>
                  </a:lnTo>
                  <a:lnTo>
                    <a:pt x="279" y="100"/>
                  </a:lnTo>
                  <a:lnTo>
                    <a:pt x="279" y="99"/>
                  </a:lnTo>
                  <a:lnTo>
                    <a:pt x="280" y="99"/>
                  </a:lnTo>
                  <a:lnTo>
                    <a:pt x="281" y="97"/>
                  </a:lnTo>
                  <a:lnTo>
                    <a:pt x="282" y="96"/>
                  </a:lnTo>
                  <a:lnTo>
                    <a:pt x="282" y="96"/>
                  </a:lnTo>
                  <a:lnTo>
                    <a:pt x="283" y="95"/>
                  </a:lnTo>
                  <a:lnTo>
                    <a:pt x="284" y="94"/>
                  </a:lnTo>
                  <a:lnTo>
                    <a:pt x="285" y="92"/>
                  </a:lnTo>
                  <a:lnTo>
                    <a:pt x="285" y="92"/>
                  </a:lnTo>
                  <a:lnTo>
                    <a:pt x="284" y="91"/>
                  </a:lnTo>
                  <a:lnTo>
                    <a:pt x="284" y="90"/>
                  </a:lnTo>
                  <a:lnTo>
                    <a:pt x="282" y="88"/>
                  </a:lnTo>
                  <a:lnTo>
                    <a:pt x="281" y="87"/>
                  </a:lnTo>
                  <a:lnTo>
                    <a:pt x="281" y="87"/>
                  </a:lnTo>
                  <a:lnTo>
                    <a:pt x="282" y="87"/>
                  </a:lnTo>
                  <a:lnTo>
                    <a:pt x="282" y="87"/>
                  </a:lnTo>
                  <a:lnTo>
                    <a:pt x="284" y="88"/>
                  </a:lnTo>
                  <a:lnTo>
                    <a:pt x="285" y="88"/>
                  </a:lnTo>
                  <a:lnTo>
                    <a:pt x="287" y="88"/>
                  </a:lnTo>
                  <a:lnTo>
                    <a:pt x="289" y="90"/>
                  </a:lnTo>
                  <a:lnTo>
                    <a:pt x="290" y="90"/>
                  </a:lnTo>
                  <a:lnTo>
                    <a:pt x="291" y="90"/>
                  </a:lnTo>
                  <a:lnTo>
                    <a:pt x="291" y="90"/>
                  </a:lnTo>
                  <a:lnTo>
                    <a:pt x="292" y="88"/>
                  </a:lnTo>
                  <a:lnTo>
                    <a:pt x="291" y="88"/>
                  </a:lnTo>
                  <a:lnTo>
                    <a:pt x="288" y="86"/>
                  </a:lnTo>
                  <a:lnTo>
                    <a:pt x="286" y="85"/>
                  </a:lnTo>
                  <a:lnTo>
                    <a:pt x="284" y="84"/>
                  </a:lnTo>
                  <a:lnTo>
                    <a:pt x="278" y="83"/>
                  </a:lnTo>
                  <a:lnTo>
                    <a:pt x="275" y="82"/>
                  </a:lnTo>
                  <a:lnTo>
                    <a:pt x="273" y="80"/>
                  </a:lnTo>
                  <a:lnTo>
                    <a:pt x="270" y="79"/>
                  </a:lnTo>
                  <a:lnTo>
                    <a:pt x="269" y="78"/>
                  </a:lnTo>
                  <a:lnTo>
                    <a:pt x="267" y="78"/>
                  </a:lnTo>
                  <a:lnTo>
                    <a:pt x="266" y="78"/>
                  </a:lnTo>
                  <a:lnTo>
                    <a:pt x="263" y="79"/>
                  </a:lnTo>
                  <a:lnTo>
                    <a:pt x="263" y="79"/>
                  </a:lnTo>
                  <a:lnTo>
                    <a:pt x="263" y="78"/>
                  </a:lnTo>
                  <a:lnTo>
                    <a:pt x="262" y="78"/>
                  </a:lnTo>
                  <a:lnTo>
                    <a:pt x="261" y="77"/>
                  </a:lnTo>
                  <a:lnTo>
                    <a:pt x="259" y="75"/>
                  </a:lnTo>
                  <a:lnTo>
                    <a:pt x="259" y="74"/>
                  </a:lnTo>
                  <a:lnTo>
                    <a:pt x="260" y="74"/>
                  </a:lnTo>
                  <a:lnTo>
                    <a:pt x="261" y="75"/>
                  </a:lnTo>
                  <a:lnTo>
                    <a:pt x="263" y="74"/>
                  </a:lnTo>
                  <a:lnTo>
                    <a:pt x="263" y="74"/>
                  </a:lnTo>
                  <a:lnTo>
                    <a:pt x="264" y="75"/>
                  </a:lnTo>
                  <a:lnTo>
                    <a:pt x="272" y="78"/>
                  </a:lnTo>
                  <a:lnTo>
                    <a:pt x="275" y="78"/>
                  </a:lnTo>
                  <a:lnTo>
                    <a:pt x="280" y="80"/>
                  </a:lnTo>
                  <a:lnTo>
                    <a:pt x="281" y="80"/>
                  </a:lnTo>
                  <a:lnTo>
                    <a:pt x="282" y="81"/>
                  </a:lnTo>
                  <a:lnTo>
                    <a:pt x="283" y="81"/>
                  </a:lnTo>
                  <a:lnTo>
                    <a:pt x="285" y="81"/>
                  </a:lnTo>
                  <a:lnTo>
                    <a:pt x="288" y="82"/>
                  </a:lnTo>
                  <a:lnTo>
                    <a:pt x="291" y="84"/>
                  </a:lnTo>
                  <a:lnTo>
                    <a:pt x="293" y="86"/>
                  </a:lnTo>
                  <a:lnTo>
                    <a:pt x="295" y="87"/>
                  </a:lnTo>
                  <a:lnTo>
                    <a:pt x="296" y="87"/>
                  </a:lnTo>
                  <a:lnTo>
                    <a:pt x="296" y="86"/>
                  </a:lnTo>
                  <a:lnTo>
                    <a:pt x="297" y="86"/>
                  </a:lnTo>
                  <a:lnTo>
                    <a:pt x="298" y="85"/>
                  </a:lnTo>
                  <a:lnTo>
                    <a:pt x="297" y="85"/>
                  </a:lnTo>
                  <a:lnTo>
                    <a:pt x="296" y="84"/>
                  </a:lnTo>
                  <a:lnTo>
                    <a:pt x="295" y="82"/>
                  </a:lnTo>
                  <a:lnTo>
                    <a:pt x="295" y="82"/>
                  </a:lnTo>
                  <a:lnTo>
                    <a:pt x="295" y="81"/>
                  </a:lnTo>
                  <a:lnTo>
                    <a:pt x="296" y="81"/>
                  </a:lnTo>
                  <a:lnTo>
                    <a:pt x="296" y="80"/>
                  </a:lnTo>
                  <a:lnTo>
                    <a:pt x="297" y="80"/>
                  </a:lnTo>
                  <a:lnTo>
                    <a:pt x="300" y="79"/>
                  </a:lnTo>
                  <a:lnTo>
                    <a:pt x="301" y="79"/>
                  </a:lnTo>
                  <a:lnTo>
                    <a:pt x="303" y="78"/>
                  </a:lnTo>
                  <a:lnTo>
                    <a:pt x="305" y="78"/>
                  </a:lnTo>
                  <a:lnTo>
                    <a:pt x="307" y="77"/>
                  </a:lnTo>
                  <a:lnTo>
                    <a:pt x="308" y="76"/>
                  </a:lnTo>
                  <a:lnTo>
                    <a:pt x="311" y="73"/>
                  </a:lnTo>
                  <a:lnTo>
                    <a:pt x="312" y="70"/>
                  </a:lnTo>
                  <a:lnTo>
                    <a:pt x="312" y="69"/>
                  </a:lnTo>
                  <a:lnTo>
                    <a:pt x="311" y="69"/>
                  </a:lnTo>
                  <a:lnTo>
                    <a:pt x="309" y="68"/>
                  </a:lnTo>
                  <a:lnTo>
                    <a:pt x="309" y="68"/>
                  </a:lnTo>
                  <a:lnTo>
                    <a:pt x="308" y="68"/>
                  </a:lnTo>
                  <a:lnTo>
                    <a:pt x="307" y="67"/>
                  </a:lnTo>
                  <a:lnTo>
                    <a:pt x="305" y="67"/>
                  </a:lnTo>
                  <a:lnTo>
                    <a:pt x="302" y="67"/>
                  </a:lnTo>
                  <a:lnTo>
                    <a:pt x="301" y="67"/>
                  </a:lnTo>
                  <a:lnTo>
                    <a:pt x="301" y="66"/>
                  </a:lnTo>
                  <a:lnTo>
                    <a:pt x="301" y="65"/>
                  </a:lnTo>
                  <a:lnTo>
                    <a:pt x="301" y="65"/>
                  </a:lnTo>
                  <a:lnTo>
                    <a:pt x="299" y="63"/>
                  </a:lnTo>
                  <a:lnTo>
                    <a:pt x="298" y="62"/>
                  </a:lnTo>
                  <a:lnTo>
                    <a:pt x="297" y="62"/>
                  </a:lnTo>
                  <a:lnTo>
                    <a:pt x="298" y="62"/>
                  </a:lnTo>
                  <a:lnTo>
                    <a:pt x="299" y="61"/>
                  </a:lnTo>
                  <a:lnTo>
                    <a:pt x="299" y="61"/>
                  </a:lnTo>
                  <a:lnTo>
                    <a:pt x="301" y="61"/>
                  </a:lnTo>
                  <a:lnTo>
                    <a:pt x="301" y="62"/>
                  </a:lnTo>
                  <a:lnTo>
                    <a:pt x="303" y="63"/>
                  </a:lnTo>
                  <a:lnTo>
                    <a:pt x="308" y="64"/>
                  </a:lnTo>
                  <a:lnTo>
                    <a:pt x="313" y="65"/>
                  </a:lnTo>
                  <a:lnTo>
                    <a:pt x="313" y="64"/>
                  </a:lnTo>
                  <a:lnTo>
                    <a:pt x="313" y="64"/>
                  </a:lnTo>
                  <a:lnTo>
                    <a:pt x="314" y="63"/>
                  </a:lnTo>
                  <a:lnTo>
                    <a:pt x="316" y="62"/>
                  </a:lnTo>
                  <a:lnTo>
                    <a:pt x="317" y="62"/>
                  </a:lnTo>
                  <a:lnTo>
                    <a:pt x="317" y="62"/>
                  </a:lnTo>
                  <a:lnTo>
                    <a:pt x="318" y="60"/>
                  </a:lnTo>
                  <a:lnTo>
                    <a:pt x="318" y="59"/>
                  </a:lnTo>
                  <a:lnTo>
                    <a:pt x="318" y="57"/>
                  </a:lnTo>
                  <a:lnTo>
                    <a:pt x="317" y="54"/>
                  </a:lnTo>
                  <a:lnTo>
                    <a:pt x="318" y="53"/>
                  </a:lnTo>
                  <a:lnTo>
                    <a:pt x="319" y="52"/>
                  </a:lnTo>
                  <a:lnTo>
                    <a:pt x="320" y="52"/>
                  </a:lnTo>
                  <a:lnTo>
                    <a:pt x="321" y="52"/>
                  </a:lnTo>
                  <a:lnTo>
                    <a:pt x="322" y="51"/>
                  </a:lnTo>
                  <a:lnTo>
                    <a:pt x="323" y="51"/>
                  </a:lnTo>
                  <a:lnTo>
                    <a:pt x="323" y="52"/>
                  </a:lnTo>
                  <a:lnTo>
                    <a:pt x="323" y="54"/>
                  </a:lnTo>
                  <a:lnTo>
                    <a:pt x="324" y="55"/>
                  </a:lnTo>
                  <a:lnTo>
                    <a:pt x="324" y="55"/>
                  </a:lnTo>
                  <a:lnTo>
                    <a:pt x="325" y="55"/>
                  </a:lnTo>
                  <a:lnTo>
                    <a:pt x="329" y="55"/>
                  </a:lnTo>
                  <a:lnTo>
                    <a:pt x="331" y="55"/>
                  </a:lnTo>
                  <a:lnTo>
                    <a:pt x="333" y="56"/>
                  </a:lnTo>
                  <a:lnTo>
                    <a:pt x="333" y="54"/>
                  </a:lnTo>
                  <a:lnTo>
                    <a:pt x="332" y="53"/>
                  </a:lnTo>
                  <a:lnTo>
                    <a:pt x="330" y="52"/>
                  </a:lnTo>
                  <a:lnTo>
                    <a:pt x="328" y="51"/>
                  </a:lnTo>
                  <a:lnTo>
                    <a:pt x="327" y="49"/>
                  </a:lnTo>
                  <a:lnTo>
                    <a:pt x="327" y="49"/>
                  </a:lnTo>
                  <a:lnTo>
                    <a:pt x="327" y="47"/>
                  </a:lnTo>
                  <a:lnTo>
                    <a:pt x="328" y="47"/>
                  </a:lnTo>
                  <a:lnTo>
                    <a:pt x="329" y="47"/>
                  </a:lnTo>
                  <a:lnTo>
                    <a:pt x="331" y="49"/>
                  </a:lnTo>
                  <a:lnTo>
                    <a:pt x="333" y="50"/>
                  </a:lnTo>
                  <a:lnTo>
                    <a:pt x="333" y="51"/>
                  </a:lnTo>
                  <a:lnTo>
                    <a:pt x="334" y="53"/>
                  </a:lnTo>
                  <a:lnTo>
                    <a:pt x="336" y="54"/>
                  </a:lnTo>
                  <a:lnTo>
                    <a:pt x="337" y="54"/>
                  </a:lnTo>
                  <a:lnTo>
                    <a:pt x="338" y="55"/>
                  </a:lnTo>
                  <a:lnTo>
                    <a:pt x="339" y="56"/>
                  </a:lnTo>
                  <a:lnTo>
                    <a:pt x="339" y="57"/>
                  </a:lnTo>
                  <a:lnTo>
                    <a:pt x="340" y="57"/>
                  </a:lnTo>
                  <a:lnTo>
                    <a:pt x="340" y="57"/>
                  </a:lnTo>
                  <a:lnTo>
                    <a:pt x="341" y="55"/>
                  </a:lnTo>
                  <a:lnTo>
                    <a:pt x="340" y="54"/>
                  </a:lnTo>
                  <a:lnTo>
                    <a:pt x="340" y="54"/>
                  </a:lnTo>
                  <a:lnTo>
                    <a:pt x="340" y="53"/>
                  </a:lnTo>
                  <a:lnTo>
                    <a:pt x="340" y="52"/>
                  </a:lnTo>
                  <a:lnTo>
                    <a:pt x="340" y="51"/>
                  </a:lnTo>
                  <a:lnTo>
                    <a:pt x="341" y="51"/>
                  </a:lnTo>
                  <a:lnTo>
                    <a:pt x="344" y="50"/>
                  </a:lnTo>
                  <a:lnTo>
                    <a:pt x="345" y="49"/>
                  </a:lnTo>
                  <a:lnTo>
                    <a:pt x="345" y="47"/>
                  </a:lnTo>
                  <a:lnTo>
                    <a:pt x="345" y="47"/>
                  </a:lnTo>
                  <a:lnTo>
                    <a:pt x="346" y="47"/>
                  </a:lnTo>
                  <a:lnTo>
                    <a:pt x="347" y="47"/>
                  </a:lnTo>
                  <a:lnTo>
                    <a:pt x="348" y="46"/>
                  </a:lnTo>
                  <a:lnTo>
                    <a:pt x="349" y="46"/>
                  </a:lnTo>
                  <a:lnTo>
                    <a:pt x="349" y="46"/>
                  </a:lnTo>
                  <a:lnTo>
                    <a:pt x="349" y="45"/>
                  </a:lnTo>
                  <a:lnTo>
                    <a:pt x="349" y="45"/>
                  </a:lnTo>
                  <a:lnTo>
                    <a:pt x="348" y="45"/>
                  </a:lnTo>
                  <a:lnTo>
                    <a:pt x="347" y="46"/>
                  </a:lnTo>
                  <a:lnTo>
                    <a:pt x="347" y="46"/>
                  </a:lnTo>
                  <a:lnTo>
                    <a:pt x="346" y="46"/>
                  </a:lnTo>
                  <a:lnTo>
                    <a:pt x="345" y="45"/>
                  </a:lnTo>
                  <a:lnTo>
                    <a:pt x="345" y="42"/>
                  </a:lnTo>
                  <a:lnTo>
                    <a:pt x="344" y="40"/>
                  </a:lnTo>
                  <a:lnTo>
                    <a:pt x="343" y="38"/>
                  </a:lnTo>
                  <a:lnTo>
                    <a:pt x="342" y="36"/>
                  </a:lnTo>
                  <a:lnTo>
                    <a:pt x="341" y="35"/>
                  </a:lnTo>
                  <a:lnTo>
                    <a:pt x="340" y="35"/>
                  </a:lnTo>
                  <a:lnTo>
                    <a:pt x="340" y="34"/>
                  </a:lnTo>
                  <a:lnTo>
                    <a:pt x="341" y="33"/>
                  </a:lnTo>
                  <a:lnTo>
                    <a:pt x="342" y="33"/>
                  </a:lnTo>
                  <a:lnTo>
                    <a:pt x="344" y="33"/>
                  </a:lnTo>
                  <a:lnTo>
                    <a:pt x="345" y="34"/>
                  </a:lnTo>
                  <a:lnTo>
                    <a:pt x="347" y="34"/>
                  </a:lnTo>
                  <a:lnTo>
                    <a:pt x="347" y="34"/>
                  </a:lnTo>
                  <a:lnTo>
                    <a:pt x="348" y="33"/>
                  </a:lnTo>
                  <a:lnTo>
                    <a:pt x="348" y="33"/>
                  </a:lnTo>
                  <a:lnTo>
                    <a:pt x="348" y="32"/>
                  </a:lnTo>
                  <a:lnTo>
                    <a:pt x="348" y="29"/>
                  </a:lnTo>
                  <a:lnTo>
                    <a:pt x="349" y="27"/>
                  </a:lnTo>
                  <a:lnTo>
                    <a:pt x="349" y="27"/>
                  </a:lnTo>
                  <a:lnTo>
                    <a:pt x="349" y="27"/>
                  </a:lnTo>
                  <a:lnTo>
                    <a:pt x="347" y="27"/>
                  </a:lnTo>
                  <a:lnTo>
                    <a:pt x="345" y="27"/>
                  </a:lnTo>
                  <a:lnTo>
                    <a:pt x="343" y="26"/>
                  </a:lnTo>
                  <a:lnTo>
                    <a:pt x="342" y="25"/>
                  </a:lnTo>
                  <a:lnTo>
                    <a:pt x="341" y="25"/>
                  </a:lnTo>
                  <a:lnTo>
                    <a:pt x="342" y="23"/>
                  </a:lnTo>
                  <a:lnTo>
                    <a:pt x="342" y="22"/>
                  </a:lnTo>
                  <a:lnTo>
                    <a:pt x="338" y="22"/>
                  </a:lnTo>
                  <a:lnTo>
                    <a:pt x="333" y="22"/>
                  </a:lnTo>
                  <a:lnTo>
                    <a:pt x="332" y="22"/>
                  </a:lnTo>
                  <a:lnTo>
                    <a:pt x="330" y="22"/>
                  </a:lnTo>
                  <a:lnTo>
                    <a:pt x="328" y="21"/>
                  </a:lnTo>
                  <a:lnTo>
                    <a:pt x="326" y="21"/>
                  </a:lnTo>
                  <a:lnTo>
                    <a:pt x="326" y="20"/>
                  </a:lnTo>
                  <a:lnTo>
                    <a:pt x="326" y="20"/>
                  </a:lnTo>
                  <a:lnTo>
                    <a:pt x="325" y="21"/>
                  </a:lnTo>
                  <a:lnTo>
                    <a:pt x="325" y="21"/>
                  </a:lnTo>
                  <a:lnTo>
                    <a:pt x="324" y="22"/>
                  </a:lnTo>
                  <a:lnTo>
                    <a:pt x="325" y="23"/>
                  </a:lnTo>
                  <a:lnTo>
                    <a:pt x="326" y="26"/>
                  </a:lnTo>
                  <a:lnTo>
                    <a:pt x="326" y="27"/>
                  </a:lnTo>
                  <a:lnTo>
                    <a:pt x="328" y="29"/>
                  </a:lnTo>
                  <a:lnTo>
                    <a:pt x="328" y="29"/>
                  </a:lnTo>
                  <a:lnTo>
                    <a:pt x="328" y="30"/>
                  </a:lnTo>
                  <a:lnTo>
                    <a:pt x="326" y="31"/>
                  </a:lnTo>
                  <a:lnTo>
                    <a:pt x="324" y="33"/>
                  </a:lnTo>
                  <a:lnTo>
                    <a:pt x="322" y="35"/>
                  </a:lnTo>
                  <a:lnTo>
                    <a:pt x="320" y="38"/>
                  </a:lnTo>
                  <a:lnTo>
                    <a:pt x="320" y="40"/>
                  </a:lnTo>
                  <a:lnTo>
                    <a:pt x="320" y="41"/>
                  </a:lnTo>
                  <a:lnTo>
                    <a:pt x="320" y="43"/>
                  </a:lnTo>
                  <a:lnTo>
                    <a:pt x="320" y="44"/>
                  </a:lnTo>
                  <a:lnTo>
                    <a:pt x="317" y="46"/>
                  </a:lnTo>
                  <a:lnTo>
                    <a:pt x="315" y="47"/>
                  </a:lnTo>
                  <a:lnTo>
                    <a:pt x="315" y="47"/>
                  </a:lnTo>
                  <a:lnTo>
                    <a:pt x="314" y="47"/>
                  </a:lnTo>
                  <a:lnTo>
                    <a:pt x="313" y="47"/>
                  </a:lnTo>
                  <a:lnTo>
                    <a:pt x="313" y="46"/>
                  </a:lnTo>
                  <a:lnTo>
                    <a:pt x="312" y="46"/>
                  </a:lnTo>
                  <a:lnTo>
                    <a:pt x="311" y="45"/>
                  </a:lnTo>
                  <a:lnTo>
                    <a:pt x="309" y="43"/>
                  </a:lnTo>
                  <a:lnTo>
                    <a:pt x="308" y="40"/>
                  </a:lnTo>
                  <a:lnTo>
                    <a:pt x="307" y="37"/>
                  </a:lnTo>
                  <a:lnTo>
                    <a:pt x="307" y="34"/>
                  </a:lnTo>
                  <a:lnTo>
                    <a:pt x="308" y="31"/>
                  </a:lnTo>
                  <a:lnTo>
                    <a:pt x="308" y="29"/>
                  </a:lnTo>
                  <a:lnTo>
                    <a:pt x="308" y="28"/>
                  </a:lnTo>
                  <a:lnTo>
                    <a:pt x="308" y="27"/>
                  </a:lnTo>
                  <a:lnTo>
                    <a:pt x="306" y="25"/>
                  </a:lnTo>
                  <a:lnTo>
                    <a:pt x="305" y="24"/>
                  </a:lnTo>
                  <a:lnTo>
                    <a:pt x="304" y="22"/>
                  </a:lnTo>
                  <a:lnTo>
                    <a:pt x="303" y="22"/>
                  </a:lnTo>
                  <a:lnTo>
                    <a:pt x="303" y="23"/>
                  </a:lnTo>
                  <a:lnTo>
                    <a:pt x="301" y="25"/>
                  </a:lnTo>
                  <a:lnTo>
                    <a:pt x="301" y="25"/>
                  </a:lnTo>
                  <a:lnTo>
                    <a:pt x="300" y="26"/>
                  </a:lnTo>
                  <a:lnTo>
                    <a:pt x="300" y="27"/>
                  </a:lnTo>
                  <a:lnTo>
                    <a:pt x="301" y="27"/>
                  </a:lnTo>
                  <a:lnTo>
                    <a:pt x="301" y="28"/>
                  </a:lnTo>
                  <a:lnTo>
                    <a:pt x="301" y="29"/>
                  </a:lnTo>
                  <a:lnTo>
                    <a:pt x="300" y="32"/>
                  </a:lnTo>
                  <a:lnTo>
                    <a:pt x="297" y="34"/>
                  </a:lnTo>
                  <a:lnTo>
                    <a:pt x="296" y="34"/>
                  </a:lnTo>
                  <a:lnTo>
                    <a:pt x="295" y="35"/>
                  </a:lnTo>
                  <a:lnTo>
                    <a:pt x="294" y="34"/>
                  </a:lnTo>
                  <a:lnTo>
                    <a:pt x="293" y="34"/>
                  </a:lnTo>
                  <a:lnTo>
                    <a:pt x="292" y="33"/>
                  </a:lnTo>
                  <a:lnTo>
                    <a:pt x="292" y="33"/>
                  </a:lnTo>
                  <a:lnTo>
                    <a:pt x="292" y="31"/>
                  </a:lnTo>
                  <a:lnTo>
                    <a:pt x="293" y="29"/>
                  </a:lnTo>
                  <a:lnTo>
                    <a:pt x="293" y="29"/>
                  </a:lnTo>
                  <a:lnTo>
                    <a:pt x="292" y="28"/>
                  </a:lnTo>
                  <a:lnTo>
                    <a:pt x="291" y="27"/>
                  </a:lnTo>
                  <a:lnTo>
                    <a:pt x="290" y="27"/>
                  </a:lnTo>
                  <a:lnTo>
                    <a:pt x="290" y="27"/>
                  </a:lnTo>
                  <a:lnTo>
                    <a:pt x="290" y="26"/>
                  </a:lnTo>
                  <a:lnTo>
                    <a:pt x="290" y="25"/>
                  </a:lnTo>
                  <a:lnTo>
                    <a:pt x="291" y="25"/>
                  </a:lnTo>
                  <a:lnTo>
                    <a:pt x="290" y="23"/>
                  </a:lnTo>
                  <a:lnTo>
                    <a:pt x="289" y="22"/>
                  </a:lnTo>
                  <a:lnTo>
                    <a:pt x="288" y="22"/>
                  </a:lnTo>
                  <a:lnTo>
                    <a:pt x="288" y="22"/>
                  </a:lnTo>
                  <a:lnTo>
                    <a:pt x="288" y="23"/>
                  </a:lnTo>
                  <a:lnTo>
                    <a:pt x="288" y="25"/>
                  </a:lnTo>
                  <a:lnTo>
                    <a:pt x="288" y="27"/>
                  </a:lnTo>
                  <a:lnTo>
                    <a:pt x="286" y="27"/>
                  </a:lnTo>
                  <a:lnTo>
                    <a:pt x="285" y="25"/>
                  </a:lnTo>
                  <a:lnTo>
                    <a:pt x="284" y="25"/>
                  </a:lnTo>
                  <a:lnTo>
                    <a:pt x="283" y="23"/>
                  </a:lnTo>
                  <a:lnTo>
                    <a:pt x="282" y="22"/>
                  </a:lnTo>
                  <a:lnTo>
                    <a:pt x="282" y="21"/>
                  </a:lnTo>
                  <a:lnTo>
                    <a:pt x="282" y="21"/>
                  </a:lnTo>
                  <a:lnTo>
                    <a:pt x="283" y="20"/>
                  </a:lnTo>
                  <a:lnTo>
                    <a:pt x="287" y="18"/>
                  </a:lnTo>
                  <a:lnTo>
                    <a:pt x="288" y="16"/>
                  </a:lnTo>
                  <a:lnTo>
                    <a:pt x="290" y="15"/>
                  </a:lnTo>
                  <a:lnTo>
                    <a:pt x="290" y="15"/>
                  </a:lnTo>
                  <a:lnTo>
                    <a:pt x="290" y="14"/>
                  </a:lnTo>
                  <a:lnTo>
                    <a:pt x="288" y="13"/>
                  </a:lnTo>
                  <a:lnTo>
                    <a:pt x="286" y="11"/>
                  </a:lnTo>
                  <a:lnTo>
                    <a:pt x="284" y="9"/>
                  </a:lnTo>
                  <a:lnTo>
                    <a:pt x="282" y="8"/>
                  </a:lnTo>
                  <a:lnTo>
                    <a:pt x="280" y="7"/>
                  </a:lnTo>
                  <a:lnTo>
                    <a:pt x="278" y="6"/>
                  </a:lnTo>
                  <a:lnTo>
                    <a:pt x="277" y="5"/>
                  </a:lnTo>
                  <a:lnTo>
                    <a:pt x="277" y="4"/>
                  </a:lnTo>
                  <a:lnTo>
                    <a:pt x="276" y="2"/>
                  </a:lnTo>
                  <a:lnTo>
                    <a:pt x="275" y="1"/>
                  </a:lnTo>
                  <a:lnTo>
                    <a:pt x="274" y="0"/>
                  </a:lnTo>
                  <a:lnTo>
                    <a:pt x="273" y="0"/>
                  </a:lnTo>
                  <a:lnTo>
                    <a:pt x="271" y="0"/>
                  </a:lnTo>
                  <a:lnTo>
                    <a:pt x="269" y="0"/>
                  </a:lnTo>
                  <a:lnTo>
                    <a:pt x="266" y="0"/>
                  </a:lnTo>
                  <a:lnTo>
                    <a:pt x="266" y="2"/>
                  </a:lnTo>
                  <a:lnTo>
                    <a:pt x="266" y="2"/>
                  </a:lnTo>
                  <a:lnTo>
                    <a:pt x="266" y="3"/>
                  </a:lnTo>
                  <a:lnTo>
                    <a:pt x="266" y="4"/>
                  </a:lnTo>
                  <a:lnTo>
                    <a:pt x="265" y="6"/>
                  </a:lnTo>
                  <a:lnTo>
                    <a:pt x="265" y="8"/>
                  </a:lnTo>
                  <a:lnTo>
                    <a:pt x="264" y="7"/>
                  </a:lnTo>
                  <a:lnTo>
                    <a:pt x="264" y="7"/>
                  </a:lnTo>
                  <a:lnTo>
                    <a:pt x="263" y="6"/>
                  </a:lnTo>
                  <a:lnTo>
                    <a:pt x="263" y="5"/>
                  </a:lnTo>
                  <a:lnTo>
                    <a:pt x="263" y="5"/>
                  </a:lnTo>
                  <a:lnTo>
                    <a:pt x="262" y="5"/>
                  </a:lnTo>
                  <a:lnTo>
                    <a:pt x="262" y="6"/>
                  </a:lnTo>
                  <a:lnTo>
                    <a:pt x="261" y="7"/>
                  </a:lnTo>
                  <a:lnTo>
                    <a:pt x="260" y="10"/>
                  </a:lnTo>
                  <a:lnTo>
                    <a:pt x="259" y="14"/>
                  </a:lnTo>
                  <a:lnTo>
                    <a:pt x="259" y="15"/>
                  </a:lnTo>
                  <a:lnTo>
                    <a:pt x="259" y="16"/>
                  </a:lnTo>
                  <a:lnTo>
                    <a:pt x="260" y="17"/>
                  </a:lnTo>
                  <a:lnTo>
                    <a:pt x="263" y="18"/>
                  </a:lnTo>
                  <a:lnTo>
                    <a:pt x="264" y="18"/>
                  </a:lnTo>
                  <a:lnTo>
                    <a:pt x="265" y="19"/>
                  </a:lnTo>
                  <a:lnTo>
                    <a:pt x="266" y="20"/>
                  </a:lnTo>
                  <a:lnTo>
                    <a:pt x="267" y="21"/>
                  </a:lnTo>
                  <a:lnTo>
                    <a:pt x="268" y="21"/>
                  </a:lnTo>
                  <a:lnTo>
                    <a:pt x="269" y="21"/>
                  </a:lnTo>
                  <a:lnTo>
                    <a:pt x="270" y="21"/>
                  </a:lnTo>
                  <a:lnTo>
                    <a:pt x="272" y="22"/>
                  </a:lnTo>
                  <a:lnTo>
                    <a:pt x="274" y="25"/>
                  </a:lnTo>
                  <a:lnTo>
                    <a:pt x="276" y="27"/>
                  </a:lnTo>
                  <a:lnTo>
                    <a:pt x="276" y="28"/>
                  </a:lnTo>
                  <a:lnTo>
                    <a:pt x="277" y="29"/>
                  </a:lnTo>
                  <a:lnTo>
                    <a:pt x="277" y="31"/>
                  </a:lnTo>
                  <a:lnTo>
                    <a:pt x="276" y="33"/>
                  </a:lnTo>
                  <a:lnTo>
                    <a:pt x="275" y="34"/>
                  </a:lnTo>
                  <a:lnTo>
                    <a:pt x="273" y="36"/>
                  </a:lnTo>
                  <a:lnTo>
                    <a:pt x="270" y="38"/>
                  </a:lnTo>
                  <a:lnTo>
                    <a:pt x="268" y="39"/>
                  </a:lnTo>
                  <a:lnTo>
                    <a:pt x="267" y="40"/>
                  </a:lnTo>
                  <a:lnTo>
                    <a:pt x="265" y="41"/>
                  </a:lnTo>
                  <a:lnTo>
                    <a:pt x="265" y="42"/>
                  </a:lnTo>
                  <a:lnTo>
                    <a:pt x="265" y="43"/>
                  </a:lnTo>
                  <a:lnTo>
                    <a:pt x="266" y="43"/>
                  </a:lnTo>
                  <a:lnTo>
                    <a:pt x="267" y="45"/>
                  </a:lnTo>
                  <a:lnTo>
                    <a:pt x="267" y="46"/>
                  </a:lnTo>
                  <a:lnTo>
                    <a:pt x="267" y="46"/>
                  </a:lnTo>
                  <a:lnTo>
                    <a:pt x="267" y="47"/>
                  </a:lnTo>
                  <a:lnTo>
                    <a:pt x="266" y="49"/>
                  </a:lnTo>
                  <a:lnTo>
                    <a:pt x="265" y="49"/>
                  </a:lnTo>
                  <a:lnTo>
                    <a:pt x="264" y="49"/>
                  </a:lnTo>
                  <a:lnTo>
                    <a:pt x="264" y="49"/>
                  </a:lnTo>
                  <a:lnTo>
                    <a:pt x="263" y="48"/>
                  </a:lnTo>
                  <a:lnTo>
                    <a:pt x="263" y="47"/>
                  </a:lnTo>
                  <a:lnTo>
                    <a:pt x="263" y="47"/>
                  </a:lnTo>
                  <a:lnTo>
                    <a:pt x="263" y="46"/>
                  </a:lnTo>
                  <a:lnTo>
                    <a:pt x="262" y="46"/>
                  </a:lnTo>
                  <a:lnTo>
                    <a:pt x="260" y="46"/>
                  </a:lnTo>
                  <a:lnTo>
                    <a:pt x="259" y="45"/>
                  </a:lnTo>
                  <a:lnTo>
                    <a:pt x="258" y="43"/>
                  </a:lnTo>
                  <a:lnTo>
                    <a:pt x="259" y="42"/>
                  </a:lnTo>
                  <a:lnTo>
                    <a:pt x="260" y="40"/>
                  </a:lnTo>
                  <a:lnTo>
                    <a:pt x="260" y="40"/>
                  </a:lnTo>
                  <a:lnTo>
                    <a:pt x="260" y="40"/>
                  </a:lnTo>
                  <a:lnTo>
                    <a:pt x="260" y="39"/>
                  </a:lnTo>
                  <a:lnTo>
                    <a:pt x="256" y="38"/>
                  </a:lnTo>
                  <a:lnTo>
                    <a:pt x="251" y="37"/>
                  </a:lnTo>
                  <a:lnTo>
                    <a:pt x="250" y="37"/>
                  </a:lnTo>
                  <a:lnTo>
                    <a:pt x="250" y="37"/>
                  </a:lnTo>
                  <a:lnTo>
                    <a:pt x="249" y="38"/>
                  </a:lnTo>
                  <a:lnTo>
                    <a:pt x="248" y="39"/>
                  </a:lnTo>
                  <a:lnTo>
                    <a:pt x="249" y="39"/>
                  </a:lnTo>
                  <a:lnTo>
                    <a:pt x="250" y="41"/>
                  </a:lnTo>
                  <a:lnTo>
                    <a:pt x="250" y="43"/>
                  </a:lnTo>
                  <a:lnTo>
                    <a:pt x="250" y="44"/>
                  </a:lnTo>
                  <a:lnTo>
                    <a:pt x="248" y="43"/>
                  </a:lnTo>
                  <a:lnTo>
                    <a:pt x="247" y="43"/>
                  </a:lnTo>
                  <a:lnTo>
                    <a:pt x="246" y="43"/>
                  </a:lnTo>
                  <a:lnTo>
                    <a:pt x="245" y="43"/>
                  </a:lnTo>
                  <a:lnTo>
                    <a:pt x="245" y="43"/>
                  </a:lnTo>
                  <a:lnTo>
                    <a:pt x="244" y="43"/>
                  </a:lnTo>
                  <a:lnTo>
                    <a:pt x="244" y="43"/>
                  </a:lnTo>
                  <a:lnTo>
                    <a:pt x="243" y="43"/>
                  </a:lnTo>
                  <a:lnTo>
                    <a:pt x="242" y="43"/>
                  </a:lnTo>
                  <a:lnTo>
                    <a:pt x="241" y="43"/>
                  </a:lnTo>
                  <a:lnTo>
                    <a:pt x="239" y="43"/>
                  </a:lnTo>
                  <a:lnTo>
                    <a:pt x="238" y="43"/>
                  </a:lnTo>
                  <a:lnTo>
                    <a:pt x="237" y="43"/>
                  </a:lnTo>
                  <a:lnTo>
                    <a:pt x="236" y="43"/>
                  </a:lnTo>
                  <a:lnTo>
                    <a:pt x="233" y="43"/>
                  </a:lnTo>
                  <a:lnTo>
                    <a:pt x="230" y="43"/>
                  </a:lnTo>
                  <a:lnTo>
                    <a:pt x="228" y="43"/>
                  </a:lnTo>
                  <a:lnTo>
                    <a:pt x="227" y="43"/>
                  </a:lnTo>
                  <a:lnTo>
                    <a:pt x="225" y="41"/>
                  </a:lnTo>
                  <a:lnTo>
                    <a:pt x="223" y="40"/>
                  </a:lnTo>
                  <a:lnTo>
                    <a:pt x="222" y="40"/>
                  </a:lnTo>
                  <a:lnTo>
                    <a:pt x="221" y="40"/>
                  </a:lnTo>
                  <a:lnTo>
                    <a:pt x="220" y="40"/>
                  </a:lnTo>
                  <a:lnTo>
                    <a:pt x="219" y="39"/>
                  </a:lnTo>
                  <a:lnTo>
                    <a:pt x="218" y="38"/>
                  </a:lnTo>
                  <a:lnTo>
                    <a:pt x="218" y="38"/>
                  </a:lnTo>
                  <a:lnTo>
                    <a:pt x="215" y="37"/>
                  </a:lnTo>
                  <a:lnTo>
                    <a:pt x="212" y="37"/>
                  </a:lnTo>
                  <a:lnTo>
                    <a:pt x="207" y="37"/>
                  </a:lnTo>
                  <a:lnTo>
                    <a:pt x="206" y="36"/>
                  </a:lnTo>
                  <a:lnTo>
                    <a:pt x="205" y="35"/>
                  </a:lnTo>
                  <a:lnTo>
                    <a:pt x="203" y="35"/>
                  </a:lnTo>
                  <a:lnTo>
                    <a:pt x="203" y="33"/>
                  </a:lnTo>
                  <a:lnTo>
                    <a:pt x="202" y="32"/>
                  </a:lnTo>
                  <a:lnTo>
                    <a:pt x="201" y="30"/>
                  </a:lnTo>
                  <a:lnTo>
                    <a:pt x="200" y="29"/>
                  </a:lnTo>
                  <a:lnTo>
                    <a:pt x="199" y="29"/>
                  </a:lnTo>
                  <a:lnTo>
                    <a:pt x="198" y="30"/>
                  </a:lnTo>
                  <a:lnTo>
                    <a:pt x="195" y="30"/>
                  </a:lnTo>
                  <a:lnTo>
                    <a:pt x="193" y="30"/>
                  </a:lnTo>
                  <a:lnTo>
                    <a:pt x="192" y="31"/>
                  </a:lnTo>
                  <a:lnTo>
                    <a:pt x="190" y="32"/>
                  </a:lnTo>
                  <a:lnTo>
                    <a:pt x="189" y="33"/>
                  </a:lnTo>
                  <a:lnTo>
                    <a:pt x="188" y="34"/>
                  </a:lnTo>
                  <a:lnTo>
                    <a:pt x="188" y="36"/>
                  </a:lnTo>
                  <a:lnTo>
                    <a:pt x="189" y="37"/>
                  </a:lnTo>
                  <a:lnTo>
                    <a:pt x="190" y="37"/>
                  </a:lnTo>
                  <a:lnTo>
                    <a:pt x="190" y="37"/>
                  </a:lnTo>
                  <a:lnTo>
                    <a:pt x="191" y="36"/>
                  </a:lnTo>
                  <a:lnTo>
                    <a:pt x="192" y="35"/>
                  </a:lnTo>
                  <a:lnTo>
                    <a:pt x="194" y="35"/>
                  </a:lnTo>
                  <a:lnTo>
                    <a:pt x="196" y="35"/>
                  </a:lnTo>
                  <a:lnTo>
                    <a:pt x="199" y="35"/>
                  </a:lnTo>
                  <a:lnTo>
                    <a:pt x="199" y="36"/>
                  </a:lnTo>
                  <a:lnTo>
                    <a:pt x="197" y="37"/>
                  </a:lnTo>
                  <a:lnTo>
                    <a:pt x="197" y="38"/>
                  </a:lnTo>
                  <a:lnTo>
                    <a:pt x="196" y="39"/>
                  </a:lnTo>
                  <a:lnTo>
                    <a:pt x="195" y="40"/>
                  </a:lnTo>
                  <a:lnTo>
                    <a:pt x="195" y="40"/>
                  </a:lnTo>
                  <a:lnTo>
                    <a:pt x="193" y="40"/>
                  </a:lnTo>
                  <a:lnTo>
                    <a:pt x="192" y="40"/>
                  </a:lnTo>
                  <a:lnTo>
                    <a:pt x="192" y="41"/>
                  </a:lnTo>
                  <a:lnTo>
                    <a:pt x="191" y="42"/>
                  </a:lnTo>
                  <a:lnTo>
                    <a:pt x="191" y="43"/>
                  </a:lnTo>
                  <a:lnTo>
                    <a:pt x="192" y="46"/>
                  </a:lnTo>
                  <a:lnTo>
                    <a:pt x="193" y="47"/>
                  </a:lnTo>
                  <a:lnTo>
                    <a:pt x="194" y="50"/>
                  </a:lnTo>
                  <a:lnTo>
                    <a:pt x="194" y="50"/>
                  </a:lnTo>
                  <a:lnTo>
                    <a:pt x="193" y="50"/>
                  </a:lnTo>
                  <a:lnTo>
                    <a:pt x="193" y="50"/>
                  </a:lnTo>
                  <a:lnTo>
                    <a:pt x="192" y="50"/>
                  </a:lnTo>
                  <a:lnTo>
                    <a:pt x="191" y="50"/>
                  </a:lnTo>
                  <a:lnTo>
                    <a:pt x="190" y="51"/>
                  </a:lnTo>
                  <a:lnTo>
                    <a:pt x="190" y="51"/>
                  </a:lnTo>
                  <a:lnTo>
                    <a:pt x="191" y="52"/>
                  </a:lnTo>
                  <a:lnTo>
                    <a:pt x="192" y="52"/>
                  </a:lnTo>
                  <a:lnTo>
                    <a:pt x="193" y="53"/>
                  </a:lnTo>
                  <a:lnTo>
                    <a:pt x="193" y="54"/>
                  </a:lnTo>
                  <a:lnTo>
                    <a:pt x="191" y="54"/>
                  </a:lnTo>
                  <a:lnTo>
                    <a:pt x="189" y="53"/>
                  </a:lnTo>
                  <a:lnTo>
                    <a:pt x="188" y="52"/>
                  </a:lnTo>
                  <a:lnTo>
                    <a:pt x="187" y="52"/>
                  </a:lnTo>
                  <a:lnTo>
                    <a:pt x="183" y="46"/>
                  </a:lnTo>
                  <a:lnTo>
                    <a:pt x="183" y="46"/>
                  </a:lnTo>
                  <a:lnTo>
                    <a:pt x="182" y="46"/>
                  </a:lnTo>
                  <a:lnTo>
                    <a:pt x="181" y="46"/>
                  </a:lnTo>
                  <a:lnTo>
                    <a:pt x="180" y="46"/>
                  </a:lnTo>
                  <a:lnTo>
                    <a:pt x="180" y="46"/>
                  </a:lnTo>
                  <a:lnTo>
                    <a:pt x="180" y="46"/>
                  </a:lnTo>
                  <a:lnTo>
                    <a:pt x="180" y="44"/>
                  </a:lnTo>
                  <a:lnTo>
                    <a:pt x="179" y="43"/>
                  </a:lnTo>
                  <a:lnTo>
                    <a:pt x="178" y="41"/>
                  </a:lnTo>
                  <a:lnTo>
                    <a:pt x="177" y="41"/>
                  </a:lnTo>
                  <a:lnTo>
                    <a:pt x="178" y="40"/>
                  </a:lnTo>
                  <a:lnTo>
                    <a:pt x="178" y="40"/>
                  </a:lnTo>
                  <a:lnTo>
                    <a:pt x="178" y="39"/>
                  </a:lnTo>
                  <a:lnTo>
                    <a:pt x="177" y="39"/>
                  </a:lnTo>
                  <a:lnTo>
                    <a:pt x="176" y="40"/>
                  </a:lnTo>
                  <a:lnTo>
                    <a:pt x="174" y="42"/>
                  </a:lnTo>
                  <a:lnTo>
                    <a:pt x="174" y="43"/>
                  </a:lnTo>
                  <a:lnTo>
                    <a:pt x="173" y="45"/>
                  </a:lnTo>
                  <a:lnTo>
                    <a:pt x="172" y="45"/>
                  </a:lnTo>
                  <a:lnTo>
                    <a:pt x="170" y="45"/>
                  </a:lnTo>
                  <a:lnTo>
                    <a:pt x="168" y="45"/>
                  </a:lnTo>
                  <a:lnTo>
                    <a:pt x="167" y="45"/>
                  </a:lnTo>
                  <a:lnTo>
                    <a:pt x="159" y="45"/>
                  </a:lnTo>
                  <a:lnTo>
                    <a:pt x="155" y="45"/>
                  </a:lnTo>
                  <a:lnTo>
                    <a:pt x="151" y="44"/>
                  </a:lnTo>
                  <a:lnTo>
                    <a:pt x="150" y="43"/>
                  </a:lnTo>
                  <a:lnTo>
                    <a:pt x="149" y="42"/>
                  </a:lnTo>
                  <a:lnTo>
                    <a:pt x="148" y="41"/>
                  </a:lnTo>
                  <a:lnTo>
                    <a:pt x="148" y="40"/>
                  </a:lnTo>
                  <a:lnTo>
                    <a:pt x="149" y="40"/>
                  </a:lnTo>
                  <a:lnTo>
                    <a:pt x="150" y="39"/>
                  </a:lnTo>
                  <a:lnTo>
                    <a:pt x="152" y="37"/>
                  </a:lnTo>
                  <a:lnTo>
                    <a:pt x="155" y="36"/>
                  </a:lnTo>
                  <a:lnTo>
                    <a:pt x="157" y="36"/>
                  </a:lnTo>
                  <a:lnTo>
                    <a:pt x="158" y="36"/>
                  </a:lnTo>
                  <a:lnTo>
                    <a:pt x="157" y="35"/>
                  </a:lnTo>
                  <a:lnTo>
                    <a:pt x="157" y="34"/>
                  </a:lnTo>
                  <a:lnTo>
                    <a:pt x="156" y="34"/>
                  </a:lnTo>
                  <a:lnTo>
                    <a:pt x="155" y="33"/>
                  </a:lnTo>
                  <a:lnTo>
                    <a:pt x="153" y="33"/>
                  </a:lnTo>
                  <a:lnTo>
                    <a:pt x="152" y="32"/>
                  </a:lnTo>
                  <a:lnTo>
                    <a:pt x="152" y="31"/>
                  </a:lnTo>
                  <a:lnTo>
                    <a:pt x="150" y="30"/>
                  </a:lnTo>
                  <a:lnTo>
                    <a:pt x="150" y="30"/>
                  </a:lnTo>
                  <a:lnTo>
                    <a:pt x="149" y="32"/>
                  </a:lnTo>
                  <a:lnTo>
                    <a:pt x="147" y="33"/>
                  </a:lnTo>
                  <a:lnTo>
                    <a:pt x="145" y="33"/>
                  </a:lnTo>
                  <a:lnTo>
                    <a:pt x="142" y="31"/>
                  </a:lnTo>
                  <a:lnTo>
                    <a:pt x="141" y="30"/>
                  </a:lnTo>
                  <a:lnTo>
                    <a:pt x="138" y="29"/>
                  </a:lnTo>
                  <a:lnTo>
                    <a:pt x="136" y="28"/>
                  </a:lnTo>
                  <a:lnTo>
                    <a:pt x="135" y="28"/>
                  </a:lnTo>
                  <a:lnTo>
                    <a:pt x="134" y="27"/>
                  </a:lnTo>
                  <a:lnTo>
                    <a:pt x="132" y="27"/>
                  </a:lnTo>
                  <a:lnTo>
                    <a:pt x="130" y="27"/>
                  </a:lnTo>
                  <a:lnTo>
                    <a:pt x="125" y="26"/>
                  </a:lnTo>
                  <a:lnTo>
                    <a:pt x="120" y="24"/>
                  </a:lnTo>
                  <a:lnTo>
                    <a:pt x="119" y="23"/>
                  </a:lnTo>
                  <a:lnTo>
                    <a:pt x="118" y="23"/>
                  </a:lnTo>
                  <a:lnTo>
                    <a:pt x="117" y="22"/>
                  </a:lnTo>
                  <a:lnTo>
                    <a:pt x="116" y="22"/>
                  </a:lnTo>
                  <a:lnTo>
                    <a:pt x="113" y="21"/>
                  </a:lnTo>
                  <a:lnTo>
                    <a:pt x="112" y="21"/>
                  </a:lnTo>
                  <a:lnTo>
                    <a:pt x="111" y="21"/>
                  </a:lnTo>
                  <a:lnTo>
                    <a:pt x="110" y="21"/>
                  </a:lnTo>
                  <a:lnTo>
                    <a:pt x="110" y="21"/>
                  </a:lnTo>
                  <a:lnTo>
                    <a:pt x="108" y="23"/>
                  </a:lnTo>
                  <a:lnTo>
                    <a:pt x="106" y="25"/>
                  </a:lnTo>
                  <a:lnTo>
                    <a:pt x="105" y="25"/>
                  </a:lnTo>
                  <a:lnTo>
                    <a:pt x="104" y="25"/>
                  </a:lnTo>
                  <a:lnTo>
                    <a:pt x="103" y="21"/>
                  </a:lnTo>
                  <a:lnTo>
                    <a:pt x="102" y="19"/>
                  </a:lnTo>
                  <a:lnTo>
                    <a:pt x="102" y="17"/>
                  </a:lnTo>
                  <a:lnTo>
                    <a:pt x="101" y="17"/>
                  </a:lnTo>
                  <a:lnTo>
                    <a:pt x="100" y="17"/>
                  </a:lnTo>
                  <a:lnTo>
                    <a:pt x="99" y="19"/>
                  </a:lnTo>
                  <a:lnTo>
                    <a:pt x="98" y="21"/>
                  </a:lnTo>
                  <a:lnTo>
                    <a:pt x="98" y="22"/>
                  </a:lnTo>
                  <a:lnTo>
                    <a:pt x="98" y="23"/>
                  </a:lnTo>
                  <a:lnTo>
                    <a:pt x="96" y="24"/>
                  </a:lnTo>
                  <a:lnTo>
                    <a:pt x="95" y="24"/>
                  </a:lnTo>
                  <a:lnTo>
                    <a:pt x="93" y="23"/>
                  </a:lnTo>
                  <a:lnTo>
                    <a:pt x="92" y="22"/>
                  </a:lnTo>
                  <a:lnTo>
                    <a:pt x="88" y="21"/>
                  </a:lnTo>
                  <a:lnTo>
                    <a:pt x="85" y="18"/>
                  </a:lnTo>
                  <a:lnTo>
                    <a:pt x="84" y="15"/>
                  </a:lnTo>
                  <a:lnTo>
                    <a:pt x="83" y="15"/>
                  </a:lnTo>
                  <a:lnTo>
                    <a:pt x="81" y="14"/>
                  </a:lnTo>
                  <a:lnTo>
                    <a:pt x="80" y="13"/>
                  </a:lnTo>
                  <a:lnTo>
                    <a:pt x="79" y="12"/>
                  </a:lnTo>
                  <a:lnTo>
                    <a:pt x="79" y="12"/>
                  </a:lnTo>
                  <a:lnTo>
                    <a:pt x="77" y="12"/>
                  </a:lnTo>
                  <a:lnTo>
                    <a:pt x="77" y="13"/>
                  </a:lnTo>
                  <a:lnTo>
                    <a:pt x="77" y="14"/>
                  </a:lnTo>
                  <a:lnTo>
                    <a:pt x="79" y="15"/>
                  </a:lnTo>
                  <a:lnTo>
                    <a:pt x="79" y="16"/>
                  </a:lnTo>
                  <a:lnTo>
                    <a:pt x="79" y="18"/>
                  </a:lnTo>
                  <a:lnTo>
                    <a:pt x="79" y="19"/>
                  </a:lnTo>
                  <a:lnTo>
                    <a:pt x="79" y="21"/>
                  </a:lnTo>
                  <a:lnTo>
                    <a:pt x="77" y="21"/>
                  </a:lnTo>
                  <a:lnTo>
                    <a:pt x="76" y="22"/>
                  </a:lnTo>
                  <a:lnTo>
                    <a:pt x="73" y="23"/>
                  </a:lnTo>
                  <a:lnTo>
                    <a:pt x="73" y="23"/>
                  </a:lnTo>
                  <a:lnTo>
                    <a:pt x="73" y="22"/>
                  </a:lnTo>
                  <a:lnTo>
                    <a:pt x="73" y="21"/>
                  </a:lnTo>
                  <a:lnTo>
                    <a:pt x="72" y="21"/>
                  </a:lnTo>
                  <a:lnTo>
                    <a:pt x="71" y="21"/>
                  </a:lnTo>
                  <a:lnTo>
                    <a:pt x="68" y="21"/>
                  </a:lnTo>
                  <a:lnTo>
                    <a:pt x="65" y="22"/>
                  </a:lnTo>
                  <a:lnTo>
                    <a:pt x="65" y="23"/>
                  </a:lnTo>
                  <a:lnTo>
                    <a:pt x="64" y="24"/>
                  </a:lnTo>
                  <a:lnTo>
                    <a:pt x="63" y="25"/>
                  </a:lnTo>
                  <a:lnTo>
                    <a:pt x="62" y="25"/>
                  </a:lnTo>
                  <a:lnTo>
                    <a:pt x="62" y="25"/>
                  </a:lnTo>
                  <a:lnTo>
                    <a:pt x="62" y="24"/>
                  </a:lnTo>
                  <a:lnTo>
                    <a:pt x="62" y="23"/>
                  </a:lnTo>
                  <a:lnTo>
                    <a:pt x="66" y="21"/>
                  </a:lnTo>
                  <a:lnTo>
                    <a:pt x="67" y="19"/>
                  </a:lnTo>
                  <a:lnTo>
                    <a:pt x="68" y="18"/>
                  </a:lnTo>
                  <a:lnTo>
                    <a:pt x="68" y="17"/>
                  </a:lnTo>
                  <a:lnTo>
                    <a:pt x="65" y="17"/>
                  </a:lnTo>
                  <a:lnTo>
                    <a:pt x="63" y="18"/>
                  </a:lnTo>
                  <a:lnTo>
                    <a:pt x="62" y="19"/>
                  </a:lnTo>
                  <a:lnTo>
                    <a:pt x="60" y="21"/>
                  </a:lnTo>
                  <a:lnTo>
                    <a:pt x="60" y="21"/>
                  </a:lnTo>
                  <a:lnTo>
                    <a:pt x="59" y="21"/>
                  </a:lnTo>
                  <a:lnTo>
                    <a:pt x="56" y="22"/>
                  </a:lnTo>
                  <a:lnTo>
                    <a:pt x="55" y="23"/>
                  </a:lnTo>
                  <a:lnTo>
                    <a:pt x="55" y="23"/>
                  </a:lnTo>
                  <a:lnTo>
                    <a:pt x="55" y="24"/>
                  </a:lnTo>
                  <a:lnTo>
                    <a:pt x="54" y="24"/>
                  </a:lnTo>
                  <a:lnTo>
                    <a:pt x="53" y="23"/>
                  </a:lnTo>
                  <a:lnTo>
                    <a:pt x="51" y="23"/>
                  </a:lnTo>
                  <a:lnTo>
                    <a:pt x="48" y="25"/>
                  </a:lnTo>
                  <a:lnTo>
                    <a:pt x="46" y="26"/>
                  </a:lnTo>
                  <a:lnTo>
                    <a:pt x="44" y="27"/>
                  </a:lnTo>
                  <a:lnTo>
                    <a:pt x="42" y="27"/>
                  </a:lnTo>
                  <a:lnTo>
                    <a:pt x="42" y="27"/>
                  </a:lnTo>
                  <a:lnTo>
                    <a:pt x="42" y="27"/>
                  </a:lnTo>
                  <a:lnTo>
                    <a:pt x="42" y="26"/>
                  </a:lnTo>
                  <a:lnTo>
                    <a:pt x="43" y="25"/>
                  </a:lnTo>
                  <a:lnTo>
                    <a:pt x="43" y="24"/>
                  </a:lnTo>
                  <a:lnTo>
                    <a:pt x="42" y="23"/>
                  </a:lnTo>
                  <a:lnTo>
                    <a:pt x="41" y="22"/>
                  </a:lnTo>
                  <a:lnTo>
                    <a:pt x="40" y="21"/>
                  </a:lnTo>
                  <a:lnTo>
                    <a:pt x="39" y="22"/>
                  </a:lnTo>
                  <a:lnTo>
                    <a:pt x="38" y="22"/>
                  </a:lnTo>
                  <a:lnTo>
                    <a:pt x="36" y="23"/>
                  </a:lnTo>
                  <a:lnTo>
                    <a:pt x="35" y="26"/>
                  </a:lnTo>
                  <a:lnTo>
                    <a:pt x="35" y="27"/>
                  </a:lnTo>
                  <a:lnTo>
                    <a:pt x="35" y="30"/>
                  </a:lnTo>
                  <a:lnTo>
                    <a:pt x="33" y="31"/>
                  </a:lnTo>
                  <a:lnTo>
                    <a:pt x="31" y="32"/>
                  </a:lnTo>
                  <a:lnTo>
                    <a:pt x="30" y="33"/>
                  </a:lnTo>
                  <a:lnTo>
                    <a:pt x="28" y="33"/>
                  </a:lnTo>
                  <a:lnTo>
                    <a:pt x="27" y="33"/>
                  </a:lnTo>
                  <a:lnTo>
                    <a:pt x="24" y="31"/>
                  </a:lnTo>
                  <a:lnTo>
                    <a:pt x="23" y="30"/>
                  </a:lnTo>
                  <a:lnTo>
                    <a:pt x="22" y="29"/>
                  </a:lnTo>
                  <a:lnTo>
                    <a:pt x="22" y="28"/>
                  </a:lnTo>
                  <a:lnTo>
                    <a:pt x="21" y="28"/>
                  </a:lnTo>
                  <a:lnTo>
                    <a:pt x="20" y="28"/>
                  </a:lnTo>
                  <a:lnTo>
                    <a:pt x="13" y="25"/>
                  </a:lnTo>
                  <a:lnTo>
                    <a:pt x="9" y="24"/>
                  </a:lnTo>
                  <a:lnTo>
                    <a:pt x="6" y="22"/>
                  </a:lnTo>
                  <a:lnTo>
                    <a:pt x="4" y="21"/>
                  </a:lnTo>
                  <a:lnTo>
                    <a:pt x="2" y="21"/>
                  </a:lnTo>
                  <a:lnTo>
                    <a:pt x="0" y="21"/>
                  </a:lnTo>
                  <a:lnTo>
                    <a:pt x="1" y="115"/>
                  </a:lnTo>
                  <a:lnTo>
                    <a:pt x="3" y="114"/>
                  </a:lnTo>
                  <a:lnTo>
                    <a:pt x="5" y="114"/>
                  </a:lnTo>
                  <a:lnTo>
                    <a:pt x="7" y="114"/>
                  </a:lnTo>
                  <a:lnTo>
                    <a:pt x="8" y="114"/>
                  </a:lnTo>
                  <a:lnTo>
                    <a:pt x="10" y="117"/>
                  </a:lnTo>
                  <a:lnTo>
                    <a:pt x="14" y="122"/>
                  </a:lnTo>
                  <a:lnTo>
                    <a:pt x="16" y="124"/>
                  </a:lnTo>
                  <a:lnTo>
                    <a:pt x="18" y="126"/>
                  </a:lnTo>
                  <a:lnTo>
                    <a:pt x="20" y="127"/>
                  </a:lnTo>
                  <a:lnTo>
                    <a:pt x="22" y="127"/>
                  </a:lnTo>
                  <a:lnTo>
                    <a:pt x="23" y="127"/>
                  </a:lnTo>
                  <a:lnTo>
                    <a:pt x="24" y="126"/>
                  </a:lnTo>
                  <a:lnTo>
                    <a:pt x="27" y="123"/>
                  </a:lnTo>
                  <a:lnTo>
                    <a:pt x="28" y="121"/>
                  </a:lnTo>
                  <a:lnTo>
                    <a:pt x="29" y="120"/>
                  </a:lnTo>
                  <a:lnTo>
                    <a:pt x="30" y="120"/>
                  </a:lnTo>
                  <a:lnTo>
                    <a:pt x="31" y="121"/>
                  </a:lnTo>
                  <a:lnTo>
                    <a:pt x="35" y="123"/>
                  </a:lnTo>
                  <a:lnTo>
                    <a:pt x="36" y="125"/>
                  </a:lnTo>
                  <a:lnTo>
                    <a:pt x="38" y="126"/>
                  </a:lnTo>
                  <a:lnTo>
                    <a:pt x="40" y="128"/>
                  </a:lnTo>
                  <a:lnTo>
                    <a:pt x="42" y="130"/>
                  </a:lnTo>
                  <a:lnTo>
                    <a:pt x="44" y="132"/>
                  </a:lnTo>
                  <a:lnTo>
                    <a:pt x="47" y="135"/>
                  </a:lnTo>
                  <a:lnTo>
                    <a:pt x="50" y="141"/>
                  </a:lnTo>
                  <a:lnTo>
                    <a:pt x="53" y="144"/>
                  </a:lnTo>
                  <a:lnTo>
                    <a:pt x="55" y="147"/>
                  </a:lnTo>
                  <a:lnTo>
                    <a:pt x="59" y="149"/>
                  </a:lnTo>
                  <a:lnTo>
                    <a:pt x="60" y="151"/>
                  </a:lnTo>
                  <a:lnTo>
                    <a:pt x="61" y="153"/>
                  </a:lnTo>
                  <a:lnTo>
                    <a:pt x="62" y="154"/>
                  </a:lnTo>
                  <a:lnTo>
                    <a:pt x="62" y="158"/>
                  </a:lnTo>
                  <a:lnTo>
                    <a:pt x="62" y="160"/>
                  </a:lnTo>
                  <a:lnTo>
                    <a:pt x="62" y="165"/>
                  </a:lnTo>
                  <a:lnTo>
                    <a:pt x="62" y="165"/>
                  </a:lnTo>
                  <a:close/>
                </a:path>
              </a:pathLst>
            </a:custGeom>
            <a:solidFill>
              <a:schemeClr val="accent1"/>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68" name="Freeform 445"/>
            <p:cNvSpPr>
              <a:spLocks/>
            </p:cNvSpPr>
            <p:nvPr/>
          </p:nvSpPr>
          <p:spPr bwMode="auto">
            <a:xfrm>
              <a:off x="6300786" y="6078529"/>
              <a:ext cx="533400" cy="295275"/>
            </a:xfrm>
            <a:custGeom>
              <a:avLst/>
              <a:gdLst/>
              <a:ahLst/>
              <a:cxnLst>
                <a:cxn ang="0">
                  <a:pos x="147" y="175"/>
                </a:cxn>
                <a:cxn ang="0">
                  <a:pos x="139" y="155"/>
                </a:cxn>
                <a:cxn ang="0">
                  <a:pos x="128" y="153"/>
                </a:cxn>
                <a:cxn ang="0">
                  <a:pos x="109" y="138"/>
                </a:cxn>
                <a:cxn ang="0">
                  <a:pos x="92" y="140"/>
                </a:cxn>
                <a:cxn ang="0">
                  <a:pos x="70" y="136"/>
                </a:cxn>
                <a:cxn ang="0">
                  <a:pos x="59" y="130"/>
                </a:cxn>
                <a:cxn ang="0">
                  <a:pos x="33" y="121"/>
                </a:cxn>
                <a:cxn ang="0">
                  <a:pos x="23" y="115"/>
                </a:cxn>
                <a:cxn ang="0">
                  <a:pos x="13" y="95"/>
                </a:cxn>
                <a:cxn ang="0">
                  <a:pos x="8" y="86"/>
                </a:cxn>
                <a:cxn ang="0">
                  <a:pos x="3" y="68"/>
                </a:cxn>
                <a:cxn ang="0">
                  <a:pos x="3" y="57"/>
                </a:cxn>
                <a:cxn ang="0">
                  <a:pos x="4" y="39"/>
                </a:cxn>
                <a:cxn ang="0">
                  <a:pos x="4" y="24"/>
                </a:cxn>
                <a:cxn ang="0">
                  <a:pos x="0" y="8"/>
                </a:cxn>
                <a:cxn ang="0">
                  <a:pos x="14" y="14"/>
                </a:cxn>
                <a:cxn ang="0">
                  <a:pos x="177" y="2"/>
                </a:cxn>
                <a:cxn ang="0">
                  <a:pos x="193" y="6"/>
                </a:cxn>
                <a:cxn ang="0">
                  <a:pos x="210" y="6"/>
                </a:cxn>
                <a:cxn ang="0">
                  <a:pos x="237" y="20"/>
                </a:cxn>
                <a:cxn ang="0">
                  <a:pos x="250" y="46"/>
                </a:cxn>
                <a:cxn ang="0">
                  <a:pos x="255" y="57"/>
                </a:cxn>
                <a:cxn ang="0">
                  <a:pos x="277" y="45"/>
                </a:cxn>
                <a:cxn ang="0">
                  <a:pos x="289" y="35"/>
                </a:cxn>
                <a:cxn ang="0">
                  <a:pos x="312" y="31"/>
                </a:cxn>
                <a:cxn ang="0">
                  <a:pos x="330" y="16"/>
                </a:cxn>
                <a:cxn ang="0">
                  <a:pos x="336" y="33"/>
                </a:cxn>
                <a:cxn ang="0">
                  <a:pos x="327" y="38"/>
                </a:cxn>
                <a:cxn ang="0">
                  <a:pos x="318" y="46"/>
                </a:cxn>
                <a:cxn ang="0">
                  <a:pos x="320" y="60"/>
                </a:cxn>
                <a:cxn ang="0">
                  <a:pos x="310" y="62"/>
                </a:cxn>
                <a:cxn ang="0">
                  <a:pos x="296" y="76"/>
                </a:cxn>
                <a:cxn ang="0">
                  <a:pos x="290" y="79"/>
                </a:cxn>
                <a:cxn ang="0">
                  <a:pos x="290" y="89"/>
                </a:cxn>
                <a:cxn ang="0">
                  <a:pos x="283" y="86"/>
                </a:cxn>
                <a:cxn ang="0">
                  <a:pos x="280" y="82"/>
                </a:cxn>
                <a:cxn ang="0">
                  <a:pos x="283" y="95"/>
                </a:cxn>
                <a:cxn ang="0">
                  <a:pos x="283" y="105"/>
                </a:cxn>
                <a:cxn ang="0">
                  <a:pos x="287" y="107"/>
                </a:cxn>
                <a:cxn ang="0">
                  <a:pos x="281" y="111"/>
                </a:cxn>
                <a:cxn ang="0">
                  <a:pos x="278" y="116"/>
                </a:cxn>
                <a:cxn ang="0">
                  <a:pos x="264" y="128"/>
                </a:cxn>
                <a:cxn ang="0">
                  <a:pos x="255" y="135"/>
                </a:cxn>
                <a:cxn ang="0">
                  <a:pos x="257" y="159"/>
                </a:cxn>
                <a:cxn ang="0">
                  <a:pos x="259" y="172"/>
                </a:cxn>
                <a:cxn ang="0">
                  <a:pos x="258" y="184"/>
                </a:cxn>
                <a:cxn ang="0">
                  <a:pos x="253" y="182"/>
                </a:cxn>
                <a:cxn ang="0">
                  <a:pos x="245" y="167"/>
                </a:cxn>
                <a:cxn ang="0">
                  <a:pos x="239" y="153"/>
                </a:cxn>
                <a:cxn ang="0">
                  <a:pos x="227" y="151"/>
                </a:cxn>
                <a:cxn ang="0">
                  <a:pos x="214" y="150"/>
                </a:cxn>
                <a:cxn ang="0">
                  <a:pos x="205" y="151"/>
                </a:cxn>
                <a:cxn ang="0">
                  <a:pos x="207" y="159"/>
                </a:cxn>
                <a:cxn ang="0">
                  <a:pos x="201" y="158"/>
                </a:cxn>
                <a:cxn ang="0">
                  <a:pos x="192" y="153"/>
                </a:cxn>
                <a:cxn ang="0">
                  <a:pos x="175" y="153"/>
                </a:cxn>
                <a:cxn ang="0">
                  <a:pos x="164" y="163"/>
                </a:cxn>
                <a:cxn ang="0">
                  <a:pos x="159" y="179"/>
                </a:cxn>
              </a:cxnLst>
              <a:rect l="0" t="0" r="r" b="b"/>
              <a:pathLst>
                <a:path w="336" h="186">
                  <a:moveTo>
                    <a:pt x="159" y="180"/>
                  </a:moveTo>
                  <a:lnTo>
                    <a:pt x="159" y="180"/>
                  </a:lnTo>
                  <a:lnTo>
                    <a:pt x="156" y="179"/>
                  </a:lnTo>
                  <a:lnTo>
                    <a:pt x="153" y="178"/>
                  </a:lnTo>
                  <a:lnTo>
                    <a:pt x="151" y="178"/>
                  </a:lnTo>
                  <a:lnTo>
                    <a:pt x="149" y="177"/>
                  </a:lnTo>
                  <a:lnTo>
                    <a:pt x="148" y="177"/>
                  </a:lnTo>
                  <a:lnTo>
                    <a:pt x="148" y="176"/>
                  </a:lnTo>
                  <a:lnTo>
                    <a:pt x="147" y="175"/>
                  </a:lnTo>
                  <a:lnTo>
                    <a:pt x="145" y="170"/>
                  </a:lnTo>
                  <a:lnTo>
                    <a:pt x="144" y="167"/>
                  </a:lnTo>
                  <a:lnTo>
                    <a:pt x="143" y="165"/>
                  </a:lnTo>
                  <a:lnTo>
                    <a:pt x="142" y="165"/>
                  </a:lnTo>
                  <a:lnTo>
                    <a:pt x="141" y="162"/>
                  </a:lnTo>
                  <a:lnTo>
                    <a:pt x="140" y="160"/>
                  </a:lnTo>
                  <a:lnTo>
                    <a:pt x="140" y="159"/>
                  </a:lnTo>
                  <a:lnTo>
                    <a:pt x="140" y="157"/>
                  </a:lnTo>
                  <a:lnTo>
                    <a:pt x="139" y="155"/>
                  </a:lnTo>
                  <a:lnTo>
                    <a:pt x="137" y="154"/>
                  </a:lnTo>
                  <a:lnTo>
                    <a:pt x="137" y="154"/>
                  </a:lnTo>
                  <a:lnTo>
                    <a:pt x="134" y="153"/>
                  </a:lnTo>
                  <a:lnTo>
                    <a:pt x="133" y="153"/>
                  </a:lnTo>
                  <a:lnTo>
                    <a:pt x="132" y="152"/>
                  </a:lnTo>
                  <a:lnTo>
                    <a:pt x="131" y="152"/>
                  </a:lnTo>
                  <a:lnTo>
                    <a:pt x="130" y="152"/>
                  </a:lnTo>
                  <a:lnTo>
                    <a:pt x="129" y="152"/>
                  </a:lnTo>
                  <a:lnTo>
                    <a:pt x="128" y="153"/>
                  </a:lnTo>
                  <a:lnTo>
                    <a:pt x="127" y="154"/>
                  </a:lnTo>
                  <a:lnTo>
                    <a:pt x="126" y="156"/>
                  </a:lnTo>
                  <a:lnTo>
                    <a:pt x="125" y="156"/>
                  </a:lnTo>
                  <a:lnTo>
                    <a:pt x="124" y="156"/>
                  </a:lnTo>
                  <a:lnTo>
                    <a:pt x="124" y="156"/>
                  </a:lnTo>
                  <a:lnTo>
                    <a:pt x="122" y="154"/>
                  </a:lnTo>
                  <a:lnTo>
                    <a:pt x="118" y="151"/>
                  </a:lnTo>
                  <a:lnTo>
                    <a:pt x="115" y="146"/>
                  </a:lnTo>
                  <a:lnTo>
                    <a:pt x="109" y="138"/>
                  </a:lnTo>
                  <a:lnTo>
                    <a:pt x="108" y="136"/>
                  </a:lnTo>
                  <a:lnTo>
                    <a:pt x="108" y="136"/>
                  </a:lnTo>
                  <a:lnTo>
                    <a:pt x="107" y="136"/>
                  </a:lnTo>
                  <a:lnTo>
                    <a:pt x="93" y="136"/>
                  </a:lnTo>
                  <a:lnTo>
                    <a:pt x="93" y="137"/>
                  </a:lnTo>
                  <a:lnTo>
                    <a:pt x="93" y="138"/>
                  </a:lnTo>
                  <a:lnTo>
                    <a:pt x="93" y="139"/>
                  </a:lnTo>
                  <a:lnTo>
                    <a:pt x="93" y="140"/>
                  </a:lnTo>
                  <a:lnTo>
                    <a:pt x="92" y="140"/>
                  </a:lnTo>
                  <a:lnTo>
                    <a:pt x="92" y="140"/>
                  </a:lnTo>
                  <a:lnTo>
                    <a:pt x="91" y="140"/>
                  </a:lnTo>
                  <a:lnTo>
                    <a:pt x="87" y="140"/>
                  </a:lnTo>
                  <a:lnTo>
                    <a:pt x="84" y="140"/>
                  </a:lnTo>
                  <a:lnTo>
                    <a:pt x="83" y="140"/>
                  </a:lnTo>
                  <a:lnTo>
                    <a:pt x="81" y="140"/>
                  </a:lnTo>
                  <a:lnTo>
                    <a:pt x="78" y="140"/>
                  </a:lnTo>
                  <a:lnTo>
                    <a:pt x="74" y="139"/>
                  </a:lnTo>
                  <a:lnTo>
                    <a:pt x="70" y="136"/>
                  </a:lnTo>
                  <a:lnTo>
                    <a:pt x="64" y="134"/>
                  </a:lnTo>
                  <a:lnTo>
                    <a:pt x="61" y="134"/>
                  </a:lnTo>
                  <a:lnTo>
                    <a:pt x="59" y="134"/>
                  </a:lnTo>
                  <a:lnTo>
                    <a:pt x="59" y="133"/>
                  </a:lnTo>
                  <a:lnTo>
                    <a:pt x="59" y="132"/>
                  </a:lnTo>
                  <a:lnTo>
                    <a:pt x="59" y="132"/>
                  </a:lnTo>
                  <a:lnTo>
                    <a:pt x="60" y="131"/>
                  </a:lnTo>
                  <a:lnTo>
                    <a:pt x="60" y="130"/>
                  </a:lnTo>
                  <a:lnTo>
                    <a:pt x="59" y="130"/>
                  </a:lnTo>
                  <a:lnTo>
                    <a:pt x="59" y="129"/>
                  </a:lnTo>
                  <a:lnTo>
                    <a:pt x="44" y="130"/>
                  </a:lnTo>
                  <a:lnTo>
                    <a:pt x="43" y="127"/>
                  </a:lnTo>
                  <a:lnTo>
                    <a:pt x="42" y="124"/>
                  </a:lnTo>
                  <a:lnTo>
                    <a:pt x="39" y="122"/>
                  </a:lnTo>
                  <a:lnTo>
                    <a:pt x="37" y="122"/>
                  </a:lnTo>
                  <a:lnTo>
                    <a:pt x="36" y="121"/>
                  </a:lnTo>
                  <a:lnTo>
                    <a:pt x="35" y="121"/>
                  </a:lnTo>
                  <a:lnTo>
                    <a:pt x="33" y="121"/>
                  </a:lnTo>
                  <a:lnTo>
                    <a:pt x="29" y="121"/>
                  </a:lnTo>
                  <a:lnTo>
                    <a:pt x="28" y="121"/>
                  </a:lnTo>
                  <a:lnTo>
                    <a:pt x="27" y="121"/>
                  </a:lnTo>
                  <a:lnTo>
                    <a:pt x="26" y="121"/>
                  </a:lnTo>
                  <a:lnTo>
                    <a:pt x="26" y="120"/>
                  </a:lnTo>
                  <a:lnTo>
                    <a:pt x="25" y="117"/>
                  </a:lnTo>
                  <a:lnTo>
                    <a:pt x="23" y="115"/>
                  </a:lnTo>
                  <a:lnTo>
                    <a:pt x="23" y="115"/>
                  </a:lnTo>
                  <a:lnTo>
                    <a:pt x="23" y="115"/>
                  </a:lnTo>
                  <a:lnTo>
                    <a:pt x="23" y="114"/>
                  </a:lnTo>
                  <a:lnTo>
                    <a:pt x="22" y="111"/>
                  </a:lnTo>
                  <a:lnTo>
                    <a:pt x="20" y="109"/>
                  </a:lnTo>
                  <a:lnTo>
                    <a:pt x="18" y="107"/>
                  </a:lnTo>
                  <a:lnTo>
                    <a:pt x="17" y="105"/>
                  </a:lnTo>
                  <a:lnTo>
                    <a:pt x="15" y="100"/>
                  </a:lnTo>
                  <a:lnTo>
                    <a:pt x="14" y="97"/>
                  </a:lnTo>
                  <a:lnTo>
                    <a:pt x="13" y="96"/>
                  </a:lnTo>
                  <a:lnTo>
                    <a:pt x="13" y="95"/>
                  </a:lnTo>
                  <a:lnTo>
                    <a:pt x="14" y="93"/>
                  </a:lnTo>
                  <a:lnTo>
                    <a:pt x="14" y="91"/>
                  </a:lnTo>
                  <a:lnTo>
                    <a:pt x="14" y="90"/>
                  </a:lnTo>
                  <a:lnTo>
                    <a:pt x="13" y="90"/>
                  </a:lnTo>
                  <a:lnTo>
                    <a:pt x="11" y="90"/>
                  </a:lnTo>
                  <a:lnTo>
                    <a:pt x="11" y="90"/>
                  </a:lnTo>
                  <a:lnTo>
                    <a:pt x="10" y="90"/>
                  </a:lnTo>
                  <a:lnTo>
                    <a:pt x="9" y="88"/>
                  </a:lnTo>
                  <a:lnTo>
                    <a:pt x="8" y="86"/>
                  </a:lnTo>
                  <a:lnTo>
                    <a:pt x="7" y="85"/>
                  </a:lnTo>
                  <a:lnTo>
                    <a:pt x="6" y="83"/>
                  </a:lnTo>
                  <a:lnTo>
                    <a:pt x="5" y="80"/>
                  </a:lnTo>
                  <a:lnTo>
                    <a:pt x="4" y="77"/>
                  </a:lnTo>
                  <a:lnTo>
                    <a:pt x="4" y="73"/>
                  </a:lnTo>
                  <a:lnTo>
                    <a:pt x="3" y="71"/>
                  </a:lnTo>
                  <a:lnTo>
                    <a:pt x="2" y="71"/>
                  </a:lnTo>
                  <a:lnTo>
                    <a:pt x="2" y="69"/>
                  </a:lnTo>
                  <a:lnTo>
                    <a:pt x="3" y="68"/>
                  </a:lnTo>
                  <a:lnTo>
                    <a:pt x="3" y="67"/>
                  </a:lnTo>
                  <a:lnTo>
                    <a:pt x="4" y="65"/>
                  </a:lnTo>
                  <a:lnTo>
                    <a:pt x="4" y="63"/>
                  </a:lnTo>
                  <a:lnTo>
                    <a:pt x="3" y="61"/>
                  </a:lnTo>
                  <a:lnTo>
                    <a:pt x="3" y="59"/>
                  </a:lnTo>
                  <a:lnTo>
                    <a:pt x="3" y="58"/>
                  </a:lnTo>
                  <a:lnTo>
                    <a:pt x="3" y="58"/>
                  </a:lnTo>
                  <a:lnTo>
                    <a:pt x="3" y="58"/>
                  </a:lnTo>
                  <a:lnTo>
                    <a:pt x="3" y="57"/>
                  </a:lnTo>
                  <a:lnTo>
                    <a:pt x="2" y="55"/>
                  </a:lnTo>
                  <a:lnTo>
                    <a:pt x="2" y="53"/>
                  </a:lnTo>
                  <a:lnTo>
                    <a:pt x="2" y="50"/>
                  </a:lnTo>
                  <a:lnTo>
                    <a:pt x="3" y="47"/>
                  </a:lnTo>
                  <a:lnTo>
                    <a:pt x="4" y="45"/>
                  </a:lnTo>
                  <a:lnTo>
                    <a:pt x="4" y="43"/>
                  </a:lnTo>
                  <a:lnTo>
                    <a:pt x="4" y="41"/>
                  </a:lnTo>
                  <a:lnTo>
                    <a:pt x="4" y="40"/>
                  </a:lnTo>
                  <a:lnTo>
                    <a:pt x="4" y="39"/>
                  </a:lnTo>
                  <a:lnTo>
                    <a:pt x="4" y="39"/>
                  </a:lnTo>
                  <a:lnTo>
                    <a:pt x="4" y="37"/>
                  </a:lnTo>
                  <a:lnTo>
                    <a:pt x="4" y="35"/>
                  </a:lnTo>
                  <a:lnTo>
                    <a:pt x="4" y="33"/>
                  </a:lnTo>
                  <a:lnTo>
                    <a:pt x="4" y="33"/>
                  </a:lnTo>
                  <a:lnTo>
                    <a:pt x="5" y="30"/>
                  </a:lnTo>
                  <a:lnTo>
                    <a:pt x="5" y="27"/>
                  </a:lnTo>
                  <a:lnTo>
                    <a:pt x="5" y="26"/>
                  </a:lnTo>
                  <a:lnTo>
                    <a:pt x="4" y="24"/>
                  </a:lnTo>
                  <a:lnTo>
                    <a:pt x="4" y="22"/>
                  </a:lnTo>
                  <a:lnTo>
                    <a:pt x="4" y="20"/>
                  </a:lnTo>
                  <a:lnTo>
                    <a:pt x="4" y="17"/>
                  </a:lnTo>
                  <a:lnTo>
                    <a:pt x="4" y="15"/>
                  </a:lnTo>
                  <a:lnTo>
                    <a:pt x="3" y="14"/>
                  </a:lnTo>
                  <a:lnTo>
                    <a:pt x="1" y="10"/>
                  </a:lnTo>
                  <a:lnTo>
                    <a:pt x="0" y="9"/>
                  </a:lnTo>
                  <a:lnTo>
                    <a:pt x="0" y="8"/>
                  </a:lnTo>
                  <a:lnTo>
                    <a:pt x="0" y="8"/>
                  </a:lnTo>
                  <a:lnTo>
                    <a:pt x="2" y="7"/>
                  </a:lnTo>
                  <a:lnTo>
                    <a:pt x="4" y="7"/>
                  </a:lnTo>
                  <a:lnTo>
                    <a:pt x="8" y="8"/>
                  </a:lnTo>
                  <a:lnTo>
                    <a:pt x="9" y="8"/>
                  </a:lnTo>
                  <a:lnTo>
                    <a:pt x="10" y="7"/>
                  </a:lnTo>
                  <a:lnTo>
                    <a:pt x="10" y="7"/>
                  </a:lnTo>
                  <a:lnTo>
                    <a:pt x="10" y="8"/>
                  </a:lnTo>
                  <a:lnTo>
                    <a:pt x="13" y="13"/>
                  </a:lnTo>
                  <a:lnTo>
                    <a:pt x="14" y="14"/>
                  </a:lnTo>
                  <a:lnTo>
                    <a:pt x="15" y="14"/>
                  </a:lnTo>
                  <a:lnTo>
                    <a:pt x="15" y="14"/>
                  </a:lnTo>
                  <a:lnTo>
                    <a:pt x="16" y="13"/>
                  </a:lnTo>
                  <a:lnTo>
                    <a:pt x="16" y="11"/>
                  </a:lnTo>
                  <a:lnTo>
                    <a:pt x="15" y="7"/>
                  </a:lnTo>
                  <a:lnTo>
                    <a:pt x="14" y="3"/>
                  </a:lnTo>
                  <a:lnTo>
                    <a:pt x="13" y="1"/>
                  </a:lnTo>
                  <a:lnTo>
                    <a:pt x="174" y="0"/>
                  </a:lnTo>
                  <a:lnTo>
                    <a:pt x="177" y="2"/>
                  </a:lnTo>
                  <a:lnTo>
                    <a:pt x="180" y="4"/>
                  </a:lnTo>
                  <a:lnTo>
                    <a:pt x="181" y="5"/>
                  </a:lnTo>
                  <a:lnTo>
                    <a:pt x="181" y="5"/>
                  </a:lnTo>
                  <a:lnTo>
                    <a:pt x="186" y="4"/>
                  </a:lnTo>
                  <a:lnTo>
                    <a:pt x="188" y="3"/>
                  </a:lnTo>
                  <a:lnTo>
                    <a:pt x="189" y="3"/>
                  </a:lnTo>
                  <a:lnTo>
                    <a:pt x="190" y="4"/>
                  </a:lnTo>
                  <a:lnTo>
                    <a:pt x="192" y="5"/>
                  </a:lnTo>
                  <a:lnTo>
                    <a:pt x="193" y="6"/>
                  </a:lnTo>
                  <a:lnTo>
                    <a:pt x="194" y="6"/>
                  </a:lnTo>
                  <a:lnTo>
                    <a:pt x="197" y="6"/>
                  </a:lnTo>
                  <a:lnTo>
                    <a:pt x="200" y="6"/>
                  </a:lnTo>
                  <a:lnTo>
                    <a:pt x="203" y="7"/>
                  </a:lnTo>
                  <a:lnTo>
                    <a:pt x="207" y="7"/>
                  </a:lnTo>
                  <a:lnTo>
                    <a:pt x="207" y="7"/>
                  </a:lnTo>
                  <a:lnTo>
                    <a:pt x="208" y="7"/>
                  </a:lnTo>
                  <a:lnTo>
                    <a:pt x="209" y="7"/>
                  </a:lnTo>
                  <a:lnTo>
                    <a:pt x="210" y="6"/>
                  </a:lnTo>
                  <a:lnTo>
                    <a:pt x="213" y="6"/>
                  </a:lnTo>
                  <a:lnTo>
                    <a:pt x="213" y="6"/>
                  </a:lnTo>
                  <a:lnTo>
                    <a:pt x="214" y="7"/>
                  </a:lnTo>
                  <a:lnTo>
                    <a:pt x="219" y="10"/>
                  </a:lnTo>
                  <a:lnTo>
                    <a:pt x="225" y="14"/>
                  </a:lnTo>
                  <a:lnTo>
                    <a:pt x="229" y="17"/>
                  </a:lnTo>
                  <a:lnTo>
                    <a:pt x="235" y="19"/>
                  </a:lnTo>
                  <a:lnTo>
                    <a:pt x="236" y="20"/>
                  </a:lnTo>
                  <a:lnTo>
                    <a:pt x="237" y="20"/>
                  </a:lnTo>
                  <a:lnTo>
                    <a:pt x="239" y="25"/>
                  </a:lnTo>
                  <a:lnTo>
                    <a:pt x="239" y="26"/>
                  </a:lnTo>
                  <a:lnTo>
                    <a:pt x="240" y="28"/>
                  </a:lnTo>
                  <a:lnTo>
                    <a:pt x="242" y="30"/>
                  </a:lnTo>
                  <a:lnTo>
                    <a:pt x="244" y="32"/>
                  </a:lnTo>
                  <a:lnTo>
                    <a:pt x="246" y="36"/>
                  </a:lnTo>
                  <a:lnTo>
                    <a:pt x="248" y="40"/>
                  </a:lnTo>
                  <a:lnTo>
                    <a:pt x="250" y="45"/>
                  </a:lnTo>
                  <a:lnTo>
                    <a:pt x="250" y="46"/>
                  </a:lnTo>
                  <a:lnTo>
                    <a:pt x="249" y="47"/>
                  </a:lnTo>
                  <a:lnTo>
                    <a:pt x="247" y="50"/>
                  </a:lnTo>
                  <a:lnTo>
                    <a:pt x="244" y="55"/>
                  </a:lnTo>
                  <a:lnTo>
                    <a:pt x="244" y="57"/>
                  </a:lnTo>
                  <a:lnTo>
                    <a:pt x="245" y="58"/>
                  </a:lnTo>
                  <a:lnTo>
                    <a:pt x="246" y="58"/>
                  </a:lnTo>
                  <a:lnTo>
                    <a:pt x="249" y="58"/>
                  </a:lnTo>
                  <a:lnTo>
                    <a:pt x="251" y="58"/>
                  </a:lnTo>
                  <a:lnTo>
                    <a:pt x="255" y="57"/>
                  </a:lnTo>
                  <a:lnTo>
                    <a:pt x="262" y="54"/>
                  </a:lnTo>
                  <a:lnTo>
                    <a:pt x="268" y="52"/>
                  </a:lnTo>
                  <a:lnTo>
                    <a:pt x="269" y="51"/>
                  </a:lnTo>
                  <a:lnTo>
                    <a:pt x="270" y="50"/>
                  </a:lnTo>
                  <a:lnTo>
                    <a:pt x="270" y="49"/>
                  </a:lnTo>
                  <a:lnTo>
                    <a:pt x="271" y="48"/>
                  </a:lnTo>
                  <a:lnTo>
                    <a:pt x="272" y="46"/>
                  </a:lnTo>
                  <a:lnTo>
                    <a:pt x="274" y="46"/>
                  </a:lnTo>
                  <a:lnTo>
                    <a:pt x="277" y="45"/>
                  </a:lnTo>
                  <a:lnTo>
                    <a:pt x="277" y="45"/>
                  </a:lnTo>
                  <a:lnTo>
                    <a:pt x="277" y="45"/>
                  </a:lnTo>
                  <a:lnTo>
                    <a:pt x="279" y="45"/>
                  </a:lnTo>
                  <a:lnTo>
                    <a:pt x="280" y="45"/>
                  </a:lnTo>
                  <a:lnTo>
                    <a:pt x="282" y="44"/>
                  </a:lnTo>
                  <a:lnTo>
                    <a:pt x="283" y="43"/>
                  </a:lnTo>
                  <a:lnTo>
                    <a:pt x="284" y="42"/>
                  </a:lnTo>
                  <a:lnTo>
                    <a:pt x="289" y="37"/>
                  </a:lnTo>
                  <a:lnTo>
                    <a:pt x="289" y="35"/>
                  </a:lnTo>
                  <a:lnTo>
                    <a:pt x="291" y="34"/>
                  </a:lnTo>
                  <a:lnTo>
                    <a:pt x="292" y="33"/>
                  </a:lnTo>
                  <a:lnTo>
                    <a:pt x="295" y="33"/>
                  </a:lnTo>
                  <a:lnTo>
                    <a:pt x="298" y="33"/>
                  </a:lnTo>
                  <a:lnTo>
                    <a:pt x="302" y="34"/>
                  </a:lnTo>
                  <a:lnTo>
                    <a:pt x="306" y="34"/>
                  </a:lnTo>
                  <a:lnTo>
                    <a:pt x="307" y="33"/>
                  </a:lnTo>
                  <a:lnTo>
                    <a:pt x="308" y="33"/>
                  </a:lnTo>
                  <a:lnTo>
                    <a:pt x="312" y="31"/>
                  </a:lnTo>
                  <a:lnTo>
                    <a:pt x="315" y="27"/>
                  </a:lnTo>
                  <a:lnTo>
                    <a:pt x="318" y="24"/>
                  </a:lnTo>
                  <a:lnTo>
                    <a:pt x="320" y="21"/>
                  </a:lnTo>
                  <a:lnTo>
                    <a:pt x="321" y="19"/>
                  </a:lnTo>
                  <a:lnTo>
                    <a:pt x="322" y="17"/>
                  </a:lnTo>
                  <a:lnTo>
                    <a:pt x="323" y="17"/>
                  </a:lnTo>
                  <a:lnTo>
                    <a:pt x="326" y="16"/>
                  </a:lnTo>
                  <a:lnTo>
                    <a:pt x="327" y="16"/>
                  </a:lnTo>
                  <a:lnTo>
                    <a:pt x="330" y="16"/>
                  </a:lnTo>
                  <a:lnTo>
                    <a:pt x="332" y="16"/>
                  </a:lnTo>
                  <a:lnTo>
                    <a:pt x="332" y="18"/>
                  </a:lnTo>
                  <a:lnTo>
                    <a:pt x="333" y="21"/>
                  </a:lnTo>
                  <a:lnTo>
                    <a:pt x="333" y="25"/>
                  </a:lnTo>
                  <a:lnTo>
                    <a:pt x="334" y="28"/>
                  </a:lnTo>
                  <a:lnTo>
                    <a:pt x="335" y="31"/>
                  </a:lnTo>
                  <a:lnTo>
                    <a:pt x="336" y="32"/>
                  </a:lnTo>
                  <a:lnTo>
                    <a:pt x="336" y="33"/>
                  </a:lnTo>
                  <a:lnTo>
                    <a:pt x="336" y="33"/>
                  </a:lnTo>
                  <a:lnTo>
                    <a:pt x="336" y="34"/>
                  </a:lnTo>
                  <a:lnTo>
                    <a:pt x="336" y="36"/>
                  </a:lnTo>
                  <a:lnTo>
                    <a:pt x="336" y="37"/>
                  </a:lnTo>
                  <a:lnTo>
                    <a:pt x="335" y="38"/>
                  </a:lnTo>
                  <a:lnTo>
                    <a:pt x="333" y="39"/>
                  </a:lnTo>
                  <a:lnTo>
                    <a:pt x="331" y="39"/>
                  </a:lnTo>
                  <a:lnTo>
                    <a:pt x="328" y="39"/>
                  </a:lnTo>
                  <a:lnTo>
                    <a:pt x="327" y="38"/>
                  </a:lnTo>
                  <a:lnTo>
                    <a:pt x="327" y="38"/>
                  </a:lnTo>
                  <a:lnTo>
                    <a:pt x="325" y="39"/>
                  </a:lnTo>
                  <a:lnTo>
                    <a:pt x="324" y="39"/>
                  </a:lnTo>
                  <a:lnTo>
                    <a:pt x="323" y="41"/>
                  </a:lnTo>
                  <a:lnTo>
                    <a:pt x="322" y="42"/>
                  </a:lnTo>
                  <a:lnTo>
                    <a:pt x="321" y="43"/>
                  </a:lnTo>
                  <a:lnTo>
                    <a:pt x="321" y="43"/>
                  </a:lnTo>
                  <a:lnTo>
                    <a:pt x="321" y="43"/>
                  </a:lnTo>
                  <a:lnTo>
                    <a:pt x="320" y="43"/>
                  </a:lnTo>
                  <a:lnTo>
                    <a:pt x="318" y="46"/>
                  </a:lnTo>
                  <a:lnTo>
                    <a:pt x="316" y="48"/>
                  </a:lnTo>
                  <a:lnTo>
                    <a:pt x="315" y="50"/>
                  </a:lnTo>
                  <a:lnTo>
                    <a:pt x="315" y="51"/>
                  </a:lnTo>
                  <a:lnTo>
                    <a:pt x="315" y="54"/>
                  </a:lnTo>
                  <a:lnTo>
                    <a:pt x="315" y="58"/>
                  </a:lnTo>
                  <a:lnTo>
                    <a:pt x="317" y="61"/>
                  </a:lnTo>
                  <a:lnTo>
                    <a:pt x="318" y="61"/>
                  </a:lnTo>
                  <a:lnTo>
                    <a:pt x="318" y="61"/>
                  </a:lnTo>
                  <a:lnTo>
                    <a:pt x="320" y="60"/>
                  </a:lnTo>
                  <a:lnTo>
                    <a:pt x="321" y="59"/>
                  </a:lnTo>
                  <a:lnTo>
                    <a:pt x="321" y="60"/>
                  </a:lnTo>
                  <a:lnTo>
                    <a:pt x="320" y="61"/>
                  </a:lnTo>
                  <a:lnTo>
                    <a:pt x="319" y="62"/>
                  </a:lnTo>
                  <a:lnTo>
                    <a:pt x="316" y="64"/>
                  </a:lnTo>
                  <a:lnTo>
                    <a:pt x="315" y="64"/>
                  </a:lnTo>
                  <a:lnTo>
                    <a:pt x="314" y="64"/>
                  </a:lnTo>
                  <a:lnTo>
                    <a:pt x="311" y="62"/>
                  </a:lnTo>
                  <a:lnTo>
                    <a:pt x="310" y="62"/>
                  </a:lnTo>
                  <a:lnTo>
                    <a:pt x="306" y="64"/>
                  </a:lnTo>
                  <a:lnTo>
                    <a:pt x="302" y="65"/>
                  </a:lnTo>
                  <a:lnTo>
                    <a:pt x="299" y="66"/>
                  </a:lnTo>
                  <a:lnTo>
                    <a:pt x="298" y="67"/>
                  </a:lnTo>
                  <a:lnTo>
                    <a:pt x="296" y="69"/>
                  </a:lnTo>
                  <a:lnTo>
                    <a:pt x="296" y="71"/>
                  </a:lnTo>
                  <a:lnTo>
                    <a:pt x="295" y="72"/>
                  </a:lnTo>
                  <a:lnTo>
                    <a:pt x="295" y="73"/>
                  </a:lnTo>
                  <a:lnTo>
                    <a:pt x="296" y="76"/>
                  </a:lnTo>
                  <a:lnTo>
                    <a:pt x="296" y="77"/>
                  </a:lnTo>
                  <a:lnTo>
                    <a:pt x="296" y="77"/>
                  </a:lnTo>
                  <a:lnTo>
                    <a:pt x="296" y="78"/>
                  </a:lnTo>
                  <a:lnTo>
                    <a:pt x="296" y="80"/>
                  </a:lnTo>
                  <a:lnTo>
                    <a:pt x="295" y="81"/>
                  </a:lnTo>
                  <a:lnTo>
                    <a:pt x="295" y="81"/>
                  </a:lnTo>
                  <a:lnTo>
                    <a:pt x="293" y="81"/>
                  </a:lnTo>
                  <a:lnTo>
                    <a:pt x="292" y="81"/>
                  </a:lnTo>
                  <a:lnTo>
                    <a:pt x="290" y="79"/>
                  </a:lnTo>
                  <a:lnTo>
                    <a:pt x="290" y="78"/>
                  </a:lnTo>
                  <a:lnTo>
                    <a:pt x="289" y="77"/>
                  </a:lnTo>
                  <a:lnTo>
                    <a:pt x="289" y="77"/>
                  </a:lnTo>
                  <a:lnTo>
                    <a:pt x="289" y="80"/>
                  </a:lnTo>
                  <a:lnTo>
                    <a:pt x="289" y="83"/>
                  </a:lnTo>
                  <a:lnTo>
                    <a:pt x="290" y="84"/>
                  </a:lnTo>
                  <a:lnTo>
                    <a:pt x="290" y="87"/>
                  </a:lnTo>
                  <a:lnTo>
                    <a:pt x="290" y="88"/>
                  </a:lnTo>
                  <a:lnTo>
                    <a:pt x="290" y="89"/>
                  </a:lnTo>
                  <a:lnTo>
                    <a:pt x="289" y="91"/>
                  </a:lnTo>
                  <a:lnTo>
                    <a:pt x="289" y="93"/>
                  </a:lnTo>
                  <a:lnTo>
                    <a:pt x="287" y="96"/>
                  </a:lnTo>
                  <a:lnTo>
                    <a:pt x="286" y="96"/>
                  </a:lnTo>
                  <a:lnTo>
                    <a:pt x="285" y="96"/>
                  </a:lnTo>
                  <a:lnTo>
                    <a:pt x="285" y="95"/>
                  </a:lnTo>
                  <a:lnTo>
                    <a:pt x="285" y="90"/>
                  </a:lnTo>
                  <a:lnTo>
                    <a:pt x="284" y="87"/>
                  </a:lnTo>
                  <a:lnTo>
                    <a:pt x="283" y="86"/>
                  </a:lnTo>
                  <a:lnTo>
                    <a:pt x="283" y="85"/>
                  </a:lnTo>
                  <a:lnTo>
                    <a:pt x="282" y="84"/>
                  </a:lnTo>
                  <a:lnTo>
                    <a:pt x="282" y="83"/>
                  </a:lnTo>
                  <a:lnTo>
                    <a:pt x="283" y="82"/>
                  </a:lnTo>
                  <a:lnTo>
                    <a:pt x="283" y="81"/>
                  </a:lnTo>
                  <a:lnTo>
                    <a:pt x="282" y="81"/>
                  </a:lnTo>
                  <a:lnTo>
                    <a:pt x="281" y="81"/>
                  </a:lnTo>
                  <a:lnTo>
                    <a:pt x="280" y="81"/>
                  </a:lnTo>
                  <a:lnTo>
                    <a:pt x="280" y="82"/>
                  </a:lnTo>
                  <a:lnTo>
                    <a:pt x="280" y="83"/>
                  </a:lnTo>
                  <a:lnTo>
                    <a:pt x="281" y="83"/>
                  </a:lnTo>
                  <a:lnTo>
                    <a:pt x="281" y="85"/>
                  </a:lnTo>
                  <a:lnTo>
                    <a:pt x="281" y="87"/>
                  </a:lnTo>
                  <a:lnTo>
                    <a:pt x="281" y="89"/>
                  </a:lnTo>
                  <a:lnTo>
                    <a:pt x="283" y="90"/>
                  </a:lnTo>
                  <a:lnTo>
                    <a:pt x="283" y="91"/>
                  </a:lnTo>
                  <a:lnTo>
                    <a:pt x="283" y="92"/>
                  </a:lnTo>
                  <a:lnTo>
                    <a:pt x="283" y="95"/>
                  </a:lnTo>
                  <a:lnTo>
                    <a:pt x="282" y="95"/>
                  </a:lnTo>
                  <a:lnTo>
                    <a:pt x="282" y="96"/>
                  </a:lnTo>
                  <a:lnTo>
                    <a:pt x="283" y="98"/>
                  </a:lnTo>
                  <a:lnTo>
                    <a:pt x="284" y="100"/>
                  </a:lnTo>
                  <a:lnTo>
                    <a:pt x="285" y="102"/>
                  </a:lnTo>
                  <a:lnTo>
                    <a:pt x="285" y="102"/>
                  </a:lnTo>
                  <a:lnTo>
                    <a:pt x="285" y="104"/>
                  </a:lnTo>
                  <a:lnTo>
                    <a:pt x="284" y="105"/>
                  </a:lnTo>
                  <a:lnTo>
                    <a:pt x="283" y="105"/>
                  </a:lnTo>
                  <a:lnTo>
                    <a:pt x="283" y="105"/>
                  </a:lnTo>
                  <a:lnTo>
                    <a:pt x="282" y="106"/>
                  </a:lnTo>
                  <a:lnTo>
                    <a:pt x="282" y="106"/>
                  </a:lnTo>
                  <a:lnTo>
                    <a:pt x="282" y="107"/>
                  </a:lnTo>
                  <a:lnTo>
                    <a:pt x="283" y="107"/>
                  </a:lnTo>
                  <a:lnTo>
                    <a:pt x="283" y="107"/>
                  </a:lnTo>
                  <a:lnTo>
                    <a:pt x="285" y="107"/>
                  </a:lnTo>
                  <a:lnTo>
                    <a:pt x="287" y="107"/>
                  </a:lnTo>
                  <a:lnTo>
                    <a:pt x="287" y="107"/>
                  </a:lnTo>
                  <a:lnTo>
                    <a:pt x="287" y="108"/>
                  </a:lnTo>
                  <a:lnTo>
                    <a:pt x="287" y="109"/>
                  </a:lnTo>
                  <a:lnTo>
                    <a:pt x="286" y="110"/>
                  </a:lnTo>
                  <a:lnTo>
                    <a:pt x="285" y="110"/>
                  </a:lnTo>
                  <a:lnTo>
                    <a:pt x="284" y="110"/>
                  </a:lnTo>
                  <a:lnTo>
                    <a:pt x="283" y="110"/>
                  </a:lnTo>
                  <a:lnTo>
                    <a:pt x="281" y="110"/>
                  </a:lnTo>
                  <a:lnTo>
                    <a:pt x="281" y="111"/>
                  </a:lnTo>
                  <a:lnTo>
                    <a:pt x="281" y="111"/>
                  </a:lnTo>
                  <a:lnTo>
                    <a:pt x="282" y="112"/>
                  </a:lnTo>
                  <a:lnTo>
                    <a:pt x="283" y="113"/>
                  </a:lnTo>
                  <a:lnTo>
                    <a:pt x="283" y="114"/>
                  </a:lnTo>
                  <a:lnTo>
                    <a:pt x="283" y="115"/>
                  </a:lnTo>
                  <a:lnTo>
                    <a:pt x="283" y="115"/>
                  </a:lnTo>
                  <a:lnTo>
                    <a:pt x="283" y="116"/>
                  </a:lnTo>
                  <a:lnTo>
                    <a:pt x="283" y="116"/>
                  </a:lnTo>
                  <a:lnTo>
                    <a:pt x="279" y="116"/>
                  </a:lnTo>
                  <a:lnTo>
                    <a:pt x="278" y="116"/>
                  </a:lnTo>
                  <a:lnTo>
                    <a:pt x="277" y="116"/>
                  </a:lnTo>
                  <a:lnTo>
                    <a:pt x="276" y="118"/>
                  </a:lnTo>
                  <a:lnTo>
                    <a:pt x="273" y="121"/>
                  </a:lnTo>
                  <a:lnTo>
                    <a:pt x="271" y="121"/>
                  </a:lnTo>
                  <a:lnTo>
                    <a:pt x="270" y="122"/>
                  </a:lnTo>
                  <a:lnTo>
                    <a:pt x="267" y="124"/>
                  </a:lnTo>
                  <a:lnTo>
                    <a:pt x="266" y="125"/>
                  </a:lnTo>
                  <a:lnTo>
                    <a:pt x="265" y="127"/>
                  </a:lnTo>
                  <a:lnTo>
                    <a:pt x="264" y="128"/>
                  </a:lnTo>
                  <a:lnTo>
                    <a:pt x="264" y="129"/>
                  </a:lnTo>
                  <a:lnTo>
                    <a:pt x="261" y="131"/>
                  </a:lnTo>
                  <a:lnTo>
                    <a:pt x="260" y="132"/>
                  </a:lnTo>
                  <a:lnTo>
                    <a:pt x="259" y="132"/>
                  </a:lnTo>
                  <a:lnTo>
                    <a:pt x="258" y="132"/>
                  </a:lnTo>
                  <a:lnTo>
                    <a:pt x="258" y="133"/>
                  </a:lnTo>
                  <a:lnTo>
                    <a:pt x="257" y="134"/>
                  </a:lnTo>
                  <a:lnTo>
                    <a:pt x="256" y="135"/>
                  </a:lnTo>
                  <a:lnTo>
                    <a:pt x="255" y="135"/>
                  </a:lnTo>
                  <a:lnTo>
                    <a:pt x="254" y="135"/>
                  </a:lnTo>
                  <a:lnTo>
                    <a:pt x="253" y="135"/>
                  </a:lnTo>
                  <a:lnTo>
                    <a:pt x="252" y="137"/>
                  </a:lnTo>
                  <a:lnTo>
                    <a:pt x="251" y="139"/>
                  </a:lnTo>
                  <a:lnTo>
                    <a:pt x="251" y="141"/>
                  </a:lnTo>
                  <a:lnTo>
                    <a:pt x="252" y="146"/>
                  </a:lnTo>
                  <a:lnTo>
                    <a:pt x="254" y="151"/>
                  </a:lnTo>
                  <a:lnTo>
                    <a:pt x="255" y="155"/>
                  </a:lnTo>
                  <a:lnTo>
                    <a:pt x="257" y="159"/>
                  </a:lnTo>
                  <a:lnTo>
                    <a:pt x="258" y="160"/>
                  </a:lnTo>
                  <a:lnTo>
                    <a:pt x="258" y="162"/>
                  </a:lnTo>
                  <a:lnTo>
                    <a:pt x="258" y="164"/>
                  </a:lnTo>
                  <a:lnTo>
                    <a:pt x="258" y="165"/>
                  </a:lnTo>
                  <a:lnTo>
                    <a:pt x="258" y="168"/>
                  </a:lnTo>
                  <a:lnTo>
                    <a:pt x="258" y="169"/>
                  </a:lnTo>
                  <a:lnTo>
                    <a:pt x="259" y="170"/>
                  </a:lnTo>
                  <a:lnTo>
                    <a:pt x="259" y="170"/>
                  </a:lnTo>
                  <a:lnTo>
                    <a:pt x="259" y="172"/>
                  </a:lnTo>
                  <a:lnTo>
                    <a:pt x="259" y="172"/>
                  </a:lnTo>
                  <a:lnTo>
                    <a:pt x="259" y="172"/>
                  </a:lnTo>
                  <a:lnTo>
                    <a:pt x="261" y="176"/>
                  </a:lnTo>
                  <a:lnTo>
                    <a:pt x="261" y="178"/>
                  </a:lnTo>
                  <a:lnTo>
                    <a:pt x="260" y="178"/>
                  </a:lnTo>
                  <a:lnTo>
                    <a:pt x="260" y="180"/>
                  </a:lnTo>
                  <a:lnTo>
                    <a:pt x="259" y="182"/>
                  </a:lnTo>
                  <a:lnTo>
                    <a:pt x="259" y="184"/>
                  </a:lnTo>
                  <a:lnTo>
                    <a:pt x="258" y="184"/>
                  </a:lnTo>
                  <a:lnTo>
                    <a:pt x="258" y="185"/>
                  </a:lnTo>
                  <a:lnTo>
                    <a:pt x="255" y="186"/>
                  </a:lnTo>
                  <a:lnTo>
                    <a:pt x="254" y="186"/>
                  </a:lnTo>
                  <a:lnTo>
                    <a:pt x="251" y="186"/>
                  </a:lnTo>
                  <a:lnTo>
                    <a:pt x="252" y="185"/>
                  </a:lnTo>
                  <a:lnTo>
                    <a:pt x="253" y="184"/>
                  </a:lnTo>
                  <a:lnTo>
                    <a:pt x="254" y="184"/>
                  </a:lnTo>
                  <a:lnTo>
                    <a:pt x="254" y="184"/>
                  </a:lnTo>
                  <a:lnTo>
                    <a:pt x="253" y="182"/>
                  </a:lnTo>
                  <a:lnTo>
                    <a:pt x="251" y="180"/>
                  </a:lnTo>
                  <a:lnTo>
                    <a:pt x="248" y="178"/>
                  </a:lnTo>
                  <a:lnTo>
                    <a:pt x="248" y="177"/>
                  </a:lnTo>
                  <a:lnTo>
                    <a:pt x="248" y="177"/>
                  </a:lnTo>
                  <a:lnTo>
                    <a:pt x="248" y="175"/>
                  </a:lnTo>
                  <a:lnTo>
                    <a:pt x="245" y="172"/>
                  </a:lnTo>
                  <a:lnTo>
                    <a:pt x="245" y="170"/>
                  </a:lnTo>
                  <a:lnTo>
                    <a:pt x="245" y="169"/>
                  </a:lnTo>
                  <a:lnTo>
                    <a:pt x="245" y="167"/>
                  </a:lnTo>
                  <a:lnTo>
                    <a:pt x="245" y="165"/>
                  </a:lnTo>
                  <a:lnTo>
                    <a:pt x="245" y="163"/>
                  </a:lnTo>
                  <a:lnTo>
                    <a:pt x="245" y="160"/>
                  </a:lnTo>
                  <a:lnTo>
                    <a:pt x="244" y="159"/>
                  </a:lnTo>
                  <a:lnTo>
                    <a:pt x="243" y="158"/>
                  </a:lnTo>
                  <a:lnTo>
                    <a:pt x="241" y="157"/>
                  </a:lnTo>
                  <a:lnTo>
                    <a:pt x="240" y="156"/>
                  </a:lnTo>
                  <a:lnTo>
                    <a:pt x="239" y="155"/>
                  </a:lnTo>
                  <a:lnTo>
                    <a:pt x="239" y="153"/>
                  </a:lnTo>
                  <a:lnTo>
                    <a:pt x="239" y="153"/>
                  </a:lnTo>
                  <a:lnTo>
                    <a:pt x="237" y="151"/>
                  </a:lnTo>
                  <a:lnTo>
                    <a:pt x="236" y="151"/>
                  </a:lnTo>
                  <a:lnTo>
                    <a:pt x="235" y="151"/>
                  </a:lnTo>
                  <a:lnTo>
                    <a:pt x="233" y="151"/>
                  </a:lnTo>
                  <a:lnTo>
                    <a:pt x="231" y="153"/>
                  </a:lnTo>
                  <a:lnTo>
                    <a:pt x="229" y="153"/>
                  </a:lnTo>
                  <a:lnTo>
                    <a:pt x="229" y="152"/>
                  </a:lnTo>
                  <a:lnTo>
                    <a:pt x="227" y="151"/>
                  </a:lnTo>
                  <a:lnTo>
                    <a:pt x="226" y="151"/>
                  </a:lnTo>
                  <a:lnTo>
                    <a:pt x="226" y="150"/>
                  </a:lnTo>
                  <a:lnTo>
                    <a:pt x="225" y="147"/>
                  </a:lnTo>
                  <a:lnTo>
                    <a:pt x="224" y="147"/>
                  </a:lnTo>
                  <a:lnTo>
                    <a:pt x="223" y="147"/>
                  </a:lnTo>
                  <a:lnTo>
                    <a:pt x="222" y="149"/>
                  </a:lnTo>
                  <a:lnTo>
                    <a:pt x="219" y="150"/>
                  </a:lnTo>
                  <a:lnTo>
                    <a:pt x="218" y="150"/>
                  </a:lnTo>
                  <a:lnTo>
                    <a:pt x="214" y="150"/>
                  </a:lnTo>
                  <a:lnTo>
                    <a:pt x="214" y="150"/>
                  </a:lnTo>
                  <a:lnTo>
                    <a:pt x="213" y="150"/>
                  </a:lnTo>
                  <a:lnTo>
                    <a:pt x="213" y="151"/>
                  </a:lnTo>
                  <a:lnTo>
                    <a:pt x="211" y="151"/>
                  </a:lnTo>
                  <a:lnTo>
                    <a:pt x="209" y="151"/>
                  </a:lnTo>
                  <a:lnTo>
                    <a:pt x="207" y="150"/>
                  </a:lnTo>
                  <a:lnTo>
                    <a:pt x="207" y="150"/>
                  </a:lnTo>
                  <a:lnTo>
                    <a:pt x="205" y="150"/>
                  </a:lnTo>
                  <a:lnTo>
                    <a:pt x="205" y="151"/>
                  </a:lnTo>
                  <a:lnTo>
                    <a:pt x="204" y="151"/>
                  </a:lnTo>
                  <a:lnTo>
                    <a:pt x="204" y="152"/>
                  </a:lnTo>
                  <a:lnTo>
                    <a:pt x="205" y="153"/>
                  </a:lnTo>
                  <a:lnTo>
                    <a:pt x="206" y="154"/>
                  </a:lnTo>
                  <a:lnTo>
                    <a:pt x="206" y="156"/>
                  </a:lnTo>
                  <a:lnTo>
                    <a:pt x="206" y="157"/>
                  </a:lnTo>
                  <a:lnTo>
                    <a:pt x="207" y="158"/>
                  </a:lnTo>
                  <a:lnTo>
                    <a:pt x="207" y="159"/>
                  </a:lnTo>
                  <a:lnTo>
                    <a:pt x="207" y="159"/>
                  </a:lnTo>
                  <a:lnTo>
                    <a:pt x="207" y="159"/>
                  </a:lnTo>
                  <a:lnTo>
                    <a:pt x="206" y="159"/>
                  </a:lnTo>
                  <a:lnTo>
                    <a:pt x="205" y="159"/>
                  </a:lnTo>
                  <a:lnTo>
                    <a:pt x="204" y="159"/>
                  </a:lnTo>
                  <a:lnTo>
                    <a:pt x="204" y="158"/>
                  </a:lnTo>
                  <a:lnTo>
                    <a:pt x="203" y="157"/>
                  </a:lnTo>
                  <a:lnTo>
                    <a:pt x="202" y="157"/>
                  </a:lnTo>
                  <a:lnTo>
                    <a:pt x="202" y="158"/>
                  </a:lnTo>
                  <a:lnTo>
                    <a:pt x="201" y="158"/>
                  </a:lnTo>
                  <a:lnTo>
                    <a:pt x="200" y="158"/>
                  </a:lnTo>
                  <a:lnTo>
                    <a:pt x="200" y="157"/>
                  </a:lnTo>
                  <a:lnTo>
                    <a:pt x="199" y="157"/>
                  </a:lnTo>
                  <a:lnTo>
                    <a:pt x="198" y="158"/>
                  </a:lnTo>
                  <a:lnTo>
                    <a:pt x="197" y="158"/>
                  </a:lnTo>
                  <a:lnTo>
                    <a:pt x="196" y="156"/>
                  </a:lnTo>
                  <a:lnTo>
                    <a:pt x="196" y="155"/>
                  </a:lnTo>
                  <a:lnTo>
                    <a:pt x="193" y="154"/>
                  </a:lnTo>
                  <a:lnTo>
                    <a:pt x="192" y="153"/>
                  </a:lnTo>
                  <a:lnTo>
                    <a:pt x="190" y="153"/>
                  </a:lnTo>
                  <a:lnTo>
                    <a:pt x="188" y="153"/>
                  </a:lnTo>
                  <a:lnTo>
                    <a:pt x="185" y="152"/>
                  </a:lnTo>
                  <a:lnTo>
                    <a:pt x="184" y="152"/>
                  </a:lnTo>
                  <a:lnTo>
                    <a:pt x="182" y="152"/>
                  </a:lnTo>
                  <a:lnTo>
                    <a:pt x="181" y="153"/>
                  </a:lnTo>
                  <a:lnTo>
                    <a:pt x="178" y="153"/>
                  </a:lnTo>
                  <a:lnTo>
                    <a:pt x="177" y="153"/>
                  </a:lnTo>
                  <a:lnTo>
                    <a:pt x="175" y="153"/>
                  </a:lnTo>
                  <a:lnTo>
                    <a:pt x="174" y="154"/>
                  </a:lnTo>
                  <a:lnTo>
                    <a:pt x="170" y="158"/>
                  </a:lnTo>
                  <a:lnTo>
                    <a:pt x="169" y="159"/>
                  </a:lnTo>
                  <a:lnTo>
                    <a:pt x="169" y="162"/>
                  </a:lnTo>
                  <a:lnTo>
                    <a:pt x="168" y="163"/>
                  </a:lnTo>
                  <a:lnTo>
                    <a:pt x="166" y="163"/>
                  </a:lnTo>
                  <a:lnTo>
                    <a:pt x="166" y="163"/>
                  </a:lnTo>
                  <a:lnTo>
                    <a:pt x="165" y="163"/>
                  </a:lnTo>
                  <a:lnTo>
                    <a:pt x="164" y="163"/>
                  </a:lnTo>
                  <a:lnTo>
                    <a:pt x="163" y="163"/>
                  </a:lnTo>
                  <a:lnTo>
                    <a:pt x="162" y="164"/>
                  </a:lnTo>
                  <a:lnTo>
                    <a:pt x="160" y="166"/>
                  </a:lnTo>
                  <a:lnTo>
                    <a:pt x="159" y="168"/>
                  </a:lnTo>
                  <a:lnTo>
                    <a:pt x="158" y="171"/>
                  </a:lnTo>
                  <a:lnTo>
                    <a:pt x="158" y="172"/>
                  </a:lnTo>
                  <a:lnTo>
                    <a:pt x="158" y="176"/>
                  </a:lnTo>
                  <a:lnTo>
                    <a:pt x="159" y="178"/>
                  </a:lnTo>
                  <a:lnTo>
                    <a:pt x="159" y="179"/>
                  </a:lnTo>
                  <a:lnTo>
                    <a:pt x="159" y="180"/>
                  </a:lnTo>
                  <a:lnTo>
                    <a:pt x="159" y="18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69" name="Freeform 446"/>
            <p:cNvSpPr>
              <a:spLocks/>
            </p:cNvSpPr>
            <p:nvPr/>
          </p:nvSpPr>
          <p:spPr bwMode="auto">
            <a:xfrm>
              <a:off x="5907087" y="5746743"/>
              <a:ext cx="342900" cy="263525"/>
            </a:xfrm>
            <a:custGeom>
              <a:avLst/>
              <a:gdLst/>
              <a:ahLst/>
              <a:cxnLst>
                <a:cxn ang="0">
                  <a:pos x="170" y="117"/>
                </a:cxn>
                <a:cxn ang="0">
                  <a:pos x="184" y="113"/>
                </a:cxn>
                <a:cxn ang="0">
                  <a:pos x="204" y="134"/>
                </a:cxn>
                <a:cxn ang="0">
                  <a:pos x="216" y="158"/>
                </a:cxn>
                <a:cxn ang="0">
                  <a:pos x="204" y="148"/>
                </a:cxn>
                <a:cxn ang="0">
                  <a:pos x="193" y="127"/>
                </a:cxn>
                <a:cxn ang="0">
                  <a:pos x="186" y="126"/>
                </a:cxn>
                <a:cxn ang="0">
                  <a:pos x="179" y="127"/>
                </a:cxn>
                <a:cxn ang="0">
                  <a:pos x="157" y="112"/>
                </a:cxn>
                <a:cxn ang="0">
                  <a:pos x="133" y="109"/>
                </a:cxn>
                <a:cxn ang="0">
                  <a:pos x="123" y="102"/>
                </a:cxn>
                <a:cxn ang="0">
                  <a:pos x="112" y="102"/>
                </a:cxn>
                <a:cxn ang="0">
                  <a:pos x="111" y="111"/>
                </a:cxn>
                <a:cxn ang="0">
                  <a:pos x="100" y="116"/>
                </a:cxn>
                <a:cxn ang="0">
                  <a:pos x="91" y="115"/>
                </a:cxn>
                <a:cxn ang="0">
                  <a:pos x="97" y="103"/>
                </a:cxn>
                <a:cxn ang="0">
                  <a:pos x="97" y="99"/>
                </a:cxn>
                <a:cxn ang="0">
                  <a:pos x="84" y="113"/>
                </a:cxn>
                <a:cxn ang="0">
                  <a:pos x="79" y="121"/>
                </a:cxn>
                <a:cxn ang="0">
                  <a:pos x="62" y="138"/>
                </a:cxn>
                <a:cxn ang="0">
                  <a:pos x="49" y="148"/>
                </a:cxn>
                <a:cxn ang="0">
                  <a:pos x="39" y="154"/>
                </a:cxn>
                <a:cxn ang="0">
                  <a:pos x="25" y="159"/>
                </a:cxn>
                <a:cxn ang="0">
                  <a:pos x="16" y="161"/>
                </a:cxn>
                <a:cxn ang="0">
                  <a:pos x="30" y="151"/>
                </a:cxn>
                <a:cxn ang="0">
                  <a:pos x="48" y="141"/>
                </a:cxn>
                <a:cxn ang="0">
                  <a:pos x="52" y="134"/>
                </a:cxn>
                <a:cxn ang="0">
                  <a:pos x="59" y="121"/>
                </a:cxn>
                <a:cxn ang="0">
                  <a:pos x="49" y="123"/>
                </a:cxn>
                <a:cxn ang="0">
                  <a:pos x="42" y="121"/>
                </a:cxn>
                <a:cxn ang="0">
                  <a:pos x="36" y="126"/>
                </a:cxn>
                <a:cxn ang="0">
                  <a:pos x="31" y="117"/>
                </a:cxn>
                <a:cxn ang="0">
                  <a:pos x="26" y="111"/>
                </a:cxn>
                <a:cxn ang="0">
                  <a:pos x="17" y="112"/>
                </a:cxn>
                <a:cxn ang="0">
                  <a:pos x="17" y="107"/>
                </a:cxn>
                <a:cxn ang="0">
                  <a:pos x="15" y="102"/>
                </a:cxn>
                <a:cxn ang="0">
                  <a:pos x="7" y="99"/>
                </a:cxn>
                <a:cxn ang="0">
                  <a:pos x="6" y="92"/>
                </a:cxn>
                <a:cxn ang="0">
                  <a:pos x="16" y="82"/>
                </a:cxn>
                <a:cxn ang="0">
                  <a:pos x="29" y="80"/>
                </a:cxn>
                <a:cxn ang="0">
                  <a:pos x="36" y="77"/>
                </a:cxn>
                <a:cxn ang="0">
                  <a:pos x="36" y="67"/>
                </a:cxn>
                <a:cxn ang="0">
                  <a:pos x="29" y="68"/>
                </a:cxn>
                <a:cxn ang="0">
                  <a:pos x="11" y="69"/>
                </a:cxn>
                <a:cxn ang="0">
                  <a:pos x="5" y="59"/>
                </a:cxn>
                <a:cxn ang="0">
                  <a:pos x="9" y="51"/>
                </a:cxn>
                <a:cxn ang="0">
                  <a:pos x="18" y="52"/>
                </a:cxn>
                <a:cxn ang="0">
                  <a:pos x="27" y="52"/>
                </a:cxn>
                <a:cxn ang="0">
                  <a:pos x="35" y="50"/>
                </a:cxn>
                <a:cxn ang="0">
                  <a:pos x="31" y="44"/>
                </a:cxn>
                <a:cxn ang="0">
                  <a:pos x="20" y="39"/>
                </a:cxn>
                <a:cxn ang="0">
                  <a:pos x="5" y="26"/>
                </a:cxn>
                <a:cxn ang="0">
                  <a:pos x="22" y="22"/>
                </a:cxn>
                <a:cxn ang="0">
                  <a:pos x="40" y="8"/>
                </a:cxn>
                <a:cxn ang="0">
                  <a:pos x="59" y="3"/>
                </a:cxn>
                <a:cxn ang="0">
                  <a:pos x="70" y="3"/>
                </a:cxn>
                <a:cxn ang="0">
                  <a:pos x="78" y="6"/>
                </a:cxn>
                <a:cxn ang="0">
                  <a:pos x="95" y="10"/>
                </a:cxn>
                <a:cxn ang="0">
                  <a:pos x="113" y="10"/>
                </a:cxn>
                <a:cxn ang="0">
                  <a:pos x="145" y="13"/>
                </a:cxn>
              </a:cxnLst>
              <a:rect l="0" t="0" r="r" b="b"/>
              <a:pathLst>
                <a:path w="216" h="166">
                  <a:moveTo>
                    <a:pt x="154" y="14"/>
                  </a:moveTo>
                  <a:lnTo>
                    <a:pt x="155" y="108"/>
                  </a:lnTo>
                  <a:lnTo>
                    <a:pt x="157" y="107"/>
                  </a:lnTo>
                  <a:lnTo>
                    <a:pt x="160" y="107"/>
                  </a:lnTo>
                  <a:lnTo>
                    <a:pt x="161" y="107"/>
                  </a:lnTo>
                  <a:lnTo>
                    <a:pt x="162" y="108"/>
                  </a:lnTo>
                  <a:lnTo>
                    <a:pt x="164" y="110"/>
                  </a:lnTo>
                  <a:lnTo>
                    <a:pt x="168" y="115"/>
                  </a:lnTo>
                  <a:lnTo>
                    <a:pt x="170" y="117"/>
                  </a:lnTo>
                  <a:lnTo>
                    <a:pt x="172" y="119"/>
                  </a:lnTo>
                  <a:lnTo>
                    <a:pt x="174" y="120"/>
                  </a:lnTo>
                  <a:lnTo>
                    <a:pt x="176" y="120"/>
                  </a:lnTo>
                  <a:lnTo>
                    <a:pt x="177" y="120"/>
                  </a:lnTo>
                  <a:lnTo>
                    <a:pt x="178" y="119"/>
                  </a:lnTo>
                  <a:lnTo>
                    <a:pt x="181" y="116"/>
                  </a:lnTo>
                  <a:lnTo>
                    <a:pt x="182" y="114"/>
                  </a:lnTo>
                  <a:lnTo>
                    <a:pt x="183" y="113"/>
                  </a:lnTo>
                  <a:lnTo>
                    <a:pt x="184" y="113"/>
                  </a:lnTo>
                  <a:lnTo>
                    <a:pt x="185" y="114"/>
                  </a:lnTo>
                  <a:lnTo>
                    <a:pt x="189" y="116"/>
                  </a:lnTo>
                  <a:lnTo>
                    <a:pt x="190" y="118"/>
                  </a:lnTo>
                  <a:lnTo>
                    <a:pt x="192" y="119"/>
                  </a:lnTo>
                  <a:lnTo>
                    <a:pt x="194" y="121"/>
                  </a:lnTo>
                  <a:lnTo>
                    <a:pt x="196" y="123"/>
                  </a:lnTo>
                  <a:lnTo>
                    <a:pt x="198" y="125"/>
                  </a:lnTo>
                  <a:lnTo>
                    <a:pt x="201" y="128"/>
                  </a:lnTo>
                  <a:lnTo>
                    <a:pt x="204" y="134"/>
                  </a:lnTo>
                  <a:lnTo>
                    <a:pt x="207" y="137"/>
                  </a:lnTo>
                  <a:lnTo>
                    <a:pt x="209" y="140"/>
                  </a:lnTo>
                  <a:lnTo>
                    <a:pt x="213" y="142"/>
                  </a:lnTo>
                  <a:lnTo>
                    <a:pt x="214" y="144"/>
                  </a:lnTo>
                  <a:lnTo>
                    <a:pt x="215" y="146"/>
                  </a:lnTo>
                  <a:lnTo>
                    <a:pt x="216" y="148"/>
                  </a:lnTo>
                  <a:lnTo>
                    <a:pt x="216" y="151"/>
                  </a:lnTo>
                  <a:lnTo>
                    <a:pt x="216" y="153"/>
                  </a:lnTo>
                  <a:lnTo>
                    <a:pt x="216" y="158"/>
                  </a:lnTo>
                  <a:lnTo>
                    <a:pt x="214" y="157"/>
                  </a:lnTo>
                  <a:lnTo>
                    <a:pt x="214" y="157"/>
                  </a:lnTo>
                  <a:lnTo>
                    <a:pt x="213" y="153"/>
                  </a:lnTo>
                  <a:lnTo>
                    <a:pt x="213" y="152"/>
                  </a:lnTo>
                  <a:lnTo>
                    <a:pt x="211" y="150"/>
                  </a:lnTo>
                  <a:lnTo>
                    <a:pt x="210" y="149"/>
                  </a:lnTo>
                  <a:lnTo>
                    <a:pt x="208" y="148"/>
                  </a:lnTo>
                  <a:lnTo>
                    <a:pt x="205" y="148"/>
                  </a:lnTo>
                  <a:lnTo>
                    <a:pt x="204" y="148"/>
                  </a:lnTo>
                  <a:lnTo>
                    <a:pt x="204" y="148"/>
                  </a:lnTo>
                  <a:lnTo>
                    <a:pt x="205" y="146"/>
                  </a:lnTo>
                  <a:lnTo>
                    <a:pt x="205" y="145"/>
                  </a:lnTo>
                  <a:lnTo>
                    <a:pt x="205" y="144"/>
                  </a:lnTo>
                  <a:lnTo>
                    <a:pt x="204" y="142"/>
                  </a:lnTo>
                  <a:lnTo>
                    <a:pt x="201" y="140"/>
                  </a:lnTo>
                  <a:lnTo>
                    <a:pt x="201" y="137"/>
                  </a:lnTo>
                  <a:lnTo>
                    <a:pt x="196" y="132"/>
                  </a:lnTo>
                  <a:lnTo>
                    <a:pt x="193" y="127"/>
                  </a:lnTo>
                  <a:lnTo>
                    <a:pt x="190" y="123"/>
                  </a:lnTo>
                  <a:lnTo>
                    <a:pt x="190" y="122"/>
                  </a:lnTo>
                  <a:lnTo>
                    <a:pt x="189" y="121"/>
                  </a:lnTo>
                  <a:lnTo>
                    <a:pt x="189" y="121"/>
                  </a:lnTo>
                  <a:lnTo>
                    <a:pt x="188" y="121"/>
                  </a:lnTo>
                  <a:lnTo>
                    <a:pt x="187" y="123"/>
                  </a:lnTo>
                  <a:lnTo>
                    <a:pt x="187" y="124"/>
                  </a:lnTo>
                  <a:lnTo>
                    <a:pt x="186" y="126"/>
                  </a:lnTo>
                  <a:lnTo>
                    <a:pt x="186" y="126"/>
                  </a:lnTo>
                  <a:lnTo>
                    <a:pt x="186" y="125"/>
                  </a:lnTo>
                  <a:lnTo>
                    <a:pt x="184" y="124"/>
                  </a:lnTo>
                  <a:lnTo>
                    <a:pt x="182" y="123"/>
                  </a:lnTo>
                  <a:lnTo>
                    <a:pt x="182" y="123"/>
                  </a:lnTo>
                  <a:lnTo>
                    <a:pt x="182" y="124"/>
                  </a:lnTo>
                  <a:lnTo>
                    <a:pt x="181" y="124"/>
                  </a:lnTo>
                  <a:lnTo>
                    <a:pt x="181" y="126"/>
                  </a:lnTo>
                  <a:lnTo>
                    <a:pt x="180" y="126"/>
                  </a:lnTo>
                  <a:lnTo>
                    <a:pt x="179" y="127"/>
                  </a:lnTo>
                  <a:lnTo>
                    <a:pt x="178" y="127"/>
                  </a:lnTo>
                  <a:lnTo>
                    <a:pt x="177" y="126"/>
                  </a:lnTo>
                  <a:lnTo>
                    <a:pt x="176" y="125"/>
                  </a:lnTo>
                  <a:lnTo>
                    <a:pt x="175" y="123"/>
                  </a:lnTo>
                  <a:lnTo>
                    <a:pt x="167" y="119"/>
                  </a:lnTo>
                  <a:lnTo>
                    <a:pt x="163" y="115"/>
                  </a:lnTo>
                  <a:lnTo>
                    <a:pt x="160" y="113"/>
                  </a:lnTo>
                  <a:lnTo>
                    <a:pt x="158" y="112"/>
                  </a:lnTo>
                  <a:lnTo>
                    <a:pt x="157" y="112"/>
                  </a:lnTo>
                  <a:lnTo>
                    <a:pt x="155" y="112"/>
                  </a:lnTo>
                  <a:lnTo>
                    <a:pt x="152" y="112"/>
                  </a:lnTo>
                  <a:lnTo>
                    <a:pt x="151" y="112"/>
                  </a:lnTo>
                  <a:lnTo>
                    <a:pt x="147" y="113"/>
                  </a:lnTo>
                  <a:lnTo>
                    <a:pt x="144" y="113"/>
                  </a:lnTo>
                  <a:lnTo>
                    <a:pt x="141" y="113"/>
                  </a:lnTo>
                  <a:lnTo>
                    <a:pt x="140" y="112"/>
                  </a:lnTo>
                  <a:lnTo>
                    <a:pt x="135" y="110"/>
                  </a:lnTo>
                  <a:lnTo>
                    <a:pt x="133" y="109"/>
                  </a:lnTo>
                  <a:lnTo>
                    <a:pt x="131" y="109"/>
                  </a:lnTo>
                  <a:lnTo>
                    <a:pt x="128" y="109"/>
                  </a:lnTo>
                  <a:lnTo>
                    <a:pt x="126" y="109"/>
                  </a:lnTo>
                  <a:lnTo>
                    <a:pt x="125" y="108"/>
                  </a:lnTo>
                  <a:lnTo>
                    <a:pt x="124" y="107"/>
                  </a:lnTo>
                  <a:lnTo>
                    <a:pt x="123" y="106"/>
                  </a:lnTo>
                  <a:lnTo>
                    <a:pt x="123" y="104"/>
                  </a:lnTo>
                  <a:lnTo>
                    <a:pt x="123" y="103"/>
                  </a:lnTo>
                  <a:lnTo>
                    <a:pt x="123" y="102"/>
                  </a:lnTo>
                  <a:lnTo>
                    <a:pt x="122" y="102"/>
                  </a:lnTo>
                  <a:lnTo>
                    <a:pt x="120" y="102"/>
                  </a:lnTo>
                  <a:lnTo>
                    <a:pt x="119" y="102"/>
                  </a:lnTo>
                  <a:lnTo>
                    <a:pt x="119" y="103"/>
                  </a:lnTo>
                  <a:lnTo>
                    <a:pt x="119" y="104"/>
                  </a:lnTo>
                  <a:lnTo>
                    <a:pt x="118" y="104"/>
                  </a:lnTo>
                  <a:lnTo>
                    <a:pt x="115" y="103"/>
                  </a:lnTo>
                  <a:lnTo>
                    <a:pt x="113" y="102"/>
                  </a:lnTo>
                  <a:lnTo>
                    <a:pt x="112" y="102"/>
                  </a:lnTo>
                  <a:lnTo>
                    <a:pt x="110" y="103"/>
                  </a:lnTo>
                  <a:lnTo>
                    <a:pt x="109" y="104"/>
                  </a:lnTo>
                  <a:lnTo>
                    <a:pt x="108" y="104"/>
                  </a:lnTo>
                  <a:lnTo>
                    <a:pt x="108" y="105"/>
                  </a:lnTo>
                  <a:lnTo>
                    <a:pt x="109" y="106"/>
                  </a:lnTo>
                  <a:lnTo>
                    <a:pt x="111" y="107"/>
                  </a:lnTo>
                  <a:lnTo>
                    <a:pt x="112" y="109"/>
                  </a:lnTo>
                  <a:lnTo>
                    <a:pt x="112" y="109"/>
                  </a:lnTo>
                  <a:lnTo>
                    <a:pt x="111" y="111"/>
                  </a:lnTo>
                  <a:lnTo>
                    <a:pt x="109" y="112"/>
                  </a:lnTo>
                  <a:lnTo>
                    <a:pt x="109" y="113"/>
                  </a:lnTo>
                  <a:lnTo>
                    <a:pt x="107" y="113"/>
                  </a:lnTo>
                  <a:lnTo>
                    <a:pt x="108" y="113"/>
                  </a:lnTo>
                  <a:lnTo>
                    <a:pt x="105" y="113"/>
                  </a:lnTo>
                  <a:lnTo>
                    <a:pt x="104" y="114"/>
                  </a:lnTo>
                  <a:lnTo>
                    <a:pt x="103" y="114"/>
                  </a:lnTo>
                  <a:lnTo>
                    <a:pt x="101" y="115"/>
                  </a:lnTo>
                  <a:lnTo>
                    <a:pt x="100" y="116"/>
                  </a:lnTo>
                  <a:lnTo>
                    <a:pt x="95" y="119"/>
                  </a:lnTo>
                  <a:lnTo>
                    <a:pt x="89" y="121"/>
                  </a:lnTo>
                  <a:lnTo>
                    <a:pt x="88" y="121"/>
                  </a:lnTo>
                  <a:lnTo>
                    <a:pt x="87" y="121"/>
                  </a:lnTo>
                  <a:lnTo>
                    <a:pt x="87" y="121"/>
                  </a:lnTo>
                  <a:lnTo>
                    <a:pt x="87" y="119"/>
                  </a:lnTo>
                  <a:lnTo>
                    <a:pt x="88" y="118"/>
                  </a:lnTo>
                  <a:lnTo>
                    <a:pt x="89" y="116"/>
                  </a:lnTo>
                  <a:lnTo>
                    <a:pt x="91" y="115"/>
                  </a:lnTo>
                  <a:lnTo>
                    <a:pt x="91" y="115"/>
                  </a:lnTo>
                  <a:lnTo>
                    <a:pt x="91" y="114"/>
                  </a:lnTo>
                  <a:lnTo>
                    <a:pt x="89" y="112"/>
                  </a:lnTo>
                  <a:lnTo>
                    <a:pt x="90" y="111"/>
                  </a:lnTo>
                  <a:lnTo>
                    <a:pt x="91" y="109"/>
                  </a:lnTo>
                  <a:lnTo>
                    <a:pt x="92" y="109"/>
                  </a:lnTo>
                  <a:lnTo>
                    <a:pt x="94" y="105"/>
                  </a:lnTo>
                  <a:lnTo>
                    <a:pt x="96" y="103"/>
                  </a:lnTo>
                  <a:lnTo>
                    <a:pt x="97" y="103"/>
                  </a:lnTo>
                  <a:lnTo>
                    <a:pt x="99" y="102"/>
                  </a:lnTo>
                  <a:lnTo>
                    <a:pt x="100" y="102"/>
                  </a:lnTo>
                  <a:lnTo>
                    <a:pt x="101" y="102"/>
                  </a:lnTo>
                  <a:lnTo>
                    <a:pt x="101" y="101"/>
                  </a:lnTo>
                  <a:lnTo>
                    <a:pt x="101" y="101"/>
                  </a:lnTo>
                  <a:lnTo>
                    <a:pt x="100" y="100"/>
                  </a:lnTo>
                  <a:lnTo>
                    <a:pt x="100" y="99"/>
                  </a:lnTo>
                  <a:lnTo>
                    <a:pt x="99" y="99"/>
                  </a:lnTo>
                  <a:lnTo>
                    <a:pt x="97" y="99"/>
                  </a:lnTo>
                  <a:lnTo>
                    <a:pt x="96" y="100"/>
                  </a:lnTo>
                  <a:lnTo>
                    <a:pt x="93" y="101"/>
                  </a:lnTo>
                  <a:lnTo>
                    <a:pt x="90" y="103"/>
                  </a:lnTo>
                  <a:lnTo>
                    <a:pt x="88" y="104"/>
                  </a:lnTo>
                  <a:lnTo>
                    <a:pt x="87" y="105"/>
                  </a:lnTo>
                  <a:lnTo>
                    <a:pt x="87" y="107"/>
                  </a:lnTo>
                  <a:lnTo>
                    <a:pt x="86" y="109"/>
                  </a:lnTo>
                  <a:lnTo>
                    <a:pt x="85" y="112"/>
                  </a:lnTo>
                  <a:lnTo>
                    <a:pt x="84" y="113"/>
                  </a:lnTo>
                  <a:lnTo>
                    <a:pt x="83" y="114"/>
                  </a:lnTo>
                  <a:lnTo>
                    <a:pt x="81" y="115"/>
                  </a:lnTo>
                  <a:lnTo>
                    <a:pt x="79" y="115"/>
                  </a:lnTo>
                  <a:lnTo>
                    <a:pt x="79" y="115"/>
                  </a:lnTo>
                  <a:lnTo>
                    <a:pt x="78" y="116"/>
                  </a:lnTo>
                  <a:lnTo>
                    <a:pt x="78" y="117"/>
                  </a:lnTo>
                  <a:lnTo>
                    <a:pt x="77" y="119"/>
                  </a:lnTo>
                  <a:lnTo>
                    <a:pt x="78" y="121"/>
                  </a:lnTo>
                  <a:lnTo>
                    <a:pt x="79" y="121"/>
                  </a:lnTo>
                  <a:lnTo>
                    <a:pt x="81" y="122"/>
                  </a:lnTo>
                  <a:lnTo>
                    <a:pt x="81" y="123"/>
                  </a:lnTo>
                  <a:lnTo>
                    <a:pt x="81" y="124"/>
                  </a:lnTo>
                  <a:lnTo>
                    <a:pt x="81" y="125"/>
                  </a:lnTo>
                  <a:lnTo>
                    <a:pt x="79" y="126"/>
                  </a:lnTo>
                  <a:lnTo>
                    <a:pt x="74" y="130"/>
                  </a:lnTo>
                  <a:lnTo>
                    <a:pt x="68" y="134"/>
                  </a:lnTo>
                  <a:lnTo>
                    <a:pt x="64" y="137"/>
                  </a:lnTo>
                  <a:lnTo>
                    <a:pt x="62" y="138"/>
                  </a:lnTo>
                  <a:lnTo>
                    <a:pt x="61" y="140"/>
                  </a:lnTo>
                  <a:lnTo>
                    <a:pt x="59" y="140"/>
                  </a:lnTo>
                  <a:lnTo>
                    <a:pt x="59" y="141"/>
                  </a:lnTo>
                  <a:lnTo>
                    <a:pt x="55" y="141"/>
                  </a:lnTo>
                  <a:lnTo>
                    <a:pt x="55" y="141"/>
                  </a:lnTo>
                  <a:lnTo>
                    <a:pt x="55" y="142"/>
                  </a:lnTo>
                  <a:lnTo>
                    <a:pt x="54" y="145"/>
                  </a:lnTo>
                  <a:lnTo>
                    <a:pt x="52" y="146"/>
                  </a:lnTo>
                  <a:lnTo>
                    <a:pt x="49" y="148"/>
                  </a:lnTo>
                  <a:lnTo>
                    <a:pt x="48" y="150"/>
                  </a:lnTo>
                  <a:lnTo>
                    <a:pt x="48" y="152"/>
                  </a:lnTo>
                  <a:lnTo>
                    <a:pt x="46" y="153"/>
                  </a:lnTo>
                  <a:lnTo>
                    <a:pt x="45" y="153"/>
                  </a:lnTo>
                  <a:lnTo>
                    <a:pt x="44" y="153"/>
                  </a:lnTo>
                  <a:lnTo>
                    <a:pt x="43" y="152"/>
                  </a:lnTo>
                  <a:lnTo>
                    <a:pt x="42" y="153"/>
                  </a:lnTo>
                  <a:lnTo>
                    <a:pt x="41" y="153"/>
                  </a:lnTo>
                  <a:lnTo>
                    <a:pt x="39" y="154"/>
                  </a:lnTo>
                  <a:lnTo>
                    <a:pt x="38" y="155"/>
                  </a:lnTo>
                  <a:lnTo>
                    <a:pt x="36" y="155"/>
                  </a:lnTo>
                  <a:lnTo>
                    <a:pt x="35" y="155"/>
                  </a:lnTo>
                  <a:lnTo>
                    <a:pt x="34" y="155"/>
                  </a:lnTo>
                  <a:lnTo>
                    <a:pt x="34" y="156"/>
                  </a:lnTo>
                  <a:lnTo>
                    <a:pt x="33" y="156"/>
                  </a:lnTo>
                  <a:lnTo>
                    <a:pt x="32" y="158"/>
                  </a:lnTo>
                  <a:lnTo>
                    <a:pt x="30" y="158"/>
                  </a:lnTo>
                  <a:lnTo>
                    <a:pt x="25" y="159"/>
                  </a:lnTo>
                  <a:lnTo>
                    <a:pt x="24" y="160"/>
                  </a:lnTo>
                  <a:lnTo>
                    <a:pt x="21" y="162"/>
                  </a:lnTo>
                  <a:lnTo>
                    <a:pt x="17" y="165"/>
                  </a:lnTo>
                  <a:lnTo>
                    <a:pt x="16" y="165"/>
                  </a:lnTo>
                  <a:lnTo>
                    <a:pt x="16" y="166"/>
                  </a:lnTo>
                  <a:lnTo>
                    <a:pt x="15" y="165"/>
                  </a:lnTo>
                  <a:lnTo>
                    <a:pt x="15" y="164"/>
                  </a:lnTo>
                  <a:lnTo>
                    <a:pt x="15" y="162"/>
                  </a:lnTo>
                  <a:lnTo>
                    <a:pt x="16" y="161"/>
                  </a:lnTo>
                  <a:lnTo>
                    <a:pt x="17" y="159"/>
                  </a:lnTo>
                  <a:lnTo>
                    <a:pt x="19" y="158"/>
                  </a:lnTo>
                  <a:lnTo>
                    <a:pt x="23" y="157"/>
                  </a:lnTo>
                  <a:lnTo>
                    <a:pt x="24" y="156"/>
                  </a:lnTo>
                  <a:lnTo>
                    <a:pt x="25" y="156"/>
                  </a:lnTo>
                  <a:lnTo>
                    <a:pt x="25" y="156"/>
                  </a:lnTo>
                  <a:lnTo>
                    <a:pt x="28" y="153"/>
                  </a:lnTo>
                  <a:lnTo>
                    <a:pt x="29" y="152"/>
                  </a:lnTo>
                  <a:lnTo>
                    <a:pt x="30" y="151"/>
                  </a:lnTo>
                  <a:lnTo>
                    <a:pt x="32" y="150"/>
                  </a:lnTo>
                  <a:lnTo>
                    <a:pt x="35" y="149"/>
                  </a:lnTo>
                  <a:lnTo>
                    <a:pt x="37" y="148"/>
                  </a:lnTo>
                  <a:lnTo>
                    <a:pt x="39" y="147"/>
                  </a:lnTo>
                  <a:lnTo>
                    <a:pt x="43" y="144"/>
                  </a:lnTo>
                  <a:lnTo>
                    <a:pt x="44" y="142"/>
                  </a:lnTo>
                  <a:lnTo>
                    <a:pt x="46" y="142"/>
                  </a:lnTo>
                  <a:lnTo>
                    <a:pt x="47" y="142"/>
                  </a:lnTo>
                  <a:lnTo>
                    <a:pt x="48" y="141"/>
                  </a:lnTo>
                  <a:lnTo>
                    <a:pt x="48" y="141"/>
                  </a:lnTo>
                  <a:lnTo>
                    <a:pt x="48" y="141"/>
                  </a:lnTo>
                  <a:lnTo>
                    <a:pt x="49" y="140"/>
                  </a:lnTo>
                  <a:lnTo>
                    <a:pt x="49" y="140"/>
                  </a:lnTo>
                  <a:lnTo>
                    <a:pt x="49" y="139"/>
                  </a:lnTo>
                  <a:lnTo>
                    <a:pt x="51" y="138"/>
                  </a:lnTo>
                  <a:lnTo>
                    <a:pt x="51" y="137"/>
                  </a:lnTo>
                  <a:lnTo>
                    <a:pt x="52" y="136"/>
                  </a:lnTo>
                  <a:lnTo>
                    <a:pt x="52" y="134"/>
                  </a:lnTo>
                  <a:lnTo>
                    <a:pt x="53" y="133"/>
                  </a:lnTo>
                  <a:lnTo>
                    <a:pt x="55" y="130"/>
                  </a:lnTo>
                  <a:lnTo>
                    <a:pt x="56" y="128"/>
                  </a:lnTo>
                  <a:lnTo>
                    <a:pt x="59" y="126"/>
                  </a:lnTo>
                  <a:lnTo>
                    <a:pt x="60" y="125"/>
                  </a:lnTo>
                  <a:lnTo>
                    <a:pt x="60" y="123"/>
                  </a:lnTo>
                  <a:lnTo>
                    <a:pt x="60" y="122"/>
                  </a:lnTo>
                  <a:lnTo>
                    <a:pt x="60" y="121"/>
                  </a:lnTo>
                  <a:lnTo>
                    <a:pt x="59" y="121"/>
                  </a:lnTo>
                  <a:lnTo>
                    <a:pt x="59" y="121"/>
                  </a:lnTo>
                  <a:lnTo>
                    <a:pt x="58" y="121"/>
                  </a:lnTo>
                  <a:lnTo>
                    <a:pt x="55" y="123"/>
                  </a:lnTo>
                  <a:lnTo>
                    <a:pt x="55" y="123"/>
                  </a:lnTo>
                  <a:lnTo>
                    <a:pt x="54" y="123"/>
                  </a:lnTo>
                  <a:lnTo>
                    <a:pt x="52" y="123"/>
                  </a:lnTo>
                  <a:lnTo>
                    <a:pt x="51" y="122"/>
                  </a:lnTo>
                  <a:lnTo>
                    <a:pt x="50" y="122"/>
                  </a:lnTo>
                  <a:lnTo>
                    <a:pt x="49" y="123"/>
                  </a:lnTo>
                  <a:lnTo>
                    <a:pt x="49" y="123"/>
                  </a:lnTo>
                  <a:lnTo>
                    <a:pt x="48" y="125"/>
                  </a:lnTo>
                  <a:lnTo>
                    <a:pt x="48" y="125"/>
                  </a:lnTo>
                  <a:lnTo>
                    <a:pt x="47" y="125"/>
                  </a:lnTo>
                  <a:lnTo>
                    <a:pt x="46" y="124"/>
                  </a:lnTo>
                  <a:lnTo>
                    <a:pt x="45" y="124"/>
                  </a:lnTo>
                  <a:lnTo>
                    <a:pt x="43" y="121"/>
                  </a:lnTo>
                  <a:lnTo>
                    <a:pt x="43" y="121"/>
                  </a:lnTo>
                  <a:lnTo>
                    <a:pt x="42" y="121"/>
                  </a:lnTo>
                  <a:lnTo>
                    <a:pt x="41" y="121"/>
                  </a:lnTo>
                  <a:lnTo>
                    <a:pt x="40" y="121"/>
                  </a:lnTo>
                  <a:lnTo>
                    <a:pt x="40" y="121"/>
                  </a:lnTo>
                  <a:lnTo>
                    <a:pt x="39" y="121"/>
                  </a:lnTo>
                  <a:lnTo>
                    <a:pt x="39" y="123"/>
                  </a:lnTo>
                  <a:lnTo>
                    <a:pt x="39" y="125"/>
                  </a:lnTo>
                  <a:lnTo>
                    <a:pt x="39" y="125"/>
                  </a:lnTo>
                  <a:lnTo>
                    <a:pt x="38" y="126"/>
                  </a:lnTo>
                  <a:lnTo>
                    <a:pt x="36" y="126"/>
                  </a:lnTo>
                  <a:lnTo>
                    <a:pt x="34" y="126"/>
                  </a:lnTo>
                  <a:lnTo>
                    <a:pt x="32" y="125"/>
                  </a:lnTo>
                  <a:lnTo>
                    <a:pt x="31" y="124"/>
                  </a:lnTo>
                  <a:lnTo>
                    <a:pt x="31" y="123"/>
                  </a:lnTo>
                  <a:lnTo>
                    <a:pt x="31" y="123"/>
                  </a:lnTo>
                  <a:lnTo>
                    <a:pt x="31" y="121"/>
                  </a:lnTo>
                  <a:lnTo>
                    <a:pt x="32" y="120"/>
                  </a:lnTo>
                  <a:lnTo>
                    <a:pt x="32" y="118"/>
                  </a:lnTo>
                  <a:lnTo>
                    <a:pt x="31" y="117"/>
                  </a:lnTo>
                  <a:lnTo>
                    <a:pt x="31" y="116"/>
                  </a:lnTo>
                  <a:lnTo>
                    <a:pt x="30" y="115"/>
                  </a:lnTo>
                  <a:lnTo>
                    <a:pt x="30" y="113"/>
                  </a:lnTo>
                  <a:lnTo>
                    <a:pt x="29" y="111"/>
                  </a:lnTo>
                  <a:lnTo>
                    <a:pt x="29" y="109"/>
                  </a:lnTo>
                  <a:lnTo>
                    <a:pt x="29" y="107"/>
                  </a:lnTo>
                  <a:lnTo>
                    <a:pt x="28" y="108"/>
                  </a:lnTo>
                  <a:lnTo>
                    <a:pt x="27" y="109"/>
                  </a:lnTo>
                  <a:lnTo>
                    <a:pt x="26" y="111"/>
                  </a:lnTo>
                  <a:lnTo>
                    <a:pt x="25" y="113"/>
                  </a:lnTo>
                  <a:lnTo>
                    <a:pt x="24" y="114"/>
                  </a:lnTo>
                  <a:lnTo>
                    <a:pt x="24" y="115"/>
                  </a:lnTo>
                  <a:lnTo>
                    <a:pt x="22" y="115"/>
                  </a:lnTo>
                  <a:lnTo>
                    <a:pt x="20" y="115"/>
                  </a:lnTo>
                  <a:lnTo>
                    <a:pt x="18" y="115"/>
                  </a:lnTo>
                  <a:lnTo>
                    <a:pt x="17" y="114"/>
                  </a:lnTo>
                  <a:lnTo>
                    <a:pt x="17" y="113"/>
                  </a:lnTo>
                  <a:lnTo>
                    <a:pt x="17" y="112"/>
                  </a:lnTo>
                  <a:lnTo>
                    <a:pt x="17" y="112"/>
                  </a:lnTo>
                  <a:lnTo>
                    <a:pt x="18" y="109"/>
                  </a:lnTo>
                  <a:lnTo>
                    <a:pt x="19" y="109"/>
                  </a:lnTo>
                  <a:lnTo>
                    <a:pt x="21" y="108"/>
                  </a:lnTo>
                  <a:lnTo>
                    <a:pt x="22" y="107"/>
                  </a:lnTo>
                  <a:lnTo>
                    <a:pt x="22" y="106"/>
                  </a:lnTo>
                  <a:lnTo>
                    <a:pt x="21" y="106"/>
                  </a:lnTo>
                  <a:lnTo>
                    <a:pt x="19" y="106"/>
                  </a:lnTo>
                  <a:lnTo>
                    <a:pt x="17" y="107"/>
                  </a:lnTo>
                  <a:lnTo>
                    <a:pt x="17" y="107"/>
                  </a:lnTo>
                  <a:lnTo>
                    <a:pt x="15" y="108"/>
                  </a:lnTo>
                  <a:lnTo>
                    <a:pt x="14" y="108"/>
                  </a:lnTo>
                  <a:lnTo>
                    <a:pt x="14" y="108"/>
                  </a:lnTo>
                  <a:lnTo>
                    <a:pt x="13" y="107"/>
                  </a:lnTo>
                  <a:lnTo>
                    <a:pt x="13" y="106"/>
                  </a:lnTo>
                  <a:lnTo>
                    <a:pt x="14" y="104"/>
                  </a:lnTo>
                  <a:lnTo>
                    <a:pt x="14" y="102"/>
                  </a:lnTo>
                  <a:lnTo>
                    <a:pt x="15" y="102"/>
                  </a:lnTo>
                  <a:lnTo>
                    <a:pt x="16" y="101"/>
                  </a:lnTo>
                  <a:lnTo>
                    <a:pt x="15" y="101"/>
                  </a:lnTo>
                  <a:lnTo>
                    <a:pt x="15" y="100"/>
                  </a:lnTo>
                  <a:lnTo>
                    <a:pt x="13" y="100"/>
                  </a:lnTo>
                  <a:lnTo>
                    <a:pt x="11" y="100"/>
                  </a:lnTo>
                  <a:lnTo>
                    <a:pt x="8" y="100"/>
                  </a:lnTo>
                  <a:lnTo>
                    <a:pt x="7" y="100"/>
                  </a:lnTo>
                  <a:lnTo>
                    <a:pt x="7" y="100"/>
                  </a:lnTo>
                  <a:lnTo>
                    <a:pt x="7" y="99"/>
                  </a:lnTo>
                  <a:lnTo>
                    <a:pt x="7" y="99"/>
                  </a:lnTo>
                  <a:lnTo>
                    <a:pt x="7" y="97"/>
                  </a:lnTo>
                  <a:lnTo>
                    <a:pt x="7" y="97"/>
                  </a:lnTo>
                  <a:lnTo>
                    <a:pt x="5" y="97"/>
                  </a:lnTo>
                  <a:lnTo>
                    <a:pt x="5" y="97"/>
                  </a:lnTo>
                  <a:lnTo>
                    <a:pt x="4" y="96"/>
                  </a:lnTo>
                  <a:lnTo>
                    <a:pt x="4" y="95"/>
                  </a:lnTo>
                  <a:lnTo>
                    <a:pt x="5" y="94"/>
                  </a:lnTo>
                  <a:lnTo>
                    <a:pt x="6" y="92"/>
                  </a:lnTo>
                  <a:lnTo>
                    <a:pt x="8" y="91"/>
                  </a:lnTo>
                  <a:lnTo>
                    <a:pt x="11" y="89"/>
                  </a:lnTo>
                  <a:lnTo>
                    <a:pt x="13" y="88"/>
                  </a:lnTo>
                  <a:lnTo>
                    <a:pt x="14" y="86"/>
                  </a:lnTo>
                  <a:lnTo>
                    <a:pt x="14" y="85"/>
                  </a:lnTo>
                  <a:lnTo>
                    <a:pt x="14" y="83"/>
                  </a:lnTo>
                  <a:lnTo>
                    <a:pt x="14" y="83"/>
                  </a:lnTo>
                  <a:lnTo>
                    <a:pt x="15" y="83"/>
                  </a:lnTo>
                  <a:lnTo>
                    <a:pt x="16" y="82"/>
                  </a:lnTo>
                  <a:lnTo>
                    <a:pt x="17" y="82"/>
                  </a:lnTo>
                  <a:lnTo>
                    <a:pt x="17" y="82"/>
                  </a:lnTo>
                  <a:lnTo>
                    <a:pt x="20" y="83"/>
                  </a:lnTo>
                  <a:lnTo>
                    <a:pt x="24" y="83"/>
                  </a:lnTo>
                  <a:lnTo>
                    <a:pt x="25" y="83"/>
                  </a:lnTo>
                  <a:lnTo>
                    <a:pt x="27" y="83"/>
                  </a:lnTo>
                  <a:lnTo>
                    <a:pt x="28" y="81"/>
                  </a:lnTo>
                  <a:lnTo>
                    <a:pt x="28" y="80"/>
                  </a:lnTo>
                  <a:lnTo>
                    <a:pt x="29" y="80"/>
                  </a:lnTo>
                  <a:lnTo>
                    <a:pt x="30" y="79"/>
                  </a:lnTo>
                  <a:lnTo>
                    <a:pt x="30" y="80"/>
                  </a:lnTo>
                  <a:lnTo>
                    <a:pt x="31" y="80"/>
                  </a:lnTo>
                  <a:lnTo>
                    <a:pt x="32" y="80"/>
                  </a:lnTo>
                  <a:lnTo>
                    <a:pt x="33" y="79"/>
                  </a:lnTo>
                  <a:lnTo>
                    <a:pt x="33" y="79"/>
                  </a:lnTo>
                  <a:lnTo>
                    <a:pt x="34" y="77"/>
                  </a:lnTo>
                  <a:lnTo>
                    <a:pt x="34" y="77"/>
                  </a:lnTo>
                  <a:lnTo>
                    <a:pt x="36" y="77"/>
                  </a:lnTo>
                  <a:lnTo>
                    <a:pt x="37" y="76"/>
                  </a:lnTo>
                  <a:lnTo>
                    <a:pt x="37" y="74"/>
                  </a:lnTo>
                  <a:lnTo>
                    <a:pt x="37" y="72"/>
                  </a:lnTo>
                  <a:lnTo>
                    <a:pt x="36" y="71"/>
                  </a:lnTo>
                  <a:lnTo>
                    <a:pt x="36" y="71"/>
                  </a:lnTo>
                  <a:lnTo>
                    <a:pt x="35" y="70"/>
                  </a:lnTo>
                  <a:lnTo>
                    <a:pt x="35" y="69"/>
                  </a:lnTo>
                  <a:lnTo>
                    <a:pt x="35" y="68"/>
                  </a:lnTo>
                  <a:lnTo>
                    <a:pt x="36" y="67"/>
                  </a:lnTo>
                  <a:lnTo>
                    <a:pt x="37" y="66"/>
                  </a:lnTo>
                  <a:lnTo>
                    <a:pt x="38" y="65"/>
                  </a:lnTo>
                  <a:lnTo>
                    <a:pt x="38" y="64"/>
                  </a:lnTo>
                  <a:lnTo>
                    <a:pt x="38" y="64"/>
                  </a:lnTo>
                  <a:lnTo>
                    <a:pt x="38" y="64"/>
                  </a:lnTo>
                  <a:lnTo>
                    <a:pt x="37" y="64"/>
                  </a:lnTo>
                  <a:lnTo>
                    <a:pt x="36" y="64"/>
                  </a:lnTo>
                  <a:lnTo>
                    <a:pt x="33" y="66"/>
                  </a:lnTo>
                  <a:lnTo>
                    <a:pt x="29" y="68"/>
                  </a:lnTo>
                  <a:lnTo>
                    <a:pt x="27" y="69"/>
                  </a:lnTo>
                  <a:lnTo>
                    <a:pt x="26" y="70"/>
                  </a:lnTo>
                  <a:lnTo>
                    <a:pt x="25" y="70"/>
                  </a:lnTo>
                  <a:lnTo>
                    <a:pt x="25" y="70"/>
                  </a:lnTo>
                  <a:lnTo>
                    <a:pt x="24" y="69"/>
                  </a:lnTo>
                  <a:lnTo>
                    <a:pt x="22" y="69"/>
                  </a:lnTo>
                  <a:lnTo>
                    <a:pt x="19" y="69"/>
                  </a:lnTo>
                  <a:lnTo>
                    <a:pt x="15" y="69"/>
                  </a:lnTo>
                  <a:lnTo>
                    <a:pt x="11" y="69"/>
                  </a:lnTo>
                  <a:lnTo>
                    <a:pt x="9" y="68"/>
                  </a:lnTo>
                  <a:lnTo>
                    <a:pt x="7" y="67"/>
                  </a:lnTo>
                  <a:lnTo>
                    <a:pt x="5" y="66"/>
                  </a:lnTo>
                  <a:lnTo>
                    <a:pt x="4" y="64"/>
                  </a:lnTo>
                  <a:lnTo>
                    <a:pt x="4" y="64"/>
                  </a:lnTo>
                  <a:lnTo>
                    <a:pt x="4" y="63"/>
                  </a:lnTo>
                  <a:lnTo>
                    <a:pt x="5" y="61"/>
                  </a:lnTo>
                  <a:lnTo>
                    <a:pt x="5" y="60"/>
                  </a:lnTo>
                  <a:lnTo>
                    <a:pt x="5" y="59"/>
                  </a:lnTo>
                  <a:lnTo>
                    <a:pt x="3" y="58"/>
                  </a:lnTo>
                  <a:lnTo>
                    <a:pt x="1" y="58"/>
                  </a:lnTo>
                  <a:lnTo>
                    <a:pt x="0" y="57"/>
                  </a:lnTo>
                  <a:lnTo>
                    <a:pt x="0" y="57"/>
                  </a:lnTo>
                  <a:lnTo>
                    <a:pt x="1" y="55"/>
                  </a:lnTo>
                  <a:lnTo>
                    <a:pt x="2" y="54"/>
                  </a:lnTo>
                  <a:lnTo>
                    <a:pt x="4" y="53"/>
                  </a:lnTo>
                  <a:lnTo>
                    <a:pt x="6" y="52"/>
                  </a:lnTo>
                  <a:lnTo>
                    <a:pt x="9" y="51"/>
                  </a:lnTo>
                  <a:lnTo>
                    <a:pt x="11" y="51"/>
                  </a:lnTo>
                  <a:lnTo>
                    <a:pt x="11" y="50"/>
                  </a:lnTo>
                  <a:lnTo>
                    <a:pt x="14" y="49"/>
                  </a:lnTo>
                  <a:lnTo>
                    <a:pt x="16" y="48"/>
                  </a:lnTo>
                  <a:lnTo>
                    <a:pt x="17" y="48"/>
                  </a:lnTo>
                  <a:lnTo>
                    <a:pt x="17" y="48"/>
                  </a:lnTo>
                  <a:lnTo>
                    <a:pt x="18" y="49"/>
                  </a:lnTo>
                  <a:lnTo>
                    <a:pt x="18" y="52"/>
                  </a:lnTo>
                  <a:lnTo>
                    <a:pt x="18" y="52"/>
                  </a:lnTo>
                  <a:lnTo>
                    <a:pt x="19" y="52"/>
                  </a:lnTo>
                  <a:lnTo>
                    <a:pt x="20" y="52"/>
                  </a:lnTo>
                  <a:lnTo>
                    <a:pt x="22" y="52"/>
                  </a:lnTo>
                  <a:lnTo>
                    <a:pt x="23" y="51"/>
                  </a:lnTo>
                  <a:lnTo>
                    <a:pt x="24" y="51"/>
                  </a:lnTo>
                  <a:lnTo>
                    <a:pt x="24" y="52"/>
                  </a:lnTo>
                  <a:lnTo>
                    <a:pt x="25" y="52"/>
                  </a:lnTo>
                  <a:lnTo>
                    <a:pt x="25" y="52"/>
                  </a:lnTo>
                  <a:lnTo>
                    <a:pt x="27" y="52"/>
                  </a:lnTo>
                  <a:lnTo>
                    <a:pt x="28" y="52"/>
                  </a:lnTo>
                  <a:lnTo>
                    <a:pt x="30" y="52"/>
                  </a:lnTo>
                  <a:lnTo>
                    <a:pt x="32" y="54"/>
                  </a:lnTo>
                  <a:lnTo>
                    <a:pt x="35" y="54"/>
                  </a:lnTo>
                  <a:lnTo>
                    <a:pt x="36" y="54"/>
                  </a:lnTo>
                  <a:lnTo>
                    <a:pt x="36" y="54"/>
                  </a:lnTo>
                  <a:lnTo>
                    <a:pt x="36" y="52"/>
                  </a:lnTo>
                  <a:lnTo>
                    <a:pt x="36" y="52"/>
                  </a:lnTo>
                  <a:lnTo>
                    <a:pt x="35" y="50"/>
                  </a:lnTo>
                  <a:lnTo>
                    <a:pt x="33" y="50"/>
                  </a:lnTo>
                  <a:lnTo>
                    <a:pt x="31" y="49"/>
                  </a:lnTo>
                  <a:lnTo>
                    <a:pt x="30" y="48"/>
                  </a:lnTo>
                  <a:lnTo>
                    <a:pt x="30" y="47"/>
                  </a:lnTo>
                  <a:lnTo>
                    <a:pt x="30" y="46"/>
                  </a:lnTo>
                  <a:lnTo>
                    <a:pt x="30" y="46"/>
                  </a:lnTo>
                  <a:lnTo>
                    <a:pt x="31" y="45"/>
                  </a:lnTo>
                  <a:lnTo>
                    <a:pt x="31" y="45"/>
                  </a:lnTo>
                  <a:lnTo>
                    <a:pt x="31" y="44"/>
                  </a:lnTo>
                  <a:lnTo>
                    <a:pt x="31" y="44"/>
                  </a:lnTo>
                  <a:lnTo>
                    <a:pt x="30" y="44"/>
                  </a:lnTo>
                  <a:lnTo>
                    <a:pt x="29" y="45"/>
                  </a:lnTo>
                  <a:lnTo>
                    <a:pt x="26" y="45"/>
                  </a:lnTo>
                  <a:lnTo>
                    <a:pt x="25" y="45"/>
                  </a:lnTo>
                  <a:lnTo>
                    <a:pt x="25" y="45"/>
                  </a:lnTo>
                  <a:lnTo>
                    <a:pt x="24" y="45"/>
                  </a:lnTo>
                  <a:lnTo>
                    <a:pt x="23" y="44"/>
                  </a:lnTo>
                  <a:lnTo>
                    <a:pt x="20" y="39"/>
                  </a:lnTo>
                  <a:lnTo>
                    <a:pt x="18" y="38"/>
                  </a:lnTo>
                  <a:lnTo>
                    <a:pt x="17" y="36"/>
                  </a:lnTo>
                  <a:lnTo>
                    <a:pt x="14" y="35"/>
                  </a:lnTo>
                  <a:lnTo>
                    <a:pt x="11" y="34"/>
                  </a:lnTo>
                  <a:lnTo>
                    <a:pt x="8" y="33"/>
                  </a:lnTo>
                  <a:lnTo>
                    <a:pt x="7" y="32"/>
                  </a:lnTo>
                  <a:lnTo>
                    <a:pt x="6" y="31"/>
                  </a:lnTo>
                  <a:lnTo>
                    <a:pt x="5" y="28"/>
                  </a:lnTo>
                  <a:lnTo>
                    <a:pt x="5" y="26"/>
                  </a:lnTo>
                  <a:lnTo>
                    <a:pt x="6" y="25"/>
                  </a:lnTo>
                  <a:lnTo>
                    <a:pt x="7" y="25"/>
                  </a:lnTo>
                  <a:lnTo>
                    <a:pt x="7" y="24"/>
                  </a:lnTo>
                  <a:lnTo>
                    <a:pt x="11" y="25"/>
                  </a:lnTo>
                  <a:lnTo>
                    <a:pt x="15" y="25"/>
                  </a:lnTo>
                  <a:lnTo>
                    <a:pt x="17" y="25"/>
                  </a:lnTo>
                  <a:lnTo>
                    <a:pt x="19" y="24"/>
                  </a:lnTo>
                  <a:lnTo>
                    <a:pt x="21" y="23"/>
                  </a:lnTo>
                  <a:lnTo>
                    <a:pt x="22" y="22"/>
                  </a:lnTo>
                  <a:lnTo>
                    <a:pt x="25" y="19"/>
                  </a:lnTo>
                  <a:lnTo>
                    <a:pt x="28" y="15"/>
                  </a:lnTo>
                  <a:lnTo>
                    <a:pt x="29" y="14"/>
                  </a:lnTo>
                  <a:lnTo>
                    <a:pt x="29" y="13"/>
                  </a:lnTo>
                  <a:lnTo>
                    <a:pt x="30" y="12"/>
                  </a:lnTo>
                  <a:lnTo>
                    <a:pt x="32" y="11"/>
                  </a:lnTo>
                  <a:lnTo>
                    <a:pt x="36" y="10"/>
                  </a:lnTo>
                  <a:lnTo>
                    <a:pt x="37" y="8"/>
                  </a:lnTo>
                  <a:lnTo>
                    <a:pt x="40" y="8"/>
                  </a:lnTo>
                  <a:lnTo>
                    <a:pt x="43" y="7"/>
                  </a:lnTo>
                  <a:lnTo>
                    <a:pt x="44" y="6"/>
                  </a:lnTo>
                  <a:lnTo>
                    <a:pt x="45" y="6"/>
                  </a:lnTo>
                  <a:lnTo>
                    <a:pt x="48" y="6"/>
                  </a:lnTo>
                  <a:lnTo>
                    <a:pt x="49" y="6"/>
                  </a:lnTo>
                  <a:lnTo>
                    <a:pt x="50" y="6"/>
                  </a:lnTo>
                  <a:lnTo>
                    <a:pt x="55" y="5"/>
                  </a:lnTo>
                  <a:lnTo>
                    <a:pt x="59" y="3"/>
                  </a:lnTo>
                  <a:lnTo>
                    <a:pt x="59" y="3"/>
                  </a:lnTo>
                  <a:lnTo>
                    <a:pt x="60" y="2"/>
                  </a:lnTo>
                  <a:lnTo>
                    <a:pt x="61" y="2"/>
                  </a:lnTo>
                  <a:lnTo>
                    <a:pt x="62" y="1"/>
                  </a:lnTo>
                  <a:lnTo>
                    <a:pt x="65" y="0"/>
                  </a:lnTo>
                  <a:lnTo>
                    <a:pt x="66" y="0"/>
                  </a:lnTo>
                  <a:lnTo>
                    <a:pt x="67" y="0"/>
                  </a:lnTo>
                  <a:lnTo>
                    <a:pt x="68" y="1"/>
                  </a:lnTo>
                  <a:lnTo>
                    <a:pt x="68" y="1"/>
                  </a:lnTo>
                  <a:lnTo>
                    <a:pt x="70" y="3"/>
                  </a:lnTo>
                  <a:lnTo>
                    <a:pt x="70" y="3"/>
                  </a:lnTo>
                  <a:lnTo>
                    <a:pt x="71" y="3"/>
                  </a:lnTo>
                  <a:lnTo>
                    <a:pt x="73" y="1"/>
                  </a:lnTo>
                  <a:lnTo>
                    <a:pt x="74" y="1"/>
                  </a:lnTo>
                  <a:lnTo>
                    <a:pt x="75" y="1"/>
                  </a:lnTo>
                  <a:lnTo>
                    <a:pt x="76" y="2"/>
                  </a:lnTo>
                  <a:lnTo>
                    <a:pt x="77" y="2"/>
                  </a:lnTo>
                  <a:lnTo>
                    <a:pt x="77" y="5"/>
                  </a:lnTo>
                  <a:lnTo>
                    <a:pt x="78" y="6"/>
                  </a:lnTo>
                  <a:lnTo>
                    <a:pt x="78" y="6"/>
                  </a:lnTo>
                  <a:lnTo>
                    <a:pt x="82" y="4"/>
                  </a:lnTo>
                  <a:lnTo>
                    <a:pt x="84" y="5"/>
                  </a:lnTo>
                  <a:lnTo>
                    <a:pt x="86" y="6"/>
                  </a:lnTo>
                  <a:lnTo>
                    <a:pt x="87" y="7"/>
                  </a:lnTo>
                  <a:lnTo>
                    <a:pt x="91" y="10"/>
                  </a:lnTo>
                  <a:lnTo>
                    <a:pt x="92" y="10"/>
                  </a:lnTo>
                  <a:lnTo>
                    <a:pt x="93" y="10"/>
                  </a:lnTo>
                  <a:lnTo>
                    <a:pt x="95" y="10"/>
                  </a:lnTo>
                  <a:lnTo>
                    <a:pt x="98" y="10"/>
                  </a:lnTo>
                  <a:lnTo>
                    <a:pt x="100" y="9"/>
                  </a:lnTo>
                  <a:lnTo>
                    <a:pt x="103" y="9"/>
                  </a:lnTo>
                  <a:lnTo>
                    <a:pt x="104" y="10"/>
                  </a:lnTo>
                  <a:lnTo>
                    <a:pt x="105" y="10"/>
                  </a:lnTo>
                  <a:lnTo>
                    <a:pt x="106" y="11"/>
                  </a:lnTo>
                  <a:lnTo>
                    <a:pt x="108" y="11"/>
                  </a:lnTo>
                  <a:lnTo>
                    <a:pt x="111" y="10"/>
                  </a:lnTo>
                  <a:lnTo>
                    <a:pt x="113" y="10"/>
                  </a:lnTo>
                  <a:lnTo>
                    <a:pt x="122" y="12"/>
                  </a:lnTo>
                  <a:lnTo>
                    <a:pt x="126" y="12"/>
                  </a:lnTo>
                  <a:lnTo>
                    <a:pt x="131" y="12"/>
                  </a:lnTo>
                  <a:lnTo>
                    <a:pt x="134" y="12"/>
                  </a:lnTo>
                  <a:lnTo>
                    <a:pt x="137" y="13"/>
                  </a:lnTo>
                  <a:lnTo>
                    <a:pt x="139" y="14"/>
                  </a:lnTo>
                  <a:lnTo>
                    <a:pt x="141" y="13"/>
                  </a:lnTo>
                  <a:lnTo>
                    <a:pt x="143" y="13"/>
                  </a:lnTo>
                  <a:lnTo>
                    <a:pt x="145" y="13"/>
                  </a:lnTo>
                  <a:lnTo>
                    <a:pt x="149" y="14"/>
                  </a:lnTo>
                  <a:lnTo>
                    <a:pt x="150" y="14"/>
                  </a:lnTo>
                  <a:lnTo>
                    <a:pt x="152" y="14"/>
                  </a:lnTo>
                  <a:lnTo>
                    <a:pt x="154" y="14"/>
                  </a:lnTo>
                  <a:lnTo>
                    <a:pt x="154" y="1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70" name="Freeform 447"/>
            <p:cNvSpPr>
              <a:spLocks/>
            </p:cNvSpPr>
            <p:nvPr/>
          </p:nvSpPr>
          <p:spPr bwMode="auto">
            <a:xfrm>
              <a:off x="6267449" y="6053130"/>
              <a:ext cx="47625" cy="34925"/>
            </a:xfrm>
            <a:custGeom>
              <a:avLst/>
              <a:gdLst/>
              <a:ahLst/>
              <a:cxnLst>
                <a:cxn ang="0">
                  <a:pos x="12" y="13"/>
                </a:cxn>
                <a:cxn ang="0">
                  <a:pos x="12" y="13"/>
                </a:cxn>
                <a:cxn ang="0">
                  <a:pos x="9" y="13"/>
                </a:cxn>
                <a:cxn ang="0">
                  <a:pos x="7" y="12"/>
                </a:cxn>
                <a:cxn ang="0">
                  <a:pos x="7" y="10"/>
                </a:cxn>
                <a:cxn ang="0">
                  <a:pos x="6" y="9"/>
                </a:cxn>
                <a:cxn ang="0">
                  <a:pos x="3" y="5"/>
                </a:cxn>
                <a:cxn ang="0">
                  <a:pos x="1" y="4"/>
                </a:cxn>
                <a:cxn ang="0">
                  <a:pos x="0" y="2"/>
                </a:cxn>
                <a:cxn ang="0">
                  <a:pos x="1" y="1"/>
                </a:cxn>
                <a:cxn ang="0">
                  <a:pos x="1" y="1"/>
                </a:cxn>
                <a:cxn ang="0">
                  <a:pos x="2" y="0"/>
                </a:cxn>
                <a:cxn ang="0">
                  <a:pos x="3" y="1"/>
                </a:cxn>
                <a:cxn ang="0">
                  <a:pos x="6" y="2"/>
                </a:cxn>
                <a:cxn ang="0">
                  <a:pos x="6" y="2"/>
                </a:cxn>
                <a:cxn ang="0">
                  <a:pos x="7" y="3"/>
                </a:cxn>
                <a:cxn ang="0">
                  <a:pos x="8" y="4"/>
                </a:cxn>
                <a:cxn ang="0">
                  <a:pos x="9" y="5"/>
                </a:cxn>
                <a:cxn ang="0">
                  <a:pos x="10" y="5"/>
                </a:cxn>
                <a:cxn ang="0">
                  <a:pos x="11" y="5"/>
                </a:cxn>
                <a:cxn ang="0">
                  <a:pos x="12" y="5"/>
                </a:cxn>
                <a:cxn ang="0">
                  <a:pos x="14" y="5"/>
                </a:cxn>
                <a:cxn ang="0">
                  <a:pos x="15" y="5"/>
                </a:cxn>
                <a:cxn ang="0">
                  <a:pos x="16" y="5"/>
                </a:cxn>
                <a:cxn ang="0">
                  <a:pos x="16" y="6"/>
                </a:cxn>
                <a:cxn ang="0">
                  <a:pos x="19" y="10"/>
                </a:cxn>
                <a:cxn ang="0">
                  <a:pos x="20" y="12"/>
                </a:cxn>
                <a:cxn ang="0">
                  <a:pos x="24" y="14"/>
                </a:cxn>
                <a:cxn ang="0">
                  <a:pos x="25" y="16"/>
                </a:cxn>
                <a:cxn ang="0">
                  <a:pos x="27" y="16"/>
                </a:cxn>
                <a:cxn ang="0">
                  <a:pos x="28" y="17"/>
                </a:cxn>
                <a:cxn ang="0">
                  <a:pos x="29" y="17"/>
                </a:cxn>
                <a:cxn ang="0">
                  <a:pos x="30" y="18"/>
                </a:cxn>
                <a:cxn ang="0">
                  <a:pos x="30" y="20"/>
                </a:cxn>
                <a:cxn ang="0">
                  <a:pos x="29" y="22"/>
                </a:cxn>
                <a:cxn ang="0">
                  <a:pos x="29" y="22"/>
                </a:cxn>
                <a:cxn ang="0">
                  <a:pos x="28" y="22"/>
                </a:cxn>
                <a:cxn ang="0">
                  <a:pos x="26" y="21"/>
                </a:cxn>
                <a:cxn ang="0">
                  <a:pos x="25" y="21"/>
                </a:cxn>
                <a:cxn ang="0">
                  <a:pos x="24" y="20"/>
                </a:cxn>
                <a:cxn ang="0">
                  <a:pos x="23" y="20"/>
                </a:cxn>
                <a:cxn ang="0">
                  <a:pos x="21" y="20"/>
                </a:cxn>
                <a:cxn ang="0">
                  <a:pos x="19" y="19"/>
                </a:cxn>
                <a:cxn ang="0">
                  <a:pos x="19" y="18"/>
                </a:cxn>
                <a:cxn ang="0">
                  <a:pos x="19" y="17"/>
                </a:cxn>
                <a:cxn ang="0">
                  <a:pos x="19" y="17"/>
                </a:cxn>
                <a:cxn ang="0">
                  <a:pos x="19" y="17"/>
                </a:cxn>
                <a:cxn ang="0">
                  <a:pos x="17" y="17"/>
                </a:cxn>
                <a:cxn ang="0">
                  <a:pos x="16" y="17"/>
                </a:cxn>
                <a:cxn ang="0">
                  <a:pos x="14" y="17"/>
                </a:cxn>
                <a:cxn ang="0">
                  <a:pos x="12" y="16"/>
                </a:cxn>
                <a:cxn ang="0">
                  <a:pos x="12" y="13"/>
                </a:cxn>
                <a:cxn ang="0">
                  <a:pos x="12" y="13"/>
                </a:cxn>
              </a:cxnLst>
              <a:rect l="0" t="0" r="r" b="b"/>
              <a:pathLst>
                <a:path w="30" h="22">
                  <a:moveTo>
                    <a:pt x="12" y="13"/>
                  </a:moveTo>
                  <a:lnTo>
                    <a:pt x="12" y="13"/>
                  </a:lnTo>
                  <a:lnTo>
                    <a:pt x="9" y="13"/>
                  </a:lnTo>
                  <a:lnTo>
                    <a:pt x="7" y="12"/>
                  </a:lnTo>
                  <a:lnTo>
                    <a:pt x="7" y="10"/>
                  </a:lnTo>
                  <a:lnTo>
                    <a:pt x="6" y="9"/>
                  </a:lnTo>
                  <a:lnTo>
                    <a:pt x="3" y="5"/>
                  </a:lnTo>
                  <a:lnTo>
                    <a:pt x="1" y="4"/>
                  </a:lnTo>
                  <a:lnTo>
                    <a:pt x="0" y="2"/>
                  </a:lnTo>
                  <a:lnTo>
                    <a:pt x="1" y="1"/>
                  </a:lnTo>
                  <a:lnTo>
                    <a:pt x="1" y="1"/>
                  </a:lnTo>
                  <a:lnTo>
                    <a:pt x="2" y="0"/>
                  </a:lnTo>
                  <a:lnTo>
                    <a:pt x="3" y="1"/>
                  </a:lnTo>
                  <a:lnTo>
                    <a:pt x="6" y="2"/>
                  </a:lnTo>
                  <a:lnTo>
                    <a:pt x="6" y="2"/>
                  </a:lnTo>
                  <a:lnTo>
                    <a:pt x="7" y="3"/>
                  </a:lnTo>
                  <a:lnTo>
                    <a:pt x="8" y="4"/>
                  </a:lnTo>
                  <a:lnTo>
                    <a:pt x="9" y="5"/>
                  </a:lnTo>
                  <a:lnTo>
                    <a:pt x="10" y="5"/>
                  </a:lnTo>
                  <a:lnTo>
                    <a:pt x="11" y="5"/>
                  </a:lnTo>
                  <a:lnTo>
                    <a:pt x="12" y="5"/>
                  </a:lnTo>
                  <a:lnTo>
                    <a:pt x="14" y="5"/>
                  </a:lnTo>
                  <a:lnTo>
                    <a:pt x="15" y="5"/>
                  </a:lnTo>
                  <a:lnTo>
                    <a:pt x="16" y="5"/>
                  </a:lnTo>
                  <a:lnTo>
                    <a:pt x="16" y="6"/>
                  </a:lnTo>
                  <a:lnTo>
                    <a:pt x="19" y="10"/>
                  </a:lnTo>
                  <a:lnTo>
                    <a:pt x="20" y="12"/>
                  </a:lnTo>
                  <a:lnTo>
                    <a:pt x="24" y="14"/>
                  </a:lnTo>
                  <a:lnTo>
                    <a:pt x="25" y="16"/>
                  </a:lnTo>
                  <a:lnTo>
                    <a:pt x="27" y="16"/>
                  </a:lnTo>
                  <a:lnTo>
                    <a:pt x="28" y="17"/>
                  </a:lnTo>
                  <a:lnTo>
                    <a:pt x="29" y="17"/>
                  </a:lnTo>
                  <a:lnTo>
                    <a:pt x="30" y="18"/>
                  </a:lnTo>
                  <a:lnTo>
                    <a:pt x="30" y="20"/>
                  </a:lnTo>
                  <a:lnTo>
                    <a:pt x="29" y="22"/>
                  </a:lnTo>
                  <a:lnTo>
                    <a:pt x="29" y="22"/>
                  </a:lnTo>
                  <a:lnTo>
                    <a:pt x="28" y="22"/>
                  </a:lnTo>
                  <a:lnTo>
                    <a:pt x="26" y="21"/>
                  </a:lnTo>
                  <a:lnTo>
                    <a:pt x="25" y="21"/>
                  </a:lnTo>
                  <a:lnTo>
                    <a:pt x="24" y="20"/>
                  </a:lnTo>
                  <a:lnTo>
                    <a:pt x="23" y="20"/>
                  </a:lnTo>
                  <a:lnTo>
                    <a:pt x="21" y="20"/>
                  </a:lnTo>
                  <a:lnTo>
                    <a:pt x="19" y="19"/>
                  </a:lnTo>
                  <a:lnTo>
                    <a:pt x="19" y="18"/>
                  </a:lnTo>
                  <a:lnTo>
                    <a:pt x="19" y="17"/>
                  </a:lnTo>
                  <a:lnTo>
                    <a:pt x="19" y="17"/>
                  </a:lnTo>
                  <a:lnTo>
                    <a:pt x="19" y="17"/>
                  </a:lnTo>
                  <a:lnTo>
                    <a:pt x="17" y="17"/>
                  </a:lnTo>
                  <a:lnTo>
                    <a:pt x="16" y="17"/>
                  </a:lnTo>
                  <a:lnTo>
                    <a:pt x="14" y="17"/>
                  </a:lnTo>
                  <a:lnTo>
                    <a:pt x="12" y="16"/>
                  </a:lnTo>
                  <a:lnTo>
                    <a:pt x="12" y="13"/>
                  </a:lnTo>
                  <a:lnTo>
                    <a:pt x="12" y="1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71" name="Freeform 448"/>
            <p:cNvSpPr>
              <a:spLocks/>
            </p:cNvSpPr>
            <p:nvPr/>
          </p:nvSpPr>
          <p:spPr bwMode="auto">
            <a:xfrm>
              <a:off x="6232524" y="6022967"/>
              <a:ext cx="11112" cy="17463"/>
            </a:xfrm>
            <a:custGeom>
              <a:avLst/>
              <a:gdLst/>
              <a:ahLst/>
              <a:cxnLst>
                <a:cxn ang="0">
                  <a:pos x="7" y="8"/>
                </a:cxn>
                <a:cxn ang="0">
                  <a:pos x="7" y="8"/>
                </a:cxn>
                <a:cxn ang="0">
                  <a:pos x="6" y="6"/>
                </a:cxn>
                <a:cxn ang="0">
                  <a:pos x="5" y="5"/>
                </a:cxn>
                <a:cxn ang="0">
                  <a:pos x="5" y="4"/>
                </a:cxn>
                <a:cxn ang="0">
                  <a:pos x="3" y="1"/>
                </a:cxn>
                <a:cxn ang="0">
                  <a:pos x="3" y="1"/>
                </a:cxn>
                <a:cxn ang="0">
                  <a:pos x="2" y="0"/>
                </a:cxn>
                <a:cxn ang="0">
                  <a:pos x="0" y="1"/>
                </a:cxn>
                <a:cxn ang="0">
                  <a:pos x="0" y="2"/>
                </a:cxn>
                <a:cxn ang="0">
                  <a:pos x="0" y="3"/>
                </a:cxn>
                <a:cxn ang="0">
                  <a:pos x="0" y="4"/>
                </a:cxn>
                <a:cxn ang="0">
                  <a:pos x="1" y="4"/>
                </a:cxn>
                <a:cxn ang="0">
                  <a:pos x="3" y="6"/>
                </a:cxn>
                <a:cxn ang="0">
                  <a:pos x="3" y="7"/>
                </a:cxn>
                <a:cxn ang="0">
                  <a:pos x="4" y="9"/>
                </a:cxn>
                <a:cxn ang="0">
                  <a:pos x="5" y="10"/>
                </a:cxn>
                <a:cxn ang="0">
                  <a:pos x="6" y="11"/>
                </a:cxn>
                <a:cxn ang="0">
                  <a:pos x="7" y="11"/>
                </a:cxn>
                <a:cxn ang="0">
                  <a:pos x="7" y="11"/>
                </a:cxn>
                <a:cxn ang="0">
                  <a:pos x="7" y="9"/>
                </a:cxn>
                <a:cxn ang="0">
                  <a:pos x="7" y="8"/>
                </a:cxn>
                <a:cxn ang="0">
                  <a:pos x="7" y="8"/>
                </a:cxn>
              </a:cxnLst>
              <a:rect l="0" t="0" r="r" b="b"/>
              <a:pathLst>
                <a:path w="7" h="11">
                  <a:moveTo>
                    <a:pt x="7" y="8"/>
                  </a:moveTo>
                  <a:lnTo>
                    <a:pt x="7" y="8"/>
                  </a:lnTo>
                  <a:lnTo>
                    <a:pt x="6" y="6"/>
                  </a:lnTo>
                  <a:lnTo>
                    <a:pt x="5" y="5"/>
                  </a:lnTo>
                  <a:lnTo>
                    <a:pt x="5" y="4"/>
                  </a:lnTo>
                  <a:lnTo>
                    <a:pt x="3" y="1"/>
                  </a:lnTo>
                  <a:lnTo>
                    <a:pt x="3" y="1"/>
                  </a:lnTo>
                  <a:lnTo>
                    <a:pt x="2" y="0"/>
                  </a:lnTo>
                  <a:lnTo>
                    <a:pt x="0" y="1"/>
                  </a:lnTo>
                  <a:lnTo>
                    <a:pt x="0" y="2"/>
                  </a:lnTo>
                  <a:lnTo>
                    <a:pt x="0" y="3"/>
                  </a:lnTo>
                  <a:lnTo>
                    <a:pt x="0" y="4"/>
                  </a:lnTo>
                  <a:lnTo>
                    <a:pt x="1" y="4"/>
                  </a:lnTo>
                  <a:lnTo>
                    <a:pt x="3" y="6"/>
                  </a:lnTo>
                  <a:lnTo>
                    <a:pt x="3" y="7"/>
                  </a:lnTo>
                  <a:lnTo>
                    <a:pt x="4" y="9"/>
                  </a:lnTo>
                  <a:lnTo>
                    <a:pt x="5" y="10"/>
                  </a:lnTo>
                  <a:lnTo>
                    <a:pt x="6" y="11"/>
                  </a:lnTo>
                  <a:lnTo>
                    <a:pt x="7" y="11"/>
                  </a:lnTo>
                  <a:lnTo>
                    <a:pt x="7" y="11"/>
                  </a:lnTo>
                  <a:lnTo>
                    <a:pt x="7" y="9"/>
                  </a:lnTo>
                  <a:lnTo>
                    <a:pt x="7" y="8"/>
                  </a:lnTo>
                  <a:lnTo>
                    <a:pt x="7" y="8"/>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72" name="Freeform 449"/>
            <p:cNvSpPr>
              <a:spLocks/>
            </p:cNvSpPr>
            <p:nvPr/>
          </p:nvSpPr>
          <p:spPr bwMode="auto">
            <a:xfrm>
              <a:off x="6246812" y="6008680"/>
              <a:ext cx="3175" cy="7938"/>
            </a:xfrm>
            <a:custGeom>
              <a:avLst/>
              <a:gdLst/>
              <a:ahLst/>
              <a:cxnLst>
                <a:cxn ang="0">
                  <a:pos x="2" y="3"/>
                </a:cxn>
                <a:cxn ang="0">
                  <a:pos x="2" y="3"/>
                </a:cxn>
                <a:cxn ang="0">
                  <a:pos x="2" y="4"/>
                </a:cxn>
                <a:cxn ang="0">
                  <a:pos x="1" y="5"/>
                </a:cxn>
                <a:cxn ang="0">
                  <a:pos x="0" y="5"/>
                </a:cxn>
                <a:cxn ang="0">
                  <a:pos x="0" y="4"/>
                </a:cxn>
                <a:cxn ang="0">
                  <a:pos x="0" y="3"/>
                </a:cxn>
                <a:cxn ang="0">
                  <a:pos x="0" y="1"/>
                </a:cxn>
                <a:cxn ang="0">
                  <a:pos x="0" y="0"/>
                </a:cxn>
                <a:cxn ang="0">
                  <a:pos x="0" y="0"/>
                </a:cxn>
                <a:cxn ang="0">
                  <a:pos x="1" y="1"/>
                </a:cxn>
                <a:cxn ang="0">
                  <a:pos x="1" y="1"/>
                </a:cxn>
                <a:cxn ang="0">
                  <a:pos x="2" y="3"/>
                </a:cxn>
                <a:cxn ang="0">
                  <a:pos x="2" y="3"/>
                </a:cxn>
              </a:cxnLst>
              <a:rect l="0" t="0" r="r" b="b"/>
              <a:pathLst>
                <a:path w="2" h="5">
                  <a:moveTo>
                    <a:pt x="2" y="3"/>
                  </a:moveTo>
                  <a:lnTo>
                    <a:pt x="2" y="3"/>
                  </a:lnTo>
                  <a:lnTo>
                    <a:pt x="2" y="4"/>
                  </a:lnTo>
                  <a:lnTo>
                    <a:pt x="1" y="5"/>
                  </a:lnTo>
                  <a:lnTo>
                    <a:pt x="0" y="5"/>
                  </a:lnTo>
                  <a:lnTo>
                    <a:pt x="0" y="4"/>
                  </a:lnTo>
                  <a:lnTo>
                    <a:pt x="0" y="3"/>
                  </a:lnTo>
                  <a:lnTo>
                    <a:pt x="0" y="1"/>
                  </a:lnTo>
                  <a:lnTo>
                    <a:pt x="0" y="0"/>
                  </a:lnTo>
                  <a:lnTo>
                    <a:pt x="0" y="0"/>
                  </a:lnTo>
                  <a:lnTo>
                    <a:pt x="1" y="1"/>
                  </a:lnTo>
                  <a:lnTo>
                    <a:pt x="1" y="1"/>
                  </a:lnTo>
                  <a:lnTo>
                    <a:pt x="2" y="3"/>
                  </a:lnTo>
                  <a:lnTo>
                    <a:pt x="2"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73" name="Freeform 450"/>
            <p:cNvSpPr>
              <a:spLocks/>
            </p:cNvSpPr>
            <p:nvPr/>
          </p:nvSpPr>
          <p:spPr bwMode="auto">
            <a:xfrm>
              <a:off x="6234111" y="5986455"/>
              <a:ext cx="4763" cy="3175"/>
            </a:xfrm>
            <a:custGeom>
              <a:avLst/>
              <a:gdLst/>
              <a:ahLst/>
              <a:cxnLst>
                <a:cxn ang="0">
                  <a:pos x="2" y="2"/>
                </a:cxn>
                <a:cxn ang="0">
                  <a:pos x="2" y="2"/>
                </a:cxn>
                <a:cxn ang="0">
                  <a:pos x="0" y="2"/>
                </a:cxn>
                <a:cxn ang="0">
                  <a:pos x="0" y="1"/>
                </a:cxn>
                <a:cxn ang="0">
                  <a:pos x="0" y="1"/>
                </a:cxn>
                <a:cxn ang="0">
                  <a:pos x="1" y="0"/>
                </a:cxn>
                <a:cxn ang="0">
                  <a:pos x="2" y="1"/>
                </a:cxn>
                <a:cxn ang="0">
                  <a:pos x="3" y="1"/>
                </a:cxn>
                <a:cxn ang="0">
                  <a:pos x="3" y="2"/>
                </a:cxn>
                <a:cxn ang="0">
                  <a:pos x="3" y="2"/>
                </a:cxn>
                <a:cxn ang="0">
                  <a:pos x="3" y="2"/>
                </a:cxn>
                <a:cxn ang="0">
                  <a:pos x="2" y="2"/>
                </a:cxn>
                <a:cxn ang="0">
                  <a:pos x="2" y="2"/>
                </a:cxn>
                <a:cxn ang="0">
                  <a:pos x="2" y="2"/>
                </a:cxn>
              </a:cxnLst>
              <a:rect l="0" t="0" r="r" b="b"/>
              <a:pathLst>
                <a:path w="3" h="2">
                  <a:moveTo>
                    <a:pt x="2" y="2"/>
                  </a:moveTo>
                  <a:lnTo>
                    <a:pt x="2" y="2"/>
                  </a:lnTo>
                  <a:lnTo>
                    <a:pt x="0" y="2"/>
                  </a:lnTo>
                  <a:lnTo>
                    <a:pt x="0" y="1"/>
                  </a:lnTo>
                  <a:lnTo>
                    <a:pt x="0" y="1"/>
                  </a:lnTo>
                  <a:lnTo>
                    <a:pt x="1" y="0"/>
                  </a:lnTo>
                  <a:lnTo>
                    <a:pt x="2" y="1"/>
                  </a:lnTo>
                  <a:lnTo>
                    <a:pt x="3" y="1"/>
                  </a:lnTo>
                  <a:lnTo>
                    <a:pt x="3" y="2"/>
                  </a:lnTo>
                  <a:lnTo>
                    <a:pt x="3" y="2"/>
                  </a:lnTo>
                  <a:lnTo>
                    <a:pt x="3" y="2"/>
                  </a:lnTo>
                  <a:lnTo>
                    <a:pt x="2" y="2"/>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74" name="Freeform 451"/>
            <p:cNvSpPr>
              <a:spLocks/>
            </p:cNvSpPr>
            <p:nvPr/>
          </p:nvSpPr>
          <p:spPr bwMode="auto">
            <a:xfrm>
              <a:off x="6226174" y="6008680"/>
              <a:ext cx="9525" cy="11113"/>
            </a:xfrm>
            <a:custGeom>
              <a:avLst/>
              <a:gdLst/>
              <a:ahLst/>
              <a:cxnLst>
                <a:cxn ang="0">
                  <a:pos x="6" y="5"/>
                </a:cxn>
                <a:cxn ang="0">
                  <a:pos x="6" y="5"/>
                </a:cxn>
                <a:cxn ang="0">
                  <a:pos x="6" y="4"/>
                </a:cxn>
                <a:cxn ang="0">
                  <a:pos x="6" y="3"/>
                </a:cxn>
                <a:cxn ang="0">
                  <a:pos x="6" y="1"/>
                </a:cxn>
                <a:cxn ang="0">
                  <a:pos x="6" y="1"/>
                </a:cxn>
                <a:cxn ang="0">
                  <a:pos x="6" y="1"/>
                </a:cxn>
                <a:cxn ang="0">
                  <a:pos x="5" y="1"/>
                </a:cxn>
                <a:cxn ang="0">
                  <a:pos x="3" y="1"/>
                </a:cxn>
                <a:cxn ang="0">
                  <a:pos x="2" y="0"/>
                </a:cxn>
                <a:cxn ang="0">
                  <a:pos x="1" y="0"/>
                </a:cxn>
                <a:cxn ang="0">
                  <a:pos x="0" y="0"/>
                </a:cxn>
                <a:cxn ang="0">
                  <a:pos x="0" y="1"/>
                </a:cxn>
                <a:cxn ang="0">
                  <a:pos x="0" y="1"/>
                </a:cxn>
                <a:cxn ang="0">
                  <a:pos x="0" y="3"/>
                </a:cxn>
                <a:cxn ang="0">
                  <a:pos x="0" y="4"/>
                </a:cxn>
                <a:cxn ang="0">
                  <a:pos x="1" y="5"/>
                </a:cxn>
                <a:cxn ang="0">
                  <a:pos x="2" y="6"/>
                </a:cxn>
                <a:cxn ang="0">
                  <a:pos x="3" y="7"/>
                </a:cxn>
                <a:cxn ang="0">
                  <a:pos x="4" y="7"/>
                </a:cxn>
                <a:cxn ang="0">
                  <a:pos x="5" y="7"/>
                </a:cxn>
                <a:cxn ang="0">
                  <a:pos x="6" y="7"/>
                </a:cxn>
                <a:cxn ang="0">
                  <a:pos x="6" y="6"/>
                </a:cxn>
                <a:cxn ang="0">
                  <a:pos x="6" y="5"/>
                </a:cxn>
                <a:cxn ang="0">
                  <a:pos x="6" y="5"/>
                </a:cxn>
              </a:cxnLst>
              <a:rect l="0" t="0" r="r" b="b"/>
              <a:pathLst>
                <a:path w="6" h="7">
                  <a:moveTo>
                    <a:pt x="6" y="5"/>
                  </a:moveTo>
                  <a:lnTo>
                    <a:pt x="6" y="5"/>
                  </a:lnTo>
                  <a:lnTo>
                    <a:pt x="6" y="4"/>
                  </a:lnTo>
                  <a:lnTo>
                    <a:pt x="6" y="3"/>
                  </a:lnTo>
                  <a:lnTo>
                    <a:pt x="6" y="1"/>
                  </a:lnTo>
                  <a:lnTo>
                    <a:pt x="6" y="1"/>
                  </a:lnTo>
                  <a:lnTo>
                    <a:pt x="6" y="1"/>
                  </a:lnTo>
                  <a:lnTo>
                    <a:pt x="5" y="1"/>
                  </a:lnTo>
                  <a:lnTo>
                    <a:pt x="3" y="1"/>
                  </a:lnTo>
                  <a:lnTo>
                    <a:pt x="2" y="0"/>
                  </a:lnTo>
                  <a:lnTo>
                    <a:pt x="1" y="0"/>
                  </a:lnTo>
                  <a:lnTo>
                    <a:pt x="0" y="0"/>
                  </a:lnTo>
                  <a:lnTo>
                    <a:pt x="0" y="1"/>
                  </a:lnTo>
                  <a:lnTo>
                    <a:pt x="0" y="1"/>
                  </a:lnTo>
                  <a:lnTo>
                    <a:pt x="0" y="3"/>
                  </a:lnTo>
                  <a:lnTo>
                    <a:pt x="0" y="4"/>
                  </a:lnTo>
                  <a:lnTo>
                    <a:pt x="1" y="5"/>
                  </a:lnTo>
                  <a:lnTo>
                    <a:pt x="2" y="6"/>
                  </a:lnTo>
                  <a:lnTo>
                    <a:pt x="3" y="7"/>
                  </a:lnTo>
                  <a:lnTo>
                    <a:pt x="4" y="7"/>
                  </a:lnTo>
                  <a:lnTo>
                    <a:pt x="5" y="7"/>
                  </a:lnTo>
                  <a:lnTo>
                    <a:pt x="6" y="7"/>
                  </a:lnTo>
                  <a:lnTo>
                    <a:pt x="6" y="6"/>
                  </a:lnTo>
                  <a:lnTo>
                    <a:pt x="6" y="5"/>
                  </a:lnTo>
                  <a:lnTo>
                    <a:pt x="6"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75" name="Freeform 452"/>
            <p:cNvSpPr>
              <a:spLocks/>
            </p:cNvSpPr>
            <p:nvPr/>
          </p:nvSpPr>
          <p:spPr bwMode="auto">
            <a:xfrm>
              <a:off x="6213474" y="5970580"/>
              <a:ext cx="17463" cy="28575"/>
            </a:xfrm>
            <a:custGeom>
              <a:avLst/>
              <a:gdLst/>
              <a:ahLst/>
              <a:cxnLst>
                <a:cxn ang="0">
                  <a:pos x="10" y="16"/>
                </a:cxn>
                <a:cxn ang="0">
                  <a:pos x="10" y="16"/>
                </a:cxn>
                <a:cxn ang="0">
                  <a:pos x="10" y="15"/>
                </a:cxn>
                <a:cxn ang="0">
                  <a:pos x="9" y="14"/>
                </a:cxn>
                <a:cxn ang="0">
                  <a:pos x="9" y="12"/>
                </a:cxn>
                <a:cxn ang="0">
                  <a:pos x="9" y="12"/>
                </a:cxn>
                <a:cxn ang="0">
                  <a:pos x="9" y="11"/>
                </a:cxn>
                <a:cxn ang="0">
                  <a:pos x="9" y="9"/>
                </a:cxn>
                <a:cxn ang="0">
                  <a:pos x="5" y="5"/>
                </a:cxn>
                <a:cxn ang="0">
                  <a:pos x="1" y="0"/>
                </a:cxn>
                <a:cxn ang="0">
                  <a:pos x="1" y="0"/>
                </a:cxn>
                <a:cxn ang="0">
                  <a:pos x="0" y="1"/>
                </a:cxn>
                <a:cxn ang="0">
                  <a:pos x="0" y="1"/>
                </a:cxn>
                <a:cxn ang="0">
                  <a:pos x="0" y="2"/>
                </a:cxn>
                <a:cxn ang="0">
                  <a:pos x="2" y="4"/>
                </a:cxn>
                <a:cxn ang="0">
                  <a:pos x="2" y="6"/>
                </a:cxn>
                <a:cxn ang="0">
                  <a:pos x="2" y="6"/>
                </a:cxn>
                <a:cxn ang="0">
                  <a:pos x="3" y="8"/>
                </a:cxn>
                <a:cxn ang="0">
                  <a:pos x="5" y="10"/>
                </a:cxn>
                <a:cxn ang="0">
                  <a:pos x="7" y="13"/>
                </a:cxn>
                <a:cxn ang="0">
                  <a:pos x="9" y="18"/>
                </a:cxn>
                <a:cxn ang="0">
                  <a:pos x="9" y="18"/>
                </a:cxn>
                <a:cxn ang="0">
                  <a:pos x="10" y="18"/>
                </a:cxn>
                <a:cxn ang="0">
                  <a:pos x="11" y="17"/>
                </a:cxn>
                <a:cxn ang="0">
                  <a:pos x="11" y="16"/>
                </a:cxn>
                <a:cxn ang="0">
                  <a:pos x="10" y="16"/>
                </a:cxn>
                <a:cxn ang="0">
                  <a:pos x="10" y="16"/>
                </a:cxn>
              </a:cxnLst>
              <a:rect l="0" t="0" r="r" b="b"/>
              <a:pathLst>
                <a:path w="11" h="18">
                  <a:moveTo>
                    <a:pt x="10" y="16"/>
                  </a:moveTo>
                  <a:lnTo>
                    <a:pt x="10" y="16"/>
                  </a:lnTo>
                  <a:lnTo>
                    <a:pt x="10" y="15"/>
                  </a:lnTo>
                  <a:lnTo>
                    <a:pt x="9" y="14"/>
                  </a:lnTo>
                  <a:lnTo>
                    <a:pt x="9" y="12"/>
                  </a:lnTo>
                  <a:lnTo>
                    <a:pt x="9" y="12"/>
                  </a:lnTo>
                  <a:lnTo>
                    <a:pt x="9" y="11"/>
                  </a:lnTo>
                  <a:lnTo>
                    <a:pt x="9" y="9"/>
                  </a:lnTo>
                  <a:lnTo>
                    <a:pt x="5" y="5"/>
                  </a:lnTo>
                  <a:lnTo>
                    <a:pt x="1" y="0"/>
                  </a:lnTo>
                  <a:lnTo>
                    <a:pt x="1" y="0"/>
                  </a:lnTo>
                  <a:lnTo>
                    <a:pt x="0" y="1"/>
                  </a:lnTo>
                  <a:lnTo>
                    <a:pt x="0" y="1"/>
                  </a:lnTo>
                  <a:lnTo>
                    <a:pt x="0" y="2"/>
                  </a:lnTo>
                  <a:lnTo>
                    <a:pt x="2" y="4"/>
                  </a:lnTo>
                  <a:lnTo>
                    <a:pt x="2" y="6"/>
                  </a:lnTo>
                  <a:lnTo>
                    <a:pt x="2" y="6"/>
                  </a:lnTo>
                  <a:lnTo>
                    <a:pt x="3" y="8"/>
                  </a:lnTo>
                  <a:lnTo>
                    <a:pt x="5" y="10"/>
                  </a:lnTo>
                  <a:lnTo>
                    <a:pt x="7" y="13"/>
                  </a:lnTo>
                  <a:lnTo>
                    <a:pt x="9" y="18"/>
                  </a:lnTo>
                  <a:lnTo>
                    <a:pt x="9" y="18"/>
                  </a:lnTo>
                  <a:lnTo>
                    <a:pt x="10" y="18"/>
                  </a:lnTo>
                  <a:lnTo>
                    <a:pt x="11" y="17"/>
                  </a:lnTo>
                  <a:lnTo>
                    <a:pt x="11" y="16"/>
                  </a:lnTo>
                  <a:lnTo>
                    <a:pt x="10" y="16"/>
                  </a:lnTo>
                  <a:lnTo>
                    <a:pt x="10" y="1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76" name="Freeform 453"/>
            <p:cNvSpPr>
              <a:spLocks/>
            </p:cNvSpPr>
            <p:nvPr/>
          </p:nvSpPr>
          <p:spPr bwMode="auto">
            <a:xfrm>
              <a:off x="6216648" y="5968992"/>
              <a:ext cx="9525" cy="7938"/>
            </a:xfrm>
            <a:custGeom>
              <a:avLst/>
              <a:gdLst/>
              <a:ahLst/>
              <a:cxnLst>
                <a:cxn ang="0">
                  <a:pos x="6" y="2"/>
                </a:cxn>
                <a:cxn ang="0">
                  <a:pos x="6" y="2"/>
                </a:cxn>
                <a:cxn ang="0">
                  <a:pos x="4" y="1"/>
                </a:cxn>
                <a:cxn ang="0">
                  <a:pos x="3" y="0"/>
                </a:cxn>
                <a:cxn ang="0">
                  <a:pos x="2" y="0"/>
                </a:cxn>
                <a:cxn ang="0">
                  <a:pos x="1" y="0"/>
                </a:cxn>
                <a:cxn ang="0">
                  <a:pos x="1" y="0"/>
                </a:cxn>
                <a:cxn ang="0">
                  <a:pos x="0" y="1"/>
                </a:cxn>
                <a:cxn ang="0">
                  <a:pos x="1" y="1"/>
                </a:cxn>
                <a:cxn ang="0">
                  <a:pos x="2" y="4"/>
                </a:cxn>
                <a:cxn ang="0">
                  <a:pos x="3" y="5"/>
                </a:cxn>
                <a:cxn ang="0">
                  <a:pos x="4" y="5"/>
                </a:cxn>
                <a:cxn ang="0">
                  <a:pos x="6" y="4"/>
                </a:cxn>
                <a:cxn ang="0">
                  <a:pos x="6" y="4"/>
                </a:cxn>
                <a:cxn ang="0">
                  <a:pos x="6" y="3"/>
                </a:cxn>
                <a:cxn ang="0">
                  <a:pos x="6" y="2"/>
                </a:cxn>
                <a:cxn ang="0">
                  <a:pos x="6" y="2"/>
                </a:cxn>
              </a:cxnLst>
              <a:rect l="0" t="0" r="r" b="b"/>
              <a:pathLst>
                <a:path w="6" h="5">
                  <a:moveTo>
                    <a:pt x="6" y="2"/>
                  </a:moveTo>
                  <a:lnTo>
                    <a:pt x="6" y="2"/>
                  </a:lnTo>
                  <a:lnTo>
                    <a:pt x="4" y="1"/>
                  </a:lnTo>
                  <a:lnTo>
                    <a:pt x="3" y="0"/>
                  </a:lnTo>
                  <a:lnTo>
                    <a:pt x="2" y="0"/>
                  </a:lnTo>
                  <a:lnTo>
                    <a:pt x="1" y="0"/>
                  </a:lnTo>
                  <a:lnTo>
                    <a:pt x="1" y="0"/>
                  </a:lnTo>
                  <a:lnTo>
                    <a:pt x="0" y="1"/>
                  </a:lnTo>
                  <a:lnTo>
                    <a:pt x="1" y="1"/>
                  </a:lnTo>
                  <a:lnTo>
                    <a:pt x="2" y="4"/>
                  </a:lnTo>
                  <a:lnTo>
                    <a:pt x="3" y="5"/>
                  </a:lnTo>
                  <a:lnTo>
                    <a:pt x="4" y="5"/>
                  </a:lnTo>
                  <a:lnTo>
                    <a:pt x="6" y="4"/>
                  </a:lnTo>
                  <a:lnTo>
                    <a:pt x="6" y="4"/>
                  </a:lnTo>
                  <a:lnTo>
                    <a:pt x="6" y="3"/>
                  </a:lnTo>
                  <a:lnTo>
                    <a:pt x="6" y="2"/>
                  </a:lnTo>
                  <a:lnTo>
                    <a:pt x="6"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77" name="Freeform 454"/>
            <p:cNvSpPr>
              <a:spLocks/>
            </p:cNvSpPr>
            <p:nvPr/>
          </p:nvSpPr>
          <p:spPr bwMode="auto">
            <a:xfrm>
              <a:off x="6208712" y="5951530"/>
              <a:ext cx="7938" cy="17463"/>
            </a:xfrm>
            <a:custGeom>
              <a:avLst/>
              <a:gdLst/>
              <a:ahLst/>
              <a:cxnLst>
                <a:cxn ang="0">
                  <a:pos x="5" y="6"/>
                </a:cxn>
                <a:cxn ang="0">
                  <a:pos x="5" y="6"/>
                </a:cxn>
                <a:cxn ang="0">
                  <a:pos x="4" y="5"/>
                </a:cxn>
                <a:cxn ang="0">
                  <a:pos x="3" y="5"/>
                </a:cxn>
                <a:cxn ang="0">
                  <a:pos x="3" y="4"/>
                </a:cxn>
                <a:cxn ang="0">
                  <a:pos x="3" y="2"/>
                </a:cxn>
                <a:cxn ang="0">
                  <a:pos x="3" y="1"/>
                </a:cxn>
                <a:cxn ang="0">
                  <a:pos x="1" y="0"/>
                </a:cxn>
                <a:cxn ang="0">
                  <a:pos x="0" y="0"/>
                </a:cxn>
                <a:cxn ang="0">
                  <a:pos x="0" y="1"/>
                </a:cxn>
                <a:cxn ang="0">
                  <a:pos x="0" y="5"/>
                </a:cxn>
                <a:cxn ang="0">
                  <a:pos x="1" y="11"/>
                </a:cxn>
                <a:cxn ang="0">
                  <a:pos x="3" y="10"/>
                </a:cxn>
                <a:cxn ang="0">
                  <a:pos x="3" y="9"/>
                </a:cxn>
                <a:cxn ang="0">
                  <a:pos x="5" y="8"/>
                </a:cxn>
                <a:cxn ang="0">
                  <a:pos x="5" y="8"/>
                </a:cxn>
                <a:cxn ang="0">
                  <a:pos x="5" y="7"/>
                </a:cxn>
                <a:cxn ang="0">
                  <a:pos x="5" y="6"/>
                </a:cxn>
                <a:cxn ang="0">
                  <a:pos x="5" y="6"/>
                </a:cxn>
                <a:cxn ang="0">
                  <a:pos x="5" y="6"/>
                </a:cxn>
              </a:cxnLst>
              <a:rect l="0" t="0" r="r" b="b"/>
              <a:pathLst>
                <a:path w="5" h="11">
                  <a:moveTo>
                    <a:pt x="5" y="6"/>
                  </a:moveTo>
                  <a:lnTo>
                    <a:pt x="5" y="6"/>
                  </a:lnTo>
                  <a:lnTo>
                    <a:pt x="4" y="5"/>
                  </a:lnTo>
                  <a:lnTo>
                    <a:pt x="3" y="5"/>
                  </a:lnTo>
                  <a:lnTo>
                    <a:pt x="3" y="4"/>
                  </a:lnTo>
                  <a:lnTo>
                    <a:pt x="3" y="2"/>
                  </a:lnTo>
                  <a:lnTo>
                    <a:pt x="3" y="1"/>
                  </a:lnTo>
                  <a:lnTo>
                    <a:pt x="1" y="0"/>
                  </a:lnTo>
                  <a:lnTo>
                    <a:pt x="0" y="0"/>
                  </a:lnTo>
                  <a:lnTo>
                    <a:pt x="0" y="1"/>
                  </a:lnTo>
                  <a:lnTo>
                    <a:pt x="0" y="5"/>
                  </a:lnTo>
                  <a:lnTo>
                    <a:pt x="1" y="11"/>
                  </a:lnTo>
                  <a:lnTo>
                    <a:pt x="3" y="10"/>
                  </a:lnTo>
                  <a:lnTo>
                    <a:pt x="3" y="9"/>
                  </a:lnTo>
                  <a:lnTo>
                    <a:pt x="5" y="8"/>
                  </a:lnTo>
                  <a:lnTo>
                    <a:pt x="5" y="8"/>
                  </a:lnTo>
                  <a:lnTo>
                    <a:pt x="5" y="7"/>
                  </a:lnTo>
                  <a:lnTo>
                    <a:pt x="5" y="6"/>
                  </a:lnTo>
                  <a:lnTo>
                    <a:pt x="5" y="6"/>
                  </a:lnTo>
                  <a:lnTo>
                    <a:pt x="5" y="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78" name="Freeform 455"/>
            <p:cNvSpPr>
              <a:spLocks/>
            </p:cNvSpPr>
            <p:nvPr/>
          </p:nvSpPr>
          <p:spPr bwMode="auto">
            <a:xfrm>
              <a:off x="6194423" y="5949942"/>
              <a:ext cx="11112" cy="9525"/>
            </a:xfrm>
            <a:custGeom>
              <a:avLst/>
              <a:gdLst/>
              <a:ahLst/>
              <a:cxnLst>
                <a:cxn ang="0">
                  <a:pos x="6" y="4"/>
                </a:cxn>
                <a:cxn ang="0">
                  <a:pos x="6" y="4"/>
                </a:cxn>
                <a:cxn ang="0">
                  <a:pos x="6" y="3"/>
                </a:cxn>
                <a:cxn ang="0">
                  <a:pos x="6" y="2"/>
                </a:cxn>
                <a:cxn ang="0">
                  <a:pos x="5" y="1"/>
                </a:cxn>
                <a:cxn ang="0">
                  <a:pos x="4" y="0"/>
                </a:cxn>
                <a:cxn ang="0">
                  <a:pos x="1" y="0"/>
                </a:cxn>
                <a:cxn ang="0">
                  <a:pos x="1" y="1"/>
                </a:cxn>
                <a:cxn ang="0">
                  <a:pos x="0" y="2"/>
                </a:cxn>
                <a:cxn ang="0">
                  <a:pos x="0" y="3"/>
                </a:cxn>
                <a:cxn ang="0">
                  <a:pos x="1" y="4"/>
                </a:cxn>
                <a:cxn ang="0">
                  <a:pos x="1" y="5"/>
                </a:cxn>
                <a:cxn ang="0">
                  <a:pos x="1" y="6"/>
                </a:cxn>
                <a:cxn ang="0">
                  <a:pos x="4" y="6"/>
                </a:cxn>
                <a:cxn ang="0">
                  <a:pos x="6" y="6"/>
                </a:cxn>
                <a:cxn ang="0">
                  <a:pos x="7" y="6"/>
                </a:cxn>
                <a:cxn ang="0">
                  <a:pos x="7" y="6"/>
                </a:cxn>
                <a:cxn ang="0">
                  <a:pos x="7" y="5"/>
                </a:cxn>
                <a:cxn ang="0">
                  <a:pos x="7" y="5"/>
                </a:cxn>
                <a:cxn ang="0">
                  <a:pos x="6" y="4"/>
                </a:cxn>
                <a:cxn ang="0">
                  <a:pos x="6" y="4"/>
                </a:cxn>
              </a:cxnLst>
              <a:rect l="0" t="0" r="r" b="b"/>
              <a:pathLst>
                <a:path w="7" h="6">
                  <a:moveTo>
                    <a:pt x="6" y="4"/>
                  </a:moveTo>
                  <a:lnTo>
                    <a:pt x="6" y="4"/>
                  </a:lnTo>
                  <a:lnTo>
                    <a:pt x="6" y="3"/>
                  </a:lnTo>
                  <a:lnTo>
                    <a:pt x="6" y="2"/>
                  </a:lnTo>
                  <a:lnTo>
                    <a:pt x="5" y="1"/>
                  </a:lnTo>
                  <a:lnTo>
                    <a:pt x="4" y="0"/>
                  </a:lnTo>
                  <a:lnTo>
                    <a:pt x="1" y="0"/>
                  </a:lnTo>
                  <a:lnTo>
                    <a:pt x="1" y="1"/>
                  </a:lnTo>
                  <a:lnTo>
                    <a:pt x="0" y="2"/>
                  </a:lnTo>
                  <a:lnTo>
                    <a:pt x="0" y="3"/>
                  </a:lnTo>
                  <a:lnTo>
                    <a:pt x="1" y="4"/>
                  </a:lnTo>
                  <a:lnTo>
                    <a:pt x="1" y="5"/>
                  </a:lnTo>
                  <a:lnTo>
                    <a:pt x="1" y="6"/>
                  </a:lnTo>
                  <a:lnTo>
                    <a:pt x="4" y="6"/>
                  </a:lnTo>
                  <a:lnTo>
                    <a:pt x="6" y="6"/>
                  </a:lnTo>
                  <a:lnTo>
                    <a:pt x="7" y="6"/>
                  </a:lnTo>
                  <a:lnTo>
                    <a:pt x="7" y="6"/>
                  </a:lnTo>
                  <a:lnTo>
                    <a:pt x="7" y="5"/>
                  </a:lnTo>
                  <a:lnTo>
                    <a:pt x="7" y="5"/>
                  </a:lnTo>
                  <a:lnTo>
                    <a:pt x="6" y="4"/>
                  </a:lnTo>
                  <a:lnTo>
                    <a:pt x="6"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79" name="Freeform 456"/>
            <p:cNvSpPr>
              <a:spLocks/>
            </p:cNvSpPr>
            <p:nvPr/>
          </p:nvSpPr>
          <p:spPr bwMode="auto">
            <a:xfrm>
              <a:off x="6199187" y="5962642"/>
              <a:ext cx="9525" cy="15875"/>
            </a:xfrm>
            <a:custGeom>
              <a:avLst/>
              <a:gdLst/>
              <a:ahLst/>
              <a:cxnLst>
                <a:cxn ang="0">
                  <a:pos x="5" y="5"/>
                </a:cxn>
                <a:cxn ang="0">
                  <a:pos x="5" y="5"/>
                </a:cxn>
                <a:cxn ang="0">
                  <a:pos x="5" y="4"/>
                </a:cxn>
                <a:cxn ang="0">
                  <a:pos x="4" y="0"/>
                </a:cxn>
                <a:cxn ang="0">
                  <a:pos x="3" y="0"/>
                </a:cxn>
                <a:cxn ang="0">
                  <a:pos x="2" y="0"/>
                </a:cxn>
                <a:cxn ang="0">
                  <a:pos x="1" y="0"/>
                </a:cxn>
                <a:cxn ang="0">
                  <a:pos x="0" y="0"/>
                </a:cxn>
                <a:cxn ang="0">
                  <a:pos x="0" y="1"/>
                </a:cxn>
                <a:cxn ang="0">
                  <a:pos x="0" y="2"/>
                </a:cxn>
                <a:cxn ang="0">
                  <a:pos x="0" y="2"/>
                </a:cxn>
                <a:cxn ang="0">
                  <a:pos x="0" y="3"/>
                </a:cxn>
                <a:cxn ang="0">
                  <a:pos x="1" y="4"/>
                </a:cxn>
                <a:cxn ang="0">
                  <a:pos x="2" y="4"/>
                </a:cxn>
                <a:cxn ang="0">
                  <a:pos x="4" y="5"/>
                </a:cxn>
                <a:cxn ang="0">
                  <a:pos x="5" y="7"/>
                </a:cxn>
                <a:cxn ang="0">
                  <a:pos x="5" y="9"/>
                </a:cxn>
                <a:cxn ang="0">
                  <a:pos x="5" y="10"/>
                </a:cxn>
                <a:cxn ang="0">
                  <a:pos x="6" y="9"/>
                </a:cxn>
                <a:cxn ang="0">
                  <a:pos x="6" y="8"/>
                </a:cxn>
                <a:cxn ang="0">
                  <a:pos x="6" y="6"/>
                </a:cxn>
                <a:cxn ang="0">
                  <a:pos x="5" y="5"/>
                </a:cxn>
                <a:cxn ang="0">
                  <a:pos x="5" y="5"/>
                </a:cxn>
              </a:cxnLst>
              <a:rect l="0" t="0" r="r" b="b"/>
              <a:pathLst>
                <a:path w="6" h="10">
                  <a:moveTo>
                    <a:pt x="5" y="5"/>
                  </a:moveTo>
                  <a:lnTo>
                    <a:pt x="5" y="5"/>
                  </a:lnTo>
                  <a:lnTo>
                    <a:pt x="5" y="4"/>
                  </a:lnTo>
                  <a:lnTo>
                    <a:pt x="4" y="0"/>
                  </a:lnTo>
                  <a:lnTo>
                    <a:pt x="3" y="0"/>
                  </a:lnTo>
                  <a:lnTo>
                    <a:pt x="2" y="0"/>
                  </a:lnTo>
                  <a:lnTo>
                    <a:pt x="1" y="0"/>
                  </a:lnTo>
                  <a:lnTo>
                    <a:pt x="0" y="0"/>
                  </a:lnTo>
                  <a:lnTo>
                    <a:pt x="0" y="1"/>
                  </a:lnTo>
                  <a:lnTo>
                    <a:pt x="0" y="2"/>
                  </a:lnTo>
                  <a:lnTo>
                    <a:pt x="0" y="2"/>
                  </a:lnTo>
                  <a:lnTo>
                    <a:pt x="0" y="3"/>
                  </a:lnTo>
                  <a:lnTo>
                    <a:pt x="1" y="4"/>
                  </a:lnTo>
                  <a:lnTo>
                    <a:pt x="2" y="4"/>
                  </a:lnTo>
                  <a:lnTo>
                    <a:pt x="4" y="5"/>
                  </a:lnTo>
                  <a:lnTo>
                    <a:pt x="5" y="7"/>
                  </a:lnTo>
                  <a:lnTo>
                    <a:pt x="5" y="9"/>
                  </a:lnTo>
                  <a:lnTo>
                    <a:pt x="5" y="10"/>
                  </a:lnTo>
                  <a:lnTo>
                    <a:pt x="6" y="9"/>
                  </a:lnTo>
                  <a:lnTo>
                    <a:pt x="6" y="8"/>
                  </a:lnTo>
                  <a:lnTo>
                    <a:pt x="6" y="6"/>
                  </a:lnTo>
                  <a:lnTo>
                    <a:pt x="5" y="5"/>
                  </a:lnTo>
                  <a:lnTo>
                    <a:pt x="5"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80" name="Freeform 457"/>
            <p:cNvSpPr>
              <a:spLocks/>
            </p:cNvSpPr>
            <p:nvPr/>
          </p:nvSpPr>
          <p:spPr bwMode="auto">
            <a:xfrm>
              <a:off x="6084887" y="5916605"/>
              <a:ext cx="11112" cy="11113"/>
            </a:xfrm>
            <a:custGeom>
              <a:avLst/>
              <a:gdLst/>
              <a:ahLst/>
              <a:cxnLst>
                <a:cxn ang="0">
                  <a:pos x="2" y="2"/>
                </a:cxn>
                <a:cxn ang="0">
                  <a:pos x="2" y="2"/>
                </a:cxn>
                <a:cxn ang="0">
                  <a:pos x="5" y="0"/>
                </a:cxn>
                <a:cxn ang="0">
                  <a:pos x="5" y="0"/>
                </a:cxn>
                <a:cxn ang="0">
                  <a:pos x="7" y="1"/>
                </a:cxn>
                <a:cxn ang="0">
                  <a:pos x="7" y="2"/>
                </a:cxn>
                <a:cxn ang="0">
                  <a:pos x="7" y="2"/>
                </a:cxn>
                <a:cxn ang="0">
                  <a:pos x="7" y="4"/>
                </a:cxn>
                <a:cxn ang="0">
                  <a:pos x="5" y="5"/>
                </a:cxn>
                <a:cxn ang="0">
                  <a:pos x="2" y="6"/>
                </a:cxn>
                <a:cxn ang="0">
                  <a:pos x="1" y="7"/>
                </a:cxn>
                <a:cxn ang="0">
                  <a:pos x="0" y="6"/>
                </a:cxn>
                <a:cxn ang="0">
                  <a:pos x="0" y="6"/>
                </a:cxn>
                <a:cxn ang="0">
                  <a:pos x="0" y="4"/>
                </a:cxn>
                <a:cxn ang="0">
                  <a:pos x="0" y="3"/>
                </a:cxn>
                <a:cxn ang="0">
                  <a:pos x="1" y="2"/>
                </a:cxn>
                <a:cxn ang="0">
                  <a:pos x="2" y="2"/>
                </a:cxn>
                <a:cxn ang="0">
                  <a:pos x="2" y="2"/>
                </a:cxn>
              </a:cxnLst>
              <a:rect l="0" t="0" r="r" b="b"/>
              <a:pathLst>
                <a:path w="7" h="7">
                  <a:moveTo>
                    <a:pt x="2" y="2"/>
                  </a:moveTo>
                  <a:lnTo>
                    <a:pt x="2" y="2"/>
                  </a:lnTo>
                  <a:lnTo>
                    <a:pt x="5" y="0"/>
                  </a:lnTo>
                  <a:lnTo>
                    <a:pt x="5" y="0"/>
                  </a:lnTo>
                  <a:lnTo>
                    <a:pt x="7" y="1"/>
                  </a:lnTo>
                  <a:lnTo>
                    <a:pt x="7" y="2"/>
                  </a:lnTo>
                  <a:lnTo>
                    <a:pt x="7" y="2"/>
                  </a:lnTo>
                  <a:lnTo>
                    <a:pt x="7" y="4"/>
                  </a:lnTo>
                  <a:lnTo>
                    <a:pt x="5" y="5"/>
                  </a:lnTo>
                  <a:lnTo>
                    <a:pt x="2" y="6"/>
                  </a:lnTo>
                  <a:lnTo>
                    <a:pt x="1" y="7"/>
                  </a:lnTo>
                  <a:lnTo>
                    <a:pt x="0" y="6"/>
                  </a:lnTo>
                  <a:lnTo>
                    <a:pt x="0" y="6"/>
                  </a:lnTo>
                  <a:lnTo>
                    <a:pt x="0" y="4"/>
                  </a:lnTo>
                  <a:lnTo>
                    <a:pt x="0" y="3"/>
                  </a:lnTo>
                  <a:lnTo>
                    <a:pt x="1" y="2"/>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81" name="Freeform 458"/>
            <p:cNvSpPr>
              <a:spLocks/>
            </p:cNvSpPr>
            <p:nvPr/>
          </p:nvSpPr>
          <p:spPr bwMode="auto">
            <a:xfrm>
              <a:off x="6035674" y="5945179"/>
              <a:ext cx="12700" cy="7938"/>
            </a:xfrm>
            <a:custGeom>
              <a:avLst/>
              <a:gdLst/>
              <a:ahLst/>
              <a:cxnLst>
                <a:cxn ang="0">
                  <a:pos x="3" y="4"/>
                </a:cxn>
                <a:cxn ang="0">
                  <a:pos x="3" y="4"/>
                </a:cxn>
                <a:cxn ang="0">
                  <a:pos x="2" y="5"/>
                </a:cxn>
                <a:cxn ang="0">
                  <a:pos x="1" y="5"/>
                </a:cxn>
                <a:cxn ang="0">
                  <a:pos x="0" y="5"/>
                </a:cxn>
                <a:cxn ang="0">
                  <a:pos x="0" y="5"/>
                </a:cxn>
                <a:cxn ang="0">
                  <a:pos x="0" y="4"/>
                </a:cxn>
                <a:cxn ang="0">
                  <a:pos x="0" y="3"/>
                </a:cxn>
                <a:cxn ang="0">
                  <a:pos x="0" y="3"/>
                </a:cxn>
                <a:cxn ang="0">
                  <a:pos x="1" y="2"/>
                </a:cxn>
                <a:cxn ang="0">
                  <a:pos x="3" y="0"/>
                </a:cxn>
                <a:cxn ang="0">
                  <a:pos x="5" y="0"/>
                </a:cxn>
                <a:cxn ang="0">
                  <a:pos x="6" y="1"/>
                </a:cxn>
                <a:cxn ang="0">
                  <a:pos x="7" y="2"/>
                </a:cxn>
                <a:cxn ang="0">
                  <a:pos x="7" y="3"/>
                </a:cxn>
                <a:cxn ang="0">
                  <a:pos x="8" y="3"/>
                </a:cxn>
                <a:cxn ang="0">
                  <a:pos x="7" y="3"/>
                </a:cxn>
                <a:cxn ang="0">
                  <a:pos x="6" y="4"/>
                </a:cxn>
                <a:cxn ang="0">
                  <a:pos x="5" y="4"/>
                </a:cxn>
                <a:cxn ang="0">
                  <a:pos x="3" y="4"/>
                </a:cxn>
                <a:cxn ang="0">
                  <a:pos x="3" y="4"/>
                </a:cxn>
              </a:cxnLst>
              <a:rect l="0" t="0" r="r" b="b"/>
              <a:pathLst>
                <a:path w="8" h="5">
                  <a:moveTo>
                    <a:pt x="3" y="4"/>
                  </a:moveTo>
                  <a:lnTo>
                    <a:pt x="3" y="4"/>
                  </a:lnTo>
                  <a:lnTo>
                    <a:pt x="2" y="5"/>
                  </a:lnTo>
                  <a:lnTo>
                    <a:pt x="1" y="5"/>
                  </a:lnTo>
                  <a:lnTo>
                    <a:pt x="0" y="5"/>
                  </a:lnTo>
                  <a:lnTo>
                    <a:pt x="0" y="5"/>
                  </a:lnTo>
                  <a:lnTo>
                    <a:pt x="0" y="4"/>
                  </a:lnTo>
                  <a:lnTo>
                    <a:pt x="0" y="3"/>
                  </a:lnTo>
                  <a:lnTo>
                    <a:pt x="0" y="3"/>
                  </a:lnTo>
                  <a:lnTo>
                    <a:pt x="1" y="2"/>
                  </a:lnTo>
                  <a:lnTo>
                    <a:pt x="3" y="0"/>
                  </a:lnTo>
                  <a:lnTo>
                    <a:pt x="5" y="0"/>
                  </a:lnTo>
                  <a:lnTo>
                    <a:pt x="6" y="1"/>
                  </a:lnTo>
                  <a:lnTo>
                    <a:pt x="7" y="2"/>
                  </a:lnTo>
                  <a:lnTo>
                    <a:pt x="7" y="3"/>
                  </a:lnTo>
                  <a:lnTo>
                    <a:pt x="8" y="3"/>
                  </a:lnTo>
                  <a:lnTo>
                    <a:pt x="7" y="3"/>
                  </a:lnTo>
                  <a:lnTo>
                    <a:pt x="6" y="4"/>
                  </a:lnTo>
                  <a:lnTo>
                    <a:pt x="5" y="4"/>
                  </a:lnTo>
                  <a:lnTo>
                    <a:pt x="3" y="4"/>
                  </a:lnTo>
                  <a:lnTo>
                    <a:pt x="3"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82" name="Freeform 459"/>
            <p:cNvSpPr>
              <a:spLocks/>
            </p:cNvSpPr>
            <p:nvPr/>
          </p:nvSpPr>
          <p:spPr bwMode="auto">
            <a:xfrm>
              <a:off x="6022974" y="5954704"/>
              <a:ext cx="22225" cy="15875"/>
            </a:xfrm>
            <a:custGeom>
              <a:avLst/>
              <a:gdLst/>
              <a:ahLst/>
              <a:cxnLst>
                <a:cxn ang="0">
                  <a:pos x="9" y="9"/>
                </a:cxn>
                <a:cxn ang="0">
                  <a:pos x="9" y="9"/>
                </a:cxn>
                <a:cxn ang="0">
                  <a:pos x="9" y="8"/>
                </a:cxn>
                <a:cxn ang="0">
                  <a:pos x="10" y="7"/>
                </a:cxn>
                <a:cxn ang="0">
                  <a:pos x="10" y="6"/>
                </a:cxn>
                <a:cxn ang="0">
                  <a:pos x="12" y="6"/>
                </a:cxn>
                <a:cxn ang="0">
                  <a:pos x="13" y="5"/>
                </a:cxn>
                <a:cxn ang="0">
                  <a:pos x="14" y="4"/>
                </a:cxn>
                <a:cxn ang="0">
                  <a:pos x="14" y="3"/>
                </a:cxn>
                <a:cxn ang="0">
                  <a:pos x="13" y="2"/>
                </a:cxn>
                <a:cxn ang="0">
                  <a:pos x="11" y="2"/>
                </a:cxn>
                <a:cxn ang="0">
                  <a:pos x="9" y="2"/>
                </a:cxn>
                <a:cxn ang="0">
                  <a:pos x="7" y="1"/>
                </a:cxn>
                <a:cxn ang="0">
                  <a:pos x="6" y="0"/>
                </a:cxn>
                <a:cxn ang="0">
                  <a:pos x="5" y="0"/>
                </a:cxn>
                <a:cxn ang="0">
                  <a:pos x="3" y="1"/>
                </a:cxn>
                <a:cxn ang="0">
                  <a:pos x="3" y="2"/>
                </a:cxn>
                <a:cxn ang="0">
                  <a:pos x="3" y="3"/>
                </a:cxn>
                <a:cxn ang="0">
                  <a:pos x="4" y="3"/>
                </a:cxn>
                <a:cxn ang="0">
                  <a:pos x="3" y="4"/>
                </a:cxn>
                <a:cxn ang="0">
                  <a:pos x="2" y="4"/>
                </a:cxn>
                <a:cxn ang="0">
                  <a:pos x="1" y="4"/>
                </a:cxn>
                <a:cxn ang="0">
                  <a:pos x="0" y="4"/>
                </a:cxn>
                <a:cxn ang="0">
                  <a:pos x="0" y="5"/>
                </a:cxn>
                <a:cxn ang="0">
                  <a:pos x="0" y="6"/>
                </a:cxn>
                <a:cxn ang="0">
                  <a:pos x="0" y="7"/>
                </a:cxn>
                <a:cxn ang="0">
                  <a:pos x="0" y="9"/>
                </a:cxn>
                <a:cxn ang="0">
                  <a:pos x="0" y="9"/>
                </a:cxn>
                <a:cxn ang="0">
                  <a:pos x="3" y="10"/>
                </a:cxn>
                <a:cxn ang="0">
                  <a:pos x="5" y="10"/>
                </a:cxn>
                <a:cxn ang="0">
                  <a:pos x="6" y="10"/>
                </a:cxn>
                <a:cxn ang="0">
                  <a:pos x="7" y="9"/>
                </a:cxn>
                <a:cxn ang="0">
                  <a:pos x="8" y="10"/>
                </a:cxn>
                <a:cxn ang="0">
                  <a:pos x="8" y="9"/>
                </a:cxn>
                <a:cxn ang="0">
                  <a:pos x="9" y="9"/>
                </a:cxn>
                <a:cxn ang="0">
                  <a:pos x="9" y="9"/>
                </a:cxn>
                <a:cxn ang="0">
                  <a:pos x="9" y="9"/>
                </a:cxn>
              </a:cxnLst>
              <a:rect l="0" t="0" r="r" b="b"/>
              <a:pathLst>
                <a:path w="14" h="10">
                  <a:moveTo>
                    <a:pt x="9" y="9"/>
                  </a:moveTo>
                  <a:lnTo>
                    <a:pt x="9" y="9"/>
                  </a:lnTo>
                  <a:lnTo>
                    <a:pt x="9" y="8"/>
                  </a:lnTo>
                  <a:lnTo>
                    <a:pt x="10" y="7"/>
                  </a:lnTo>
                  <a:lnTo>
                    <a:pt x="10" y="6"/>
                  </a:lnTo>
                  <a:lnTo>
                    <a:pt x="12" y="6"/>
                  </a:lnTo>
                  <a:lnTo>
                    <a:pt x="13" y="5"/>
                  </a:lnTo>
                  <a:lnTo>
                    <a:pt x="14" y="4"/>
                  </a:lnTo>
                  <a:lnTo>
                    <a:pt x="14" y="3"/>
                  </a:lnTo>
                  <a:lnTo>
                    <a:pt x="13" y="2"/>
                  </a:lnTo>
                  <a:lnTo>
                    <a:pt x="11" y="2"/>
                  </a:lnTo>
                  <a:lnTo>
                    <a:pt x="9" y="2"/>
                  </a:lnTo>
                  <a:lnTo>
                    <a:pt x="7" y="1"/>
                  </a:lnTo>
                  <a:lnTo>
                    <a:pt x="6" y="0"/>
                  </a:lnTo>
                  <a:lnTo>
                    <a:pt x="5" y="0"/>
                  </a:lnTo>
                  <a:lnTo>
                    <a:pt x="3" y="1"/>
                  </a:lnTo>
                  <a:lnTo>
                    <a:pt x="3" y="2"/>
                  </a:lnTo>
                  <a:lnTo>
                    <a:pt x="3" y="3"/>
                  </a:lnTo>
                  <a:lnTo>
                    <a:pt x="4" y="3"/>
                  </a:lnTo>
                  <a:lnTo>
                    <a:pt x="3" y="4"/>
                  </a:lnTo>
                  <a:lnTo>
                    <a:pt x="2" y="4"/>
                  </a:lnTo>
                  <a:lnTo>
                    <a:pt x="1" y="4"/>
                  </a:lnTo>
                  <a:lnTo>
                    <a:pt x="0" y="4"/>
                  </a:lnTo>
                  <a:lnTo>
                    <a:pt x="0" y="5"/>
                  </a:lnTo>
                  <a:lnTo>
                    <a:pt x="0" y="6"/>
                  </a:lnTo>
                  <a:lnTo>
                    <a:pt x="0" y="7"/>
                  </a:lnTo>
                  <a:lnTo>
                    <a:pt x="0" y="9"/>
                  </a:lnTo>
                  <a:lnTo>
                    <a:pt x="0" y="9"/>
                  </a:lnTo>
                  <a:lnTo>
                    <a:pt x="3" y="10"/>
                  </a:lnTo>
                  <a:lnTo>
                    <a:pt x="5" y="10"/>
                  </a:lnTo>
                  <a:lnTo>
                    <a:pt x="6" y="10"/>
                  </a:lnTo>
                  <a:lnTo>
                    <a:pt x="7" y="9"/>
                  </a:lnTo>
                  <a:lnTo>
                    <a:pt x="8" y="10"/>
                  </a:lnTo>
                  <a:lnTo>
                    <a:pt x="8" y="9"/>
                  </a:lnTo>
                  <a:lnTo>
                    <a:pt x="9" y="9"/>
                  </a:lnTo>
                  <a:lnTo>
                    <a:pt x="9" y="9"/>
                  </a:lnTo>
                  <a:lnTo>
                    <a:pt x="9" y="9"/>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83" name="Freeform 460"/>
            <p:cNvSpPr>
              <a:spLocks/>
            </p:cNvSpPr>
            <p:nvPr/>
          </p:nvSpPr>
          <p:spPr bwMode="auto">
            <a:xfrm>
              <a:off x="5970587" y="5994392"/>
              <a:ext cx="11112" cy="9525"/>
            </a:xfrm>
            <a:custGeom>
              <a:avLst/>
              <a:gdLst/>
              <a:ahLst/>
              <a:cxnLst>
                <a:cxn ang="0">
                  <a:pos x="2" y="2"/>
                </a:cxn>
                <a:cxn ang="0">
                  <a:pos x="2" y="2"/>
                </a:cxn>
                <a:cxn ang="0">
                  <a:pos x="3" y="1"/>
                </a:cxn>
                <a:cxn ang="0">
                  <a:pos x="3" y="1"/>
                </a:cxn>
                <a:cxn ang="0">
                  <a:pos x="5" y="0"/>
                </a:cxn>
                <a:cxn ang="0">
                  <a:pos x="6" y="1"/>
                </a:cxn>
                <a:cxn ang="0">
                  <a:pos x="7" y="3"/>
                </a:cxn>
                <a:cxn ang="0">
                  <a:pos x="7" y="3"/>
                </a:cxn>
                <a:cxn ang="0">
                  <a:pos x="7" y="3"/>
                </a:cxn>
                <a:cxn ang="0">
                  <a:pos x="7" y="4"/>
                </a:cxn>
                <a:cxn ang="0">
                  <a:pos x="3" y="5"/>
                </a:cxn>
                <a:cxn ang="0">
                  <a:pos x="3" y="6"/>
                </a:cxn>
                <a:cxn ang="0">
                  <a:pos x="1" y="6"/>
                </a:cxn>
                <a:cxn ang="0">
                  <a:pos x="0" y="5"/>
                </a:cxn>
                <a:cxn ang="0">
                  <a:pos x="0" y="4"/>
                </a:cxn>
                <a:cxn ang="0">
                  <a:pos x="2" y="2"/>
                </a:cxn>
                <a:cxn ang="0">
                  <a:pos x="2" y="2"/>
                </a:cxn>
              </a:cxnLst>
              <a:rect l="0" t="0" r="r" b="b"/>
              <a:pathLst>
                <a:path w="7" h="6">
                  <a:moveTo>
                    <a:pt x="2" y="2"/>
                  </a:moveTo>
                  <a:lnTo>
                    <a:pt x="2" y="2"/>
                  </a:lnTo>
                  <a:lnTo>
                    <a:pt x="3" y="1"/>
                  </a:lnTo>
                  <a:lnTo>
                    <a:pt x="3" y="1"/>
                  </a:lnTo>
                  <a:lnTo>
                    <a:pt x="5" y="0"/>
                  </a:lnTo>
                  <a:lnTo>
                    <a:pt x="6" y="1"/>
                  </a:lnTo>
                  <a:lnTo>
                    <a:pt x="7" y="3"/>
                  </a:lnTo>
                  <a:lnTo>
                    <a:pt x="7" y="3"/>
                  </a:lnTo>
                  <a:lnTo>
                    <a:pt x="7" y="3"/>
                  </a:lnTo>
                  <a:lnTo>
                    <a:pt x="7" y="4"/>
                  </a:lnTo>
                  <a:lnTo>
                    <a:pt x="3" y="5"/>
                  </a:lnTo>
                  <a:lnTo>
                    <a:pt x="3" y="6"/>
                  </a:lnTo>
                  <a:lnTo>
                    <a:pt x="1" y="6"/>
                  </a:lnTo>
                  <a:lnTo>
                    <a:pt x="0" y="5"/>
                  </a:lnTo>
                  <a:lnTo>
                    <a:pt x="0" y="4"/>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84" name="Freeform 461"/>
            <p:cNvSpPr>
              <a:spLocks/>
            </p:cNvSpPr>
            <p:nvPr/>
          </p:nvSpPr>
          <p:spPr bwMode="auto">
            <a:xfrm>
              <a:off x="5905499" y="5918192"/>
              <a:ext cx="15875" cy="9525"/>
            </a:xfrm>
            <a:custGeom>
              <a:avLst/>
              <a:gdLst/>
              <a:ahLst/>
              <a:cxnLst>
                <a:cxn ang="0">
                  <a:pos x="4" y="1"/>
                </a:cxn>
                <a:cxn ang="0">
                  <a:pos x="4" y="1"/>
                </a:cxn>
                <a:cxn ang="0">
                  <a:pos x="5" y="0"/>
                </a:cxn>
                <a:cxn ang="0">
                  <a:pos x="6" y="0"/>
                </a:cxn>
                <a:cxn ang="0">
                  <a:pos x="7" y="0"/>
                </a:cxn>
                <a:cxn ang="0">
                  <a:pos x="8" y="0"/>
                </a:cxn>
                <a:cxn ang="0">
                  <a:pos x="10" y="1"/>
                </a:cxn>
                <a:cxn ang="0">
                  <a:pos x="10" y="2"/>
                </a:cxn>
                <a:cxn ang="0">
                  <a:pos x="10" y="3"/>
                </a:cxn>
                <a:cxn ang="0">
                  <a:pos x="10" y="3"/>
                </a:cxn>
                <a:cxn ang="0">
                  <a:pos x="9" y="4"/>
                </a:cxn>
                <a:cxn ang="0">
                  <a:pos x="8" y="5"/>
                </a:cxn>
                <a:cxn ang="0">
                  <a:pos x="7" y="6"/>
                </a:cxn>
                <a:cxn ang="0">
                  <a:pos x="6" y="6"/>
                </a:cxn>
                <a:cxn ang="0">
                  <a:pos x="4" y="6"/>
                </a:cxn>
                <a:cxn ang="0">
                  <a:pos x="3" y="5"/>
                </a:cxn>
                <a:cxn ang="0">
                  <a:pos x="2" y="4"/>
                </a:cxn>
                <a:cxn ang="0">
                  <a:pos x="1" y="3"/>
                </a:cxn>
                <a:cxn ang="0">
                  <a:pos x="0" y="3"/>
                </a:cxn>
                <a:cxn ang="0">
                  <a:pos x="0" y="2"/>
                </a:cxn>
                <a:cxn ang="0">
                  <a:pos x="2" y="1"/>
                </a:cxn>
                <a:cxn ang="0">
                  <a:pos x="3" y="1"/>
                </a:cxn>
                <a:cxn ang="0">
                  <a:pos x="4" y="1"/>
                </a:cxn>
                <a:cxn ang="0">
                  <a:pos x="4" y="1"/>
                </a:cxn>
              </a:cxnLst>
              <a:rect l="0" t="0" r="r" b="b"/>
              <a:pathLst>
                <a:path w="10" h="6">
                  <a:moveTo>
                    <a:pt x="4" y="1"/>
                  </a:moveTo>
                  <a:lnTo>
                    <a:pt x="4" y="1"/>
                  </a:lnTo>
                  <a:lnTo>
                    <a:pt x="5" y="0"/>
                  </a:lnTo>
                  <a:lnTo>
                    <a:pt x="6" y="0"/>
                  </a:lnTo>
                  <a:lnTo>
                    <a:pt x="7" y="0"/>
                  </a:lnTo>
                  <a:lnTo>
                    <a:pt x="8" y="0"/>
                  </a:lnTo>
                  <a:lnTo>
                    <a:pt x="10" y="1"/>
                  </a:lnTo>
                  <a:lnTo>
                    <a:pt x="10" y="2"/>
                  </a:lnTo>
                  <a:lnTo>
                    <a:pt x="10" y="3"/>
                  </a:lnTo>
                  <a:lnTo>
                    <a:pt x="10" y="3"/>
                  </a:lnTo>
                  <a:lnTo>
                    <a:pt x="9" y="4"/>
                  </a:lnTo>
                  <a:lnTo>
                    <a:pt x="8" y="5"/>
                  </a:lnTo>
                  <a:lnTo>
                    <a:pt x="7" y="6"/>
                  </a:lnTo>
                  <a:lnTo>
                    <a:pt x="6" y="6"/>
                  </a:lnTo>
                  <a:lnTo>
                    <a:pt x="4" y="6"/>
                  </a:lnTo>
                  <a:lnTo>
                    <a:pt x="3" y="5"/>
                  </a:lnTo>
                  <a:lnTo>
                    <a:pt x="2" y="4"/>
                  </a:lnTo>
                  <a:lnTo>
                    <a:pt x="1" y="3"/>
                  </a:lnTo>
                  <a:lnTo>
                    <a:pt x="0" y="3"/>
                  </a:lnTo>
                  <a:lnTo>
                    <a:pt x="0" y="2"/>
                  </a:lnTo>
                  <a:lnTo>
                    <a:pt x="2" y="1"/>
                  </a:lnTo>
                  <a:lnTo>
                    <a:pt x="3" y="1"/>
                  </a:lnTo>
                  <a:lnTo>
                    <a:pt x="4" y="1"/>
                  </a:lnTo>
                  <a:lnTo>
                    <a:pt x="4"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85" name="Freeform 462"/>
            <p:cNvSpPr>
              <a:spLocks/>
            </p:cNvSpPr>
            <p:nvPr/>
          </p:nvSpPr>
          <p:spPr bwMode="auto">
            <a:xfrm>
              <a:off x="5867400" y="5861042"/>
              <a:ext cx="26988" cy="14287"/>
            </a:xfrm>
            <a:custGeom>
              <a:avLst/>
              <a:gdLst/>
              <a:ahLst/>
              <a:cxnLst>
                <a:cxn ang="0">
                  <a:pos x="16" y="8"/>
                </a:cxn>
                <a:cxn ang="0">
                  <a:pos x="16" y="8"/>
                </a:cxn>
                <a:cxn ang="0">
                  <a:pos x="17" y="7"/>
                </a:cxn>
                <a:cxn ang="0">
                  <a:pos x="17" y="6"/>
                </a:cxn>
                <a:cxn ang="0">
                  <a:pos x="17" y="5"/>
                </a:cxn>
                <a:cxn ang="0">
                  <a:pos x="15" y="5"/>
                </a:cxn>
                <a:cxn ang="0">
                  <a:pos x="14" y="4"/>
                </a:cxn>
                <a:cxn ang="0">
                  <a:pos x="12" y="3"/>
                </a:cxn>
                <a:cxn ang="0">
                  <a:pos x="12" y="2"/>
                </a:cxn>
                <a:cxn ang="0">
                  <a:pos x="11" y="1"/>
                </a:cxn>
                <a:cxn ang="0">
                  <a:pos x="10" y="1"/>
                </a:cxn>
                <a:cxn ang="0">
                  <a:pos x="8" y="1"/>
                </a:cxn>
                <a:cxn ang="0">
                  <a:pos x="5" y="1"/>
                </a:cxn>
                <a:cxn ang="0">
                  <a:pos x="4" y="1"/>
                </a:cxn>
                <a:cxn ang="0">
                  <a:pos x="3" y="1"/>
                </a:cxn>
                <a:cxn ang="0">
                  <a:pos x="2" y="1"/>
                </a:cxn>
                <a:cxn ang="0">
                  <a:pos x="1" y="0"/>
                </a:cxn>
                <a:cxn ang="0">
                  <a:pos x="0" y="1"/>
                </a:cxn>
                <a:cxn ang="0">
                  <a:pos x="0" y="3"/>
                </a:cxn>
                <a:cxn ang="0">
                  <a:pos x="0" y="5"/>
                </a:cxn>
                <a:cxn ang="0">
                  <a:pos x="1" y="5"/>
                </a:cxn>
                <a:cxn ang="0">
                  <a:pos x="2" y="5"/>
                </a:cxn>
                <a:cxn ang="0">
                  <a:pos x="4" y="5"/>
                </a:cxn>
                <a:cxn ang="0">
                  <a:pos x="7" y="6"/>
                </a:cxn>
                <a:cxn ang="0">
                  <a:pos x="10" y="7"/>
                </a:cxn>
                <a:cxn ang="0">
                  <a:pos x="12" y="9"/>
                </a:cxn>
                <a:cxn ang="0">
                  <a:pos x="12" y="9"/>
                </a:cxn>
                <a:cxn ang="0">
                  <a:pos x="14" y="9"/>
                </a:cxn>
                <a:cxn ang="0">
                  <a:pos x="16" y="8"/>
                </a:cxn>
                <a:cxn ang="0">
                  <a:pos x="16" y="8"/>
                </a:cxn>
              </a:cxnLst>
              <a:rect l="0" t="0" r="r" b="b"/>
              <a:pathLst>
                <a:path w="17" h="9">
                  <a:moveTo>
                    <a:pt x="16" y="8"/>
                  </a:moveTo>
                  <a:lnTo>
                    <a:pt x="16" y="8"/>
                  </a:lnTo>
                  <a:lnTo>
                    <a:pt x="17" y="7"/>
                  </a:lnTo>
                  <a:lnTo>
                    <a:pt x="17" y="6"/>
                  </a:lnTo>
                  <a:lnTo>
                    <a:pt x="17" y="5"/>
                  </a:lnTo>
                  <a:lnTo>
                    <a:pt x="15" y="5"/>
                  </a:lnTo>
                  <a:lnTo>
                    <a:pt x="14" y="4"/>
                  </a:lnTo>
                  <a:lnTo>
                    <a:pt x="12" y="3"/>
                  </a:lnTo>
                  <a:lnTo>
                    <a:pt x="12" y="2"/>
                  </a:lnTo>
                  <a:lnTo>
                    <a:pt x="11" y="1"/>
                  </a:lnTo>
                  <a:lnTo>
                    <a:pt x="10" y="1"/>
                  </a:lnTo>
                  <a:lnTo>
                    <a:pt x="8" y="1"/>
                  </a:lnTo>
                  <a:lnTo>
                    <a:pt x="5" y="1"/>
                  </a:lnTo>
                  <a:lnTo>
                    <a:pt x="4" y="1"/>
                  </a:lnTo>
                  <a:lnTo>
                    <a:pt x="3" y="1"/>
                  </a:lnTo>
                  <a:lnTo>
                    <a:pt x="2" y="1"/>
                  </a:lnTo>
                  <a:lnTo>
                    <a:pt x="1" y="0"/>
                  </a:lnTo>
                  <a:lnTo>
                    <a:pt x="0" y="1"/>
                  </a:lnTo>
                  <a:lnTo>
                    <a:pt x="0" y="3"/>
                  </a:lnTo>
                  <a:lnTo>
                    <a:pt x="0" y="5"/>
                  </a:lnTo>
                  <a:lnTo>
                    <a:pt x="1" y="5"/>
                  </a:lnTo>
                  <a:lnTo>
                    <a:pt x="2" y="5"/>
                  </a:lnTo>
                  <a:lnTo>
                    <a:pt x="4" y="5"/>
                  </a:lnTo>
                  <a:lnTo>
                    <a:pt x="7" y="6"/>
                  </a:lnTo>
                  <a:lnTo>
                    <a:pt x="10" y="7"/>
                  </a:lnTo>
                  <a:lnTo>
                    <a:pt x="12" y="9"/>
                  </a:lnTo>
                  <a:lnTo>
                    <a:pt x="12" y="9"/>
                  </a:lnTo>
                  <a:lnTo>
                    <a:pt x="14" y="9"/>
                  </a:lnTo>
                  <a:lnTo>
                    <a:pt x="16" y="8"/>
                  </a:lnTo>
                  <a:lnTo>
                    <a:pt x="16" y="8"/>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86" name="Freeform 463"/>
            <p:cNvSpPr>
              <a:spLocks/>
            </p:cNvSpPr>
            <p:nvPr/>
          </p:nvSpPr>
          <p:spPr bwMode="auto">
            <a:xfrm>
              <a:off x="6688139" y="6551604"/>
              <a:ext cx="52388" cy="25400"/>
            </a:xfrm>
            <a:custGeom>
              <a:avLst/>
              <a:gdLst/>
              <a:ahLst/>
              <a:cxnLst>
                <a:cxn ang="0">
                  <a:pos x="30" y="15"/>
                </a:cxn>
                <a:cxn ang="0">
                  <a:pos x="30" y="15"/>
                </a:cxn>
                <a:cxn ang="0">
                  <a:pos x="31" y="14"/>
                </a:cxn>
                <a:cxn ang="0">
                  <a:pos x="32" y="13"/>
                </a:cxn>
                <a:cxn ang="0">
                  <a:pos x="32" y="11"/>
                </a:cxn>
                <a:cxn ang="0">
                  <a:pos x="33" y="10"/>
                </a:cxn>
                <a:cxn ang="0">
                  <a:pos x="33" y="8"/>
                </a:cxn>
                <a:cxn ang="0">
                  <a:pos x="32" y="7"/>
                </a:cxn>
                <a:cxn ang="0">
                  <a:pos x="31" y="5"/>
                </a:cxn>
                <a:cxn ang="0">
                  <a:pos x="30" y="4"/>
                </a:cxn>
                <a:cxn ang="0">
                  <a:pos x="26" y="3"/>
                </a:cxn>
                <a:cxn ang="0">
                  <a:pos x="23" y="1"/>
                </a:cxn>
                <a:cxn ang="0">
                  <a:pos x="21" y="1"/>
                </a:cxn>
                <a:cxn ang="0">
                  <a:pos x="20" y="2"/>
                </a:cxn>
                <a:cxn ang="0">
                  <a:pos x="17" y="3"/>
                </a:cxn>
                <a:cxn ang="0">
                  <a:pos x="14" y="4"/>
                </a:cxn>
                <a:cxn ang="0">
                  <a:pos x="10" y="5"/>
                </a:cxn>
                <a:cxn ang="0">
                  <a:pos x="6" y="5"/>
                </a:cxn>
                <a:cxn ang="0">
                  <a:pos x="6" y="5"/>
                </a:cxn>
                <a:cxn ang="0">
                  <a:pos x="4" y="5"/>
                </a:cxn>
                <a:cxn ang="0">
                  <a:pos x="3" y="5"/>
                </a:cxn>
                <a:cxn ang="0">
                  <a:pos x="2" y="5"/>
                </a:cxn>
                <a:cxn ang="0">
                  <a:pos x="2" y="2"/>
                </a:cxn>
                <a:cxn ang="0">
                  <a:pos x="1" y="0"/>
                </a:cxn>
                <a:cxn ang="0">
                  <a:pos x="1" y="0"/>
                </a:cxn>
                <a:cxn ang="0">
                  <a:pos x="0" y="2"/>
                </a:cxn>
                <a:cxn ang="0">
                  <a:pos x="0" y="3"/>
                </a:cxn>
                <a:cxn ang="0">
                  <a:pos x="0" y="4"/>
                </a:cxn>
                <a:cxn ang="0">
                  <a:pos x="1" y="7"/>
                </a:cxn>
                <a:cxn ang="0">
                  <a:pos x="1" y="8"/>
                </a:cxn>
                <a:cxn ang="0">
                  <a:pos x="1" y="10"/>
                </a:cxn>
                <a:cxn ang="0">
                  <a:pos x="1" y="10"/>
                </a:cxn>
                <a:cxn ang="0">
                  <a:pos x="1" y="11"/>
                </a:cxn>
                <a:cxn ang="0">
                  <a:pos x="4" y="11"/>
                </a:cxn>
                <a:cxn ang="0">
                  <a:pos x="7" y="13"/>
                </a:cxn>
                <a:cxn ang="0">
                  <a:pos x="11" y="15"/>
                </a:cxn>
                <a:cxn ang="0">
                  <a:pos x="13" y="16"/>
                </a:cxn>
                <a:cxn ang="0">
                  <a:pos x="13" y="16"/>
                </a:cxn>
                <a:cxn ang="0">
                  <a:pos x="14" y="15"/>
                </a:cxn>
                <a:cxn ang="0">
                  <a:pos x="14" y="14"/>
                </a:cxn>
                <a:cxn ang="0">
                  <a:pos x="14" y="13"/>
                </a:cxn>
                <a:cxn ang="0">
                  <a:pos x="15" y="11"/>
                </a:cxn>
                <a:cxn ang="0">
                  <a:pos x="16" y="10"/>
                </a:cxn>
                <a:cxn ang="0">
                  <a:pos x="18" y="8"/>
                </a:cxn>
                <a:cxn ang="0">
                  <a:pos x="19" y="7"/>
                </a:cxn>
                <a:cxn ang="0">
                  <a:pos x="20" y="7"/>
                </a:cxn>
                <a:cxn ang="0">
                  <a:pos x="22" y="7"/>
                </a:cxn>
                <a:cxn ang="0">
                  <a:pos x="24" y="7"/>
                </a:cxn>
                <a:cxn ang="0">
                  <a:pos x="26" y="7"/>
                </a:cxn>
                <a:cxn ang="0">
                  <a:pos x="26" y="7"/>
                </a:cxn>
                <a:cxn ang="0">
                  <a:pos x="27" y="7"/>
                </a:cxn>
                <a:cxn ang="0">
                  <a:pos x="28" y="10"/>
                </a:cxn>
                <a:cxn ang="0">
                  <a:pos x="29" y="12"/>
                </a:cxn>
                <a:cxn ang="0">
                  <a:pos x="30" y="15"/>
                </a:cxn>
                <a:cxn ang="0">
                  <a:pos x="30" y="15"/>
                </a:cxn>
              </a:cxnLst>
              <a:rect l="0" t="0" r="r" b="b"/>
              <a:pathLst>
                <a:path w="33" h="16">
                  <a:moveTo>
                    <a:pt x="30" y="15"/>
                  </a:moveTo>
                  <a:lnTo>
                    <a:pt x="30" y="15"/>
                  </a:lnTo>
                  <a:lnTo>
                    <a:pt x="31" y="14"/>
                  </a:lnTo>
                  <a:lnTo>
                    <a:pt x="32" y="13"/>
                  </a:lnTo>
                  <a:lnTo>
                    <a:pt x="32" y="11"/>
                  </a:lnTo>
                  <a:lnTo>
                    <a:pt x="33" y="10"/>
                  </a:lnTo>
                  <a:lnTo>
                    <a:pt x="33" y="8"/>
                  </a:lnTo>
                  <a:lnTo>
                    <a:pt x="32" y="7"/>
                  </a:lnTo>
                  <a:lnTo>
                    <a:pt x="31" y="5"/>
                  </a:lnTo>
                  <a:lnTo>
                    <a:pt x="30" y="4"/>
                  </a:lnTo>
                  <a:lnTo>
                    <a:pt x="26" y="3"/>
                  </a:lnTo>
                  <a:lnTo>
                    <a:pt x="23" y="1"/>
                  </a:lnTo>
                  <a:lnTo>
                    <a:pt x="21" y="1"/>
                  </a:lnTo>
                  <a:lnTo>
                    <a:pt x="20" y="2"/>
                  </a:lnTo>
                  <a:lnTo>
                    <a:pt x="17" y="3"/>
                  </a:lnTo>
                  <a:lnTo>
                    <a:pt x="14" y="4"/>
                  </a:lnTo>
                  <a:lnTo>
                    <a:pt x="10" y="5"/>
                  </a:lnTo>
                  <a:lnTo>
                    <a:pt x="6" y="5"/>
                  </a:lnTo>
                  <a:lnTo>
                    <a:pt x="6" y="5"/>
                  </a:lnTo>
                  <a:lnTo>
                    <a:pt x="4" y="5"/>
                  </a:lnTo>
                  <a:lnTo>
                    <a:pt x="3" y="5"/>
                  </a:lnTo>
                  <a:lnTo>
                    <a:pt x="2" y="5"/>
                  </a:lnTo>
                  <a:lnTo>
                    <a:pt x="2" y="2"/>
                  </a:lnTo>
                  <a:lnTo>
                    <a:pt x="1" y="0"/>
                  </a:lnTo>
                  <a:lnTo>
                    <a:pt x="1" y="0"/>
                  </a:lnTo>
                  <a:lnTo>
                    <a:pt x="0" y="2"/>
                  </a:lnTo>
                  <a:lnTo>
                    <a:pt x="0" y="3"/>
                  </a:lnTo>
                  <a:lnTo>
                    <a:pt x="0" y="4"/>
                  </a:lnTo>
                  <a:lnTo>
                    <a:pt x="1" y="7"/>
                  </a:lnTo>
                  <a:lnTo>
                    <a:pt x="1" y="8"/>
                  </a:lnTo>
                  <a:lnTo>
                    <a:pt x="1" y="10"/>
                  </a:lnTo>
                  <a:lnTo>
                    <a:pt x="1" y="10"/>
                  </a:lnTo>
                  <a:lnTo>
                    <a:pt x="1" y="11"/>
                  </a:lnTo>
                  <a:lnTo>
                    <a:pt x="4" y="11"/>
                  </a:lnTo>
                  <a:lnTo>
                    <a:pt x="7" y="13"/>
                  </a:lnTo>
                  <a:lnTo>
                    <a:pt x="11" y="15"/>
                  </a:lnTo>
                  <a:lnTo>
                    <a:pt x="13" y="16"/>
                  </a:lnTo>
                  <a:lnTo>
                    <a:pt x="13" y="16"/>
                  </a:lnTo>
                  <a:lnTo>
                    <a:pt x="14" y="15"/>
                  </a:lnTo>
                  <a:lnTo>
                    <a:pt x="14" y="14"/>
                  </a:lnTo>
                  <a:lnTo>
                    <a:pt x="14" y="13"/>
                  </a:lnTo>
                  <a:lnTo>
                    <a:pt x="15" y="11"/>
                  </a:lnTo>
                  <a:lnTo>
                    <a:pt x="16" y="10"/>
                  </a:lnTo>
                  <a:lnTo>
                    <a:pt x="18" y="8"/>
                  </a:lnTo>
                  <a:lnTo>
                    <a:pt x="19" y="7"/>
                  </a:lnTo>
                  <a:lnTo>
                    <a:pt x="20" y="7"/>
                  </a:lnTo>
                  <a:lnTo>
                    <a:pt x="22" y="7"/>
                  </a:lnTo>
                  <a:lnTo>
                    <a:pt x="24" y="7"/>
                  </a:lnTo>
                  <a:lnTo>
                    <a:pt x="26" y="7"/>
                  </a:lnTo>
                  <a:lnTo>
                    <a:pt x="26" y="7"/>
                  </a:lnTo>
                  <a:lnTo>
                    <a:pt x="27" y="7"/>
                  </a:lnTo>
                  <a:lnTo>
                    <a:pt x="28" y="10"/>
                  </a:lnTo>
                  <a:lnTo>
                    <a:pt x="29" y="12"/>
                  </a:lnTo>
                  <a:lnTo>
                    <a:pt x="30" y="15"/>
                  </a:lnTo>
                  <a:lnTo>
                    <a:pt x="30" y="1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87" name="Freeform 464"/>
            <p:cNvSpPr>
              <a:spLocks/>
            </p:cNvSpPr>
            <p:nvPr/>
          </p:nvSpPr>
          <p:spPr bwMode="auto">
            <a:xfrm>
              <a:off x="6726239" y="6523029"/>
              <a:ext cx="112713" cy="182563"/>
            </a:xfrm>
            <a:custGeom>
              <a:avLst/>
              <a:gdLst/>
              <a:ahLst/>
              <a:cxnLst>
                <a:cxn ang="0">
                  <a:pos x="7" y="31"/>
                </a:cxn>
                <a:cxn ang="0">
                  <a:pos x="9" y="26"/>
                </a:cxn>
                <a:cxn ang="0">
                  <a:pos x="13" y="23"/>
                </a:cxn>
                <a:cxn ang="0">
                  <a:pos x="19" y="14"/>
                </a:cxn>
                <a:cxn ang="0">
                  <a:pos x="25" y="10"/>
                </a:cxn>
                <a:cxn ang="0">
                  <a:pos x="34" y="7"/>
                </a:cxn>
                <a:cxn ang="0">
                  <a:pos x="36" y="5"/>
                </a:cxn>
                <a:cxn ang="0">
                  <a:pos x="41" y="0"/>
                </a:cxn>
                <a:cxn ang="0">
                  <a:pos x="42" y="5"/>
                </a:cxn>
                <a:cxn ang="0">
                  <a:pos x="35" y="9"/>
                </a:cxn>
                <a:cxn ang="0">
                  <a:pos x="32" y="22"/>
                </a:cxn>
                <a:cxn ang="0">
                  <a:pos x="35" y="25"/>
                </a:cxn>
                <a:cxn ang="0">
                  <a:pos x="37" y="29"/>
                </a:cxn>
                <a:cxn ang="0">
                  <a:pos x="41" y="37"/>
                </a:cxn>
                <a:cxn ang="0">
                  <a:pos x="51" y="39"/>
                </a:cxn>
                <a:cxn ang="0">
                  <a:pos x="53" y="43"/>
                </a:cxn>
                <a:cxn ang="0">
                  <a:pos x="60" y="44"/>
                </a:cxn>
                <a:cxn ang="0">
                  <a:pos x="64" y="47"/>
                </a:cxn>
                <a:cxn ang="0">
                  <a:pos x="66" y="62"/>
                </a:cxn>
                <a:cxn ang="0">
                  <a:pos x="63" y="65"/>
                </a:cxn>
                <a:cxn ang="0">
                  <a:pos x="70" y="70"/>
                </a:cxn>
                <a:cxn ang="0">
                  <a:pos x="70" y="77"/>
                </a:cxn>
                <a:cxn ang="0">
                  <a:pos x="67" y="75"/>
                </a:cxn>
                <a:cxn ang="0">
                  <a:pos x="65" y="73"/>
                </a:cxn>
                <a:cxn ang="0">
                  <a:pos x="61" y="76"/>
                </a:cxn>
                <a:cxn ang="0">
                  <a:pos x="54" y="79"/>
                </a:cxn>
                <a:cxn ang="0">
                  <a:pos x="57" y="82"/>
                </a:cxn>
                <a:cxn ang="0">
                  <a:pos x="60" y="83"/>
                </a:cxn>
                <a:cxn ang="0">
                  <a:pos x="59" y="86"/>
                </a:cxn>
                <a:cxn ang="0">
                  <a:pos x="53" y="87"/>
                </a:cxn>
                <a:cxn ang="0">
                  <a:pos x="54" y="93"/>
                </a:cxn>
                <a:cxn ang="0">
                  <a:pos x="55" y="101"/>
                </a:cxn>
                <a:cxn ang="0">
                  <a:pos x="50" y="113"/>
                </a:cxn>
                <a:cxn ang="0">
                  <a:pos x="45" y="114"/>
                </a:cxn>
                <a:cxn ang="0">
                  <a:pos x="50" y="102"/>
                </a:cxn>
                <a:cxn ang="0">
                  <a:pos x="45" y="101"/>
                </a:cxn>
                <a:cxn ang="0">
                  <a:pos x="40" y="98"/>
                </a:cxn>
                <a:cxn ang="0">
                  <a:pos x="34" y="96"/>
                </a:cxn>
                <a:cxn ang="0">
                  <a:pos x="28" y="93"/>
                </a:cxn>
                <a:cxn ang="0">
                  <a:pos x="15" y="83"/>
                </a:cxn>
                <a:cxn ang="0">
                  <a:pos x="8" y="82"/>
                </a:cxn>
                <a:cxn ang="0">
                  <a:pos x="2" y="77"/>
                </a:cxn>
                <a:cxn ang="0">
                  <a:pos x="0" y="75"/>
                </a:cxn>
                <a:cxn ang="0">
                  <a:pos x="2" y="72"/>
                </a:cxn>
                <a:cxn ang="0">
                  <a:pos x="6" y="66"/>
                </a:cxn>
                <a:cxn ang="0">
                  <a:pos x="9" y="58"/>
                </a:cxn>
                <a:cxn ang="0">
                  <a:pos x="9" y="50"/>
                </a:cxn>
                <a:cxn ang="0">
                  <a:pos x="10" y="46"/>
                </a:cxn>
                <a:cxn ang="0">
                  <a:pos x="8" y="40"/>
                </a:cxn>
                <a:cxn ang="0">
                  <a:pos x="7" y="35"/>
                </a:cxn>
                <a:cxn ang="0">
                  <a:pos x="6" y="32"/>
                </a:cxn>
              </a:cxnLst>
              <a:rect l="0" t="0" r="r" b="b"/>
              <a:pathLst>
                <a:path w="71" h="115">
                  <a:moveTo>
                    <a:pt x="6" y="32"/>
                  </a:moveTo>
                  <a:lnTo>
                    <a:pt x="6" y="32"/>
                  </a:lnTo>
                  <a:lnTo>
                    <a:pt x="6" y="32"/>
                  </a:lnTo>
                  <a:lnTo>
                    <a:pt x="7" y="31"/>
                  </a:lnTo>
                  <a:lnTo>
                    <a:pt x="8" y="29"/>
                  </a:lnTo>
                  <a:lnTo>
                    <a:pt x="9" y="28"/>
                  </a:lnTo>
                  <a:lnTo>
                    <a:pt x="9" y="26"/>
                  </a:lnTo>
                  <a:lnTo>
                    <a:pt x="9" y="26"/>
                  </a:lnTo>
                  <a:lnTo>
                    <a:pt x="9" y="26"/>
                  </a:lnTo>
                  <a:lnTo>
                    <a:pt x="10" y="26"/>
                  </a:lnTo>
                  <a:lnTo>
                    <a:pt x="11" y="25"/>
                  </a:lnTo>
                  <a:lnTo>
                    <a:pt x="13" y="23"/>
                  </a:lnTo>
                  <a:lnTo>
                    <a:pt x="16" y="21"/>
                  </a:lnTo>
                  <a:lnTo>
                    <a:pt x="18" y="18"/>
                  </a:lnTo>
                  <a:lnTo>
                    <a:pt x="19" y="17"/>
                  </a:lnTo>
                  <a:lnTo>
                    <a:pt x="19" y="14"/>
                  </a:lnTo>
                  <a:lnTo>
                    <a:pt x="20" y="12"/>
                  </a:lnTo>
                  <a:lnTo>
                    <a:pt x="21" y="12"/>
                  </a:lnTo>
                  <a:lnTo>
                    <a:pt x="22" y="11"/>
                  </a:lnTo>
                  <a:lnTo>
                    <a:pt x="25" y="10"/>
                  </a:lnTo>
                  <a:lnTo>
                    <a:pt x="27" y="9"/>
                  </a:lnTo>
                  <a:lnTo>
                    <a:pt x="31" y="8"/>
                  </a:lnTo>
                  <a:lnTo>
                    <a:pt x="33" y="8"/>
                  </a:lnTo>
                  <a:lnTo>
                    <a:pt x="34" y="7"/>
                  </a:lnTo>
                  <a:lnTo>
                    <a:pt x="34" y="6"/>
                  </a:lnTo>
                  <a:lnTo>
                    <a:pt x="34" y="6"/>
                  </a:lnTo>
                  <a:lnTo>
                    <a:pt x="35" y="6"/>
                  </a:lnTo>
                  <a:lnTo>
                    <a:pt x="36" y="5"/>
                  </a:lnTo>
                  <a:lnTo>
                    <a:pt x="38" y="3"/>
                  </a:lnTo>
                  <a:lnTo>
                    <a:pt x="40" y="1"/>
                  </a:lnTo>
                  <a:lnTo>
                    <a:pt x="40" y="0"/>
                  </a:lnTo>
                  <a:lnTo>
                    <a:pt x="41" y="0"/>
                  </a:lnTo>
                  <a:lnTo>
                    <a:pt x="42" y="1"/>
                  </a:lnTo>
                  <a:lnTo>
                    <a:pt x="43" y="2"/>
                  </a:lnTo>
                  <a:lnTo>
                    <a:pt x="42" y="3"/>
                  </a:lnTo>
                  <a:lnTo>
                    <a:pt x="42" y="5"/>
                  </a:lnTo>
                  <a:lnTo>
                    <a:pt x="40" y="6"/>
                  </a:lnTo>
                  <a:lnTo>
                    <a:pt x="40" y="6"/>
                  </a:lnTo>
                  <a:lnTo>
                    <a:pt x="36" y="7"/>
                  </a:lnTo>
                  <a:lnTo>
                    <a:pt x="35" y="9"/>
                  </a:lnTo>
                  <a:lnTo>
                    <a:pt x="34" y="11"/>
                  </a:lnTo>
                  <a:lnTo>
                    <a:pt x="34" y="12"/>
                  </a:lnTo>
                  <a:lnTo>
                    <a:pt x="33" y="18"/>
                  </a:lnTo>
                  <a:lnTo>
                    <a:pt x="32" y="22"/>
                  </a:lnTo>
                  <a:lnTo>
                    <a:pt x="32" y="23"/>
                  </a:lnTo>
                  <a:lnTo>
                    <a:pt x="32" y="24"/>
                  </a:lnTo>
                  <a:lnTo>
                    <a:pt x="34" y="25"/>
                  </a:lnTo>
                  <a:lnTo>
                    <a:pt x="35" y="25"/>
                  </a:lnTo>
                  <a:lnTo>
                    <a:pt x="37" y="27"/>
                  </a:lnTo>
                  <a:lnTo>
                    <a:pt x="38" y="28"/>
                  </a:lnTo>
                  <a:lnTo>
                    <a:pt x="38" y="28"/>
                  </a:lnTo>
                  <a:lnTo>
                    <a:pt x="37" y="29"/>
                  </a:lnTo>
                  <a:lnTo>
                    <a:pt x="37" y="31"/>
                  </a:lnTo>
                  <a:lnTo>
                    <a:pt x="38" y="33"/>
                  </a:lnTo>
                  <a:lnTo>
                    <a:pt x="40" y="35"/>
                  </a:lnTo>
                  <a:lnTo>
                    <a:pt x="41" y="37"/>
                  </a:lnTo>
                  <a:lnTo>
                    <a:pt x="44" y="37"/>
                  </a:lnTo>
                  <a:lnTo>
                    <a:pt x="46" y="38"/>
                  </a:lnTo>
                  <a:lnTo>
                    <a:pt x="48" y="39"/>
                  </a:lnTo>
                  <a:lnTo>
                    <a:pt x="51" y="39"/>
                  </a:lnTo>
                  <a:lnTo>
                    <a:pt x="51" y="39"/>
                  </a:lnTo>
                  <a:lnTo>
                    <a:pt x="52" y="40"/>
                  </a:lnTo>
                  <a:lnTo>
                    <a:pt x="52" y="42"/>
                  </a:lnTo>
                  <a:lnTo>
                    <a:pt x="53" y="43"/>
                  </a:lnTo>
                  <a:lnTo>
                    <a:pt x="55" y="44"/>
                  </a:lnTo>
                  <a:lnTo>
                    <a:pt x="57" y="44"/>
                  </a:lnTo>
                  <a:lnTo>
                    <a:pt x="59" y="44"/>
                  </a:lnTo>
                  <a:lnTo>
                    <a:pt x="60" y="44"/>
                  </a:lnTo>
                  <a:lnTo>
                    <a:pt x="62" y="43"/>
                  </a:lnTo>
                  <a:lnTo>
                    <a:pt x="64" y="42"/>
                  </a:lnTo>
                  <a:lnTo>
                    <a:pt x="63" y="44"/>
                  </a:lnTo>
                  <a:lnTo>
                    <a:pt x="64" y="47"/>
                  </a:lnTo>
                  <a:lnTo>
                    <a:pt x="64" y="51"/>
                  </a:lnTo>
                  <a:lnTo>
                    <a:pt x="66" y="56"/>
                  </a:lnTo>
                  <a:lnTo>
                    <a:pt x="66" y="61"/>
                  </a:lnTo>
                  <a:lnTo>
                    <a:pt x="66" y="62"/>
                  </a:lnTo>
                  <a:lnTo>
                    <a:pt x="66" y="62"/>
                  </a:lnTo>
                  <a:lnTo>
                    <a:pt x="64" y="63"/>
                  </a:lnTo>
                  <a:lnTo>
                    <a:pt x="64" y="65"/>
                  </a:lnTo>
                  <a:lnTo>
                    <a:pt x="63" y="65"/>
                  </a:lnTo>
                  <a:lnTo>
                    <a:pt x="64" y="66"/>
                  </a:lnTo>
                  <a:lnTo>
                    <a:pt x="67" y="68"/>
                  </a:lnTo>
                  <a:lnTo>
                    <a:pt x="69" y="69"/>
                  </a:lnTo>
                  <a:lnTo>
                    <a:pt x="70" y="70"/>
                  </a:lnTo>
                  <a:lnTo>
                    <a:pt x="71" y="72"/>
                  </a:lnTo>
                  <a:lnTo>
                    <a:pt x="71" y="74"/>
                  </a:lnTo>
                  <a:lnTo>
                    <a:pt x="71" y="75"/>
                  </a:lnTo>
                  <a:lnTo>
                    <a:pt x="70" y="77"/>
                  </a:lnTo>
                  <a:lnTo>
                    <a:pt x="69" y="77"/>
                  </a:lnTo>
                  <a:lnTo>
                    <a:pt x="68" y="77"/>
                  </a:lnTo>
                  <a:lnTo>
                    <a:pt x="67" y="76"/>
                  </a:lnTo>
                  <a:lnTo>
                    <a:pt x="67" y="75"/>
                  </a:lnTo>
                  <a:lnTo>
                    <a:pt x="67" y="73"/>
                  </a:lnTo>
                  <a:lnTo>
                    <a:pt x="66" y="71"/>
                  </a:lnTo>
                  <a:lnTo>
                    <a:pt x="66" y="72"/>
                  </a:lnTo>
                  <a:lnTo>
                    <a:pt x="65" y="73"/>
                  </a:lnTo>
                  <a:lnTo>
                    <a:pt x="65" y="74"/>
                  </a:lnTo>
                  <a:lnTo>
                    <a:pt x="64" y="75"/>
                  </a:lnTo>
                  <a:lnTo>
                    <a:pt x="63" y="76"/>
                  </a:lnTo>
                  <a:lnTo>
                    <a:pt x="61" y="76"/>
                  </a:lnTo>
                  <a:lnTo>
                    <a:pt x="59" y="77"/>
                  </a:lnTo>
                  <a:lnTo>
                    <a:pt x="56" y="77"/>
                  </a:lnTo>
                  <a:lnTo>
                    <a:pt x="55" y="78"/>
                  </a:lnTo>
                  <a:lnTo>
                    <a:pt x="54" y="79"/>
                  </a:lnTo>
                  <a:lnTo>
                    <a:pt x="54" y="80"/>
                  </a:lnTo>
                  <a:lnTo>
                    <a:pt x="54" y="81"/>
                  </a:lnTo>
                  <a:lnTo>
                    <a:pt x="55" y="82"/>
                  </a:lnTo>
                  <a:lnTo>
                    <a:pt x="57" y="82"/>
                  </a:lnTo>
                  <a:lnTo>
                    <a:pt x="59" y="82"/>
                  </a:lnTo>
                  <a:lnTo>
                    <a:pt x="59" y="82"/>
                  </a:lnTo>
                  <a:lnTo>
                    <a:pt x="59" y="83"/>
                  </a:lnTo>
                  <a:lnTo>
                    <a:pt x="60" y="83"/>
                  </a:lnTo>
                  <a:lnTo>
                    <a:pt x="61" y="83"/>
                  </a:lnTo>
                  <a:lnTo>
                    <a:pt x="61" y="84"/>
                  </a:lnTo>
                  <a:lnTo>
                    <a:pt x="61" y="85"/>
                  </a:lnTo>
                  <a:lnTo>
                    <a:pt x="59" y="86"/>
                  </a:lnTo>
                  <a:lnTo>
                    <a:pt x="57" y="86"/>
                  </a:lnTo>
                  <a:lnTo>
                    <a:pt x="54" y="86"/>
                  </a:lnTo>
                  <a:lnTo>
                    <a:pt x="53" y="86"/>
                  </a:lnTo>
                  <a:lnTo>
                    <a:pt x="53" y="87"/>
                  </a:lnTo>
                  <a:lnTo>
                    <a:pt x="53" y="90"/>
                  </a:lnTo>
                  <a:lnTo>
                    <a:pt x="53" y="91"/>
                  </a:lnTo>
                  <a:lnTo>
                    <a:pt x="53" y="92"/>
                  </a:lnTo>
                  <a:lnTo>
                    <a:pt x="54" y="93"/>
                  </a:lnTo>
                  <a:lnTo>
                    <a:pt x="55" y="94"/>
                  </a:lnTo>
                  <a:lnTo>
                    <a:pt x="56" y="95"/>
                  </a:lnTo>
                  <a:lnTo>
                    <a:pt x="56" y="98"/>
                  </a:lnTo>
                  <a:lnTo>
                    <a:pt x="55" y="101"/>
                  </a:lnTo>
                  <a:lnTo>
                    <a:pt x="53" y="105"/>
                  </a:lnTo>
                  <a:lnTo>
                    <a:pt x="51" y="109"/>
                  </a:lnTo>
                  <a:lnTo>
                    <a:pt x="50" y="112"/>
                  </a:lnTo>
                  <a:lnTo>
                    <a:pt x="50" y="113"/>
                  </a:lnTo>
                  <a:lnTo>
                    <a:pt x="49" y="114"/>
                  </a:lnTo>
                  <a:lnTo>
                    <a:pt x="47" y="115"/>
                  </a:lnTo>
                  <a:lnTo>
                    <a:pt x="47" y="115"/>
                  </a:lnTo>
                  <a:lnTo>
                    <a:pt x="45" y="114"/>
                  </a:lnTo>
                  <a:lnTo>
                    <a:pt x="44" y="113"/>
                  </a:lnTo>
                  <a:lnTo>
                    <a:pt x="45" y="112"/>
                  </a:lnTo>
                  <a:lnTo>
                    <a:pt x="47" y="108"/>
                  </a:lnTo>
                  <a:lnTo>
                    <a:pt x="50" y="102"/>
                  </a:lnTo>
                  <a:lnTo>
                    <a:pt x="49" y="101"/>
                  </a:lnTo>
                  <a:lnTo>
                    <a:pt x="47" y="101"/>
                  </a:lnTo>
                  <a:lnTo>
                    <a:pt x="47" y="101"/>
                  </a:lnTo>
                  <a:lnTo>
                    <a:pt x="45" y="101"/>
                  </a:lnTo>
                  <a:lnTo>
                    <a:pt x="44" y="100"/>
                  </a:lnTo>
                  <a:lnTo>
                    <a:pt x="42" y="98"/>
                  </a:lnTo>
                  <a:lnTo>
                    <a:pt x="40" y="98"/>
                  </a:lnTo>
                  <a:lnTo>
                    <a:pt x="40" y="98"/>
                  </a:lnTo>
                  <a:lnTo>
                    <a:pt x="38" y="99"/>
                  </a:lnTo>
                  <a:lnTo>
                    <a:pt x="36" y="98"/>
                  </a:lnTo>
                  <a:lnTo>
                    <a:pt x="35" y="97"/>
                  </a:lnTo>
                  <a:lnTo>
                    <a:pt x="34" y="96"/>
                  </a:lnTo>
                  <a:lnTo>
                    <a:pt x="34" y="94"/>
                  </a:lnTo>
                  <a:lnTo>
                    <a:pt x="34" y="94"/>
                  </a:lnTo>
                  <a:lnTo>
                    <a:pt x="29" y="93"/>
                  </a:lnTo>
                  <a:lnTo>
                    <a:pt x="28" y="93"/>
                  </a:lnTo>
                  <a:lnTo>
                    <a:pt x="22" y="87"/>
                  </a:lnTo>
                  <a:lnTo>
                    <a:pt x="21" y="86"/>
                  </a:lnTo>
                  <a:lnTo>
                    <a:pt x="19" y="85"/>
                  </a:lnTo>
                  <a:lnTo>
                    <a:pt x="15" y="83"/>
                  </a:lnTo>
                  <a:lnTo>
                    <a:pt x="11" y="83"/>
                  </a:lnTo>
                  <a:lnTo>
                    <a:pt x="9" y="83"/>
                  </a:lnTo>
                  <a:lnTo>
                    <a:pt x="9" y="82"/>
                  </a:lnTo>
                  <a:lnTo>
                    <a:pt x="8" y="82"/>
                  </a:lnTo>
                  <a:lnTo>
                    <a:pt x="6" y="79"/>
                  </a:lnTo>
                  <a:lnTo>
                    <a:pt x="6" y="79"/>
                  </a:lnTo>
                  <a:lnTo>
                    <a:pt x="4" y="78"/>
                  </a:lnTo>
                  <a:lnTo>
                    <a:pt x="2" y="77"/>
                  </a:lnTo>
                  <a:lnTo>
                    <a:pt x="0" y="76"/>
                  </a:lnTo>
                  <a:lnTo>
                    <a:pt x="0" y="76"/>
                  </a:lnTo>
                  <a:lnTo>
                    <a:pt x="0" y="75"/>
                  </a:lnTo>
                  <a:lnTo>
                    <a:pt x="0" y="75"/>
                  </a:lnTo>
                  <a:lnTo>
                    <a:pt x="1" y="74"/>
                  </a:lnTo>
                  <a:lnTo>
                    <a:pt x="2" y="73"/>
                  </a:lnTo>
                  <a:lnTo>
                    <a:pt x="2" y="72"/>
                  </a:lnTo>
                  <a:lnTo>
                    <a:pt x="2" y="72"/>
                  </a:lnTo>
                  <a:lnTo>
                    <a:pt x="3" y="70"/>
                  </a:lnTo>
                  <a:lnTo>
                    <a:pt x="3" y="69"/>
                  </a:lnTo>
                  <a:lnTo>
                    <a:pt x="3" y="69"/>
                  </a:lnTo>
                  <a:lnTo>
                    <a:pt x="6" y="66"/>
                  </a:lnTo>
                  <a:lnTo>
                    <a:pt x="9" y="63"/>
                  </a:lnTo>
                  <a:lnTo>
                    <a:pt x="10" y="61"/>
                  </a:lnTo>
                  <a:lnTo>
                    <a:pt x="10" y="59"/>
                  </a:lnTo>
                  <a:lnTo>
                    <a:pt x="9" y="58"/>
                  </a:lnTo>
                  <a:lnTo>
                    <a:pt x="8" y="56"/>
                  </a:lnTo>
                  <a:lnTo>
                    <a:pt x="8" y="54"/>
                  </a:lnTo>
                  <a:lnTo>
                    <a:pt x="8" y="52"/>
                  </a:lnTo>
                  <a:lnTo>
                    <a:pt x="9" y="50"/>
                  </a:lnTo>
                  <a:lnTo>
                    <a:pt x="9" y="49"/>
                  </a:lnTo>
                  <a:lnTo>
                    <a:pt x="9" y="47"/>
                  </a:lnTo>
                  <a:lnTo>
                    <a:pt x="10" y="47"/>
                  </a:lnTo>
                  <a:lnTo>
                    <a:pt x="10" y="46"/>
                  </a:lnTo>
                  <a:lnTo>
                    <a:pt x="10" y="44"/>
                  </a:lnTo>
                  <a:lnTo>
                    <a:pt x="9" y="43"/>
                  </a:lnTo>
                  <a:lnTo>
                    <a:pt x="8" y="41"/>
                  </a:lnTo>
                  <a:lnTo>
                    <a:pt x="8" y="40"/>
                  </a:lnTo>
                  <a:lnTo>
                    <a:pt x="8" y="38"/>
                  </a:lnTo>
                  <a:lnTo>
                    <a:pt x="8" y="36"/>
                  </a:lnTo>
                  <a:lnTo>
                    <a:pt x="8" y="35"/>
                  </a:lnTo>
                  <a:lnTo>
                    <a:pt x="7" y="35"/>
                  </a:lnTo>
                  <a:lnTo>
                    <a:pt x="6" y="34"/>
                  </a:lnTo>
                  <a:lnTo>
                    <a:pt x="6" y="33"/>
                  </a:lnTo>
                  <a:lnTo>
                    <a:pt x="6" y="32"/>
                  </a:lnTo>
                  <a:lnTo>
                    <a:pt x="6" y="3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88" name="Freeform 465"/>
            <p:cNvSpPr>
              <a:spLocks/>
            </p:cNvSpPr>
            <p:nvPr/>
          </p:nvSpPr>
          <p:spPr bwMode="auto">
            <a:xfrm>
              <a:off x="6786565" y="7296140"/>
              <a:ext cx="3175" cy="6350"/>
            </a:xfrm>
            <a:custGeom>
              <a:avLst/>
              <a:gdLst/>
              <a:ahLst/>
              <a:cxnLst>
                <a:cxn ang="0">
                  <a:pos x="2" y="1"/>
                </a:cxn>
                <a:cxn ang="0">
                  <a:pos x="2" y="1"/>
                </a:cxn>
                <a:cxn ang="0">
                  <a:pos x="2" y="2"/>
                </a:cxn>
                <a:cxn ang="0">
                  <a:pos x="2" y="3"/>
                </a:cxn>
                <a:cxn ang="0">
                  <a:pos x="2" y="4"/>
                </a:cxn>
                <a:cxn ang="0">
                  <a:pos x="2" y="4"/>
                </a:cxn>
                <a:cxn ang="0">
                  <a:pos x="1" y="4"/>
                </a:cxn>
                <a:cxn ang="0">
                  <a:pos x="0" y="3"/>
                </a:cxn>
                <a:cxn ang="0">
                  <a:pos x="0" y="2"/>
                </a:cxn>
                <a:cxn ang="0">
                  <a:pos x="0" y="2"/>
                </a:cxn>
                <a:cxn ang="0">
                  <a:pos x="1" y="1"/>
                </a:cxn>
                <a:cxn ang="0">
                  <a:pos x="2" y="0"/>
                </a:cxn>
                <a:cxn ang="0">
                  <a:pos x="2" y="0"/>
                </a:cxn>
                <a:cxn ang="0">
                  <a:pos x="2" y="1"/>
                </a:cxn>
                <a:cxn ang="0">
                  <a:pos x="2" y="1"/>
                </a:cxn>
              </a:cxnLst>
              <a:rect l="0" t="0" r="r" b="b"/>
              <a:pathLst>
                <a:path w="2" h="4">
                  <a:moveTo>
                    <a:pt x="2" y="1"/>
                  </a:moveTo>
                  <a:lnTo>
                    <a:pt x="2" y="1"/>
                  </a:lnTo>
                  <a:lnTo>
                    <a:pt x="2" y="2"/>
                  </a:lnTo>
                  <a:lnTo>
                    <a:pt x="2" y="3"/>
                  </a:lnTo>
                  <a:lnTo>
                    <a:pt x="2" y="4"/>
                  </a:lnTo>
                  <a:lnTo>
                    <a:pt x="2" y="4"/>
                  </a:lnTo>
                  <a:lnTo>
                    <a:pt x="1" y="4"/>
                  </a:lnTo>
                  <a:lnTo>
                    <a:pt x="0" y="3"/>
                  </a:lnTo>
                  <a:lnTo>
                    <a:pt x="0" y="2"/>
                  </a:lnTo>
                  <a:lnTo>
                    <a:pt x="0" y="2"/>
                  </a:lnTo>
                  <a:lnTo>
                    <a:pt x="1" y="1"/>
                  </a:lnTo>
                  <a:lnTo>
                    <a:pt x="2" y="0"/>
                  </a:lnTo>
                  <a:lnTo>
                    <a:pt x="2" y="0"/>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89" name="Freeform 466"/>
            <p:cNvSpPr>
              <a:spLocks/>
            </p:cNvSpPr>
            <p:nvPr/>
          </p:nvSpPr>
          <p:spPr bwMode="auto">
            <a:xfrm>
              <a:off x="6765926" y="7151678"/>
              <a:ext cx="7938" cy="20638"/>
            </a:xfrm>
            <a:custGeom>
              <a:avLst/>
              <a:gdLst/>
              <a:ahLst/>
              <a:cxnLst>
                <a:cxn ang="0">
                  <a:pos x="5" y="4"/>
                </a:cxn>
                <a:cxn ang="0">
                  <a:pos x="5" y="4"/>
                </a:cxn>
                <a:cxn ang="0">
                  <a:pos x="4" y="1"/>
                </a:cxn>
                <a:cxn ang="0">
                  <a:pos x="4" y="0"/>
                </a:cxn>
                <a:cxn ang="0">
                  <a:pos x="3" y="0"/>
                </a:cxn>
                <a:cxn ang="0">
                  <a:pos x="3" y="0"/>
                </a:cxn>
                <a:cxn ang="0">
                  <a:pos x="2" y="1"/>
                </a:cxn>
                <a:cxn ang="0">
                  <a:pos x="1" y="2"/>
                </a:cxn>
                <a:cxn ang="0">
                  <a:pos x="0" y="3"/>
                </a:cxn>
                <a:cxn ang="0">
                  <a:pos x="0" y="5"/>
                </a:cxn>
                <a:cxn ang="0">
                  <a:pos x="0" y="9"/>
                </a:cxn>
                <a:cxn ang="0">
                  <a:pos x="1" y="13"/>
                </a:cxn>
                <a:cxn ang="0">
                  <a:pos x="3" y="10"/>
                </a:cxn>
                <a:cxn ang="0">
                  <a:pos x="4" y="10"/>
                </a:cxn>
                <a:cxn ang="0">
                  <a:pos x="5" y="10"/>
                </a:cxn>
                <a:cxn ang="0">
                  <a:pos x="5" y="9"/>
                </a:cxn>
                <a:cxn ang="0">
                  <a:pos x="5" y="8"/>
                </a:cxn>
                <a:cxn ang="0">
                  <a:pos x="5" y="7"/>
                </a:cxn>
                <a:cxn ang="0">
                  <a:pos x="5" y="6"/>
                </a:cxn>
                <a:cxn ang="0">
                  <a:pos x="5" y="4"/>
                </a:cxn>
                <a:cxn ang="0">
                  <a:pos x="5" y="4"/>
                </a:cxn>
                <a:cxn ang="0">
                  <a:pos x="5" y="4"/>
                </a:cxn>
              </a:cxnLst>
              <a:rect l="0" t="0" r="r" b="b"/>
              <a:pathLst>
                <a:path w="5" h="13">
                  <a:moveTo>
                    <a:pt x="5" y="4"/>
                  </a:moveTo>
                  <a:lnTo>
                    <a:pt x="5" y="4"/>
                  </a:lnTo>
                  <a:lnTo>
                    <a:pt x="4" y="1"/>
                  </a:lnTo>
                  <a:lnTo>
                    <a:pt x="4" y="0"/>
                  </a:lnTo>
                  <a:lnTo>
                    <a:pt x="3" y="0"/>
                  </a:lnTo>
                  <a:lnTo>
                    <a:pt x="3" y="0"/>
                  </a:lnTo>
                  <a:lnTo>
                    <a:pt x="2" y="1"/>
                  </a:lnTo>
                  <a:lnTo>
                    <a:pt x="1" y="2"/>
                  </a:lnTo>
                  <a:lnTo>
                    <a:pt x="0" y="3"/>
                  </a:lnTo>
                  <a:lnTo>
                    <a:pt x="0" y="5"/>
                  </a:lnTo>
                  <a:lnTo>
                    <a:pt x="0" y="9"/>
                  </a:lnTo>
                  <a:lnTo>
                    <a:pt x="1" y="13"/>
                  </a:lnTo>
                  <a:lnTo>
                    <a:pt x="3" y="10"/>
                  </a:lnTo>
                  <a:lnTo>
                    <a:pt x="4" y="10"/>
                  </a:lnTo>
                  <a:lnTo>
                    <a:pt x="5" y="10"/>
                  </a:lnTo>
                  <a:lnTo>
                    <a:pt x="5" y="9"/>
                  </a:lnTo>
                  <a:lnTo>
                    <a:pt x="5" y="8"/>
                  </a:lnTo>
                  <a:lnTo>
                    <a:pt x="5" y="7"/>
                  </a:lnTo>
                  <a:lnTo>
                    <a:pt x="5" y="6"/>
                  </a:lnTo>
                  <a:lnTo>
                    <a:pt x="5" y="4"/>
                  </a:lnTo>
                  <a:lnTo>
                    <a:pt x="5" y="4"/>
                  </a:lnTo>
                  <a:lnTo>
                    <a:pt x="5"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90" name="Freeform 467"/>
            <p:cNvSpPr>
              <a:spLocks/>
            </p:cNvSpPr>
            <p:nvPr/>
          </p:nvSpPr>
          <p:spPr bwMode="auto">
            <a:xfrm>
              <a:off x="6773864" y="7185015"/>
              <a:ext cx="6350" cy="6350"/>
            </a:xfrm>
            <a:custGeom>
              <a:avLst/>
              <a:gdLst/>
              <a:ahLst/>
              <a:cxnLst>
                <a:cxn ang="0">
                  <a:pos x="4" y="1"/>
                </a:cxn>
                <a:cxn ang="0">
                  <a:pos x="4" y="1"/>
                </a:cxn>
                <a:cxn ang="0">
                  <a:pos x="4" y="0"/>
                </a:cxn>
                <a:cxn ang="0">
                  <a:pos x="4" y="0"/>
                </a:cxn>
                <a:cxn ang="0">
                  <a:pos x="4" y="0"/>
                </a:cxn>
                <a:cxn ang="0">
                  <a:pos x="3" y="0"/>
                </a:cxn>
                <a:cxn ang="0">
                  <a:pos x="2" y="0"/>
                </a:cxn>
                <a:cxn ang="0">
                  <a:pos x="1" y="0"/>
                </a:cxn>
                <a:cxn ang="0">
                  <a:pos x="1" y="1"/>
                </a:cxn>
                <a:cxn ang="0">
                  <a:pos x="1" y="1"/>
                </a:cxn>
                <a:cxn ang="0">
                  <a:pos x="0" y="2"/>
                </a:cxn>
                <a:cxn ang="0">
                  <a:pos x="1" y="3"/>
                </a:cxn>
                <a:cxn ang="0">
                  <a:pos x="1" y="4"/>
                </a:cxn>
                <a:cxn ang="0">
                  <a:pos x="3" y="4"/>
                </a:cxn>
                <a:cxn ang="0">
                  <a:pos x="4" y="3"/>
                </a:cxn>
                <a:cxn ang="0">
                  <a:pos x="4" y="3"/>
                </a:cxn>
                <a:cxn ang="0">
                  <a:pos x="4" y="3"/>
                </a:cxn>
                <a:cxn ang="0">
                  <a:pos x="4" y="1"/>
                </a:cxn>
                <a:cxn ang="0">
                  <a:pos x="4" y="1"/>
                </a:cxn>
              </a:cxnLst>
              <a:rect l="0" t="0" r="r" b="b"/>
              <a:pathLst>
                <a:path w="4" h="4">
                  <a:moveTo>
                    <a:pt x="4" y="1"/>
                  </a:moveTo>
                  <a:lnTo>
                    <a:pt x="4" y="1"/>
                  </a:lnTo>
                  <a:lnTo>
                    <a:pt x="4" y="0"/>
                  </a:lnTo>
                  <a:lnTo>
                    <a:pt x="4" y="0"/>
                  </a:lnTo>
                  <a:lnTo>
                    <a:pt x="4" y="0"/>
                  </a:lnTo>
                  <a:lnTo>
                    <a:pt x="3" y="0"/>
                  </a:lnTo>
                  <a:lnTo>
                    <a:pt x="2" y="0"/>
                  </a:lnTo>
                  <a:lnTo>
                    <a:pt x="1" y="0"/>
                  </a:lnTo>
                  <a:lnTo>
                    <a:pt x="1" y="1"/>
                  </a:lnTo>
                  <a:lnTo>
                    <a:pt x="1" y="1"/>
                  </a:lnTo>
                  <a:lnTo>
                    <a:pt x="0" y="2"/>
                  </a:lnTo>
                  <a:lnTo>
                    <a:pt x="1" y="3"/>
                  </a:lnTo>
                  <a:lnTo>
                    <a:pt x="1" y="4"/>
                  </a:lnTo>
                  <a:lnTo>
                    <a:pt x="3" y="4"/>
                  </a:lnTo>
                  <a:lnTo>
                    <a:pt x="4" y="3"/>
                  </a:lnTo>
                  <a:lnTo>
                    <a:pt x="4" y="3"/>
                  </a:lnTo>
                  <a:lnTo>
                    <a:pt x="4" y="3"/>
                  </a:lnTo>
                  <a:lnTo>
                    <a:pt x="4" y="1"/>
                  </a:lnTo>
                  <a:lnTo>
                    <a:pt x="4"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91" name="Freeform 468"/>
            <p:cNvSpPr>
              <a:spLocks/>
            </p:cNvSpPr>
            <p:nvPr/>
          </p:nvSpPr>
          <p:spPr bwMode="auto">
            <a:xfrm>
              <a:off x="6762751" y="7180253"/>
              <a:ext cx="3175" cy="4762"/>
            </a:xfrm>
            <a:custGeom>
              <a:avLst/>
              <a:gdLst/>
              <a:ahLst/>
              <a:cxnLst>
                <a:cxn ang="0">
                  <a:pos x="0" y="1"/>
                </a:cxn>
                <a:cxn ang="0">
                  <a:pos x="0" y="1"/>
                </a:cxn>
                <a:cxn ang="0">
                  <a:pos x="0" y="1"/>
                </a:cxn>
                <a:cxn ang="0">
                  <a:pos x="1" y="0"/>
                </a:cxn>
                <a:cxn ang="0">
                  <a:pos x="1" y="0"/>
                </a:cxn>
                <a:cxn ang="0">
                  <a:pos x="2" y="1"/>
                </a:cxn>
                <a:cxn ang="0">
                  <a:pos x="2" y="3"/>
                </a:cxn>
                <a:cxn ang="0">
                  <a:pos x="1" y="3"/>
                </a:cxn>
                <a:cxn ang="0">
                  <a:pos x="1" y="3"/>
                </a:cxn>
                <a:cxn ang="0">
                  <a:pos x="0" y="1"/>
                </a:cxn>
                <a:cxn ang="0">
                  <a:pos x="0" y="1"/>
                </a:cxn>
              </a:cxnLst>
              <a:rect l="0" t="0" r="r" b="b"/>
              <a:pathLst>
                <a:path w="2" h="3">
                  <a:moveTo>
                    <a:pt x="0" y="1"/>
                  </a:moveTo>
                  <a:lnTo>
                    <a:pt x="0" y="1"/>
                  </a:lnTo>
                  <a:lnTo>
                    <a:pt x="0" y="1"/>
                  </a:lnTo>
                  <a:lnTo>
                    <a:pt x="1" y="0"/>
                  </a:lnTo>
                  <a:lnTo>
                    <a:pt x="1" y="0"/>
                  </a:lnTo>
                  <a:lnTo>
                    <a:pt x="2" y="1"/>
                  </a:lnTo>
                  <a:lnTo>
                    <a:pt x="2" y="3"/>
                  </a:lnTo>
                  <a:lnTo>
                    <a:pt x="1" y="3"/>
                  </a:lnTo>
                  <a:lnTo>
                    <a:pt x="1" y="3"/>
                  </a:lnTo>
                  <a:lnTo>
                    <a:pt x="0" y="1"/>
                  </a:lnTo>
                  <a:lnTo>
                    <a:pt x="0"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92" name="Freeform 469"/>
            <p:cNvSpPr>
              <a:spLocks/>
            </p:cNvSpPr>
            <p:nvPr/>
          </p:nvSpPr>
          <p:spPr bwMode="auto">
            <a:xfrm>
              <a:off x="6767514" y="7194540"/>
              <a:ext cx="1588" cy="3175"/>
            </a:xfrm>
            <a:custGeom>
              <a:avLst/>
              <a:gdLst/>
              <a:ahLst/>
              <a:cxnLst>
                <a:cxn ang="0">
                  <a:pos x="1" y="0"/>
                </a:cxn>
                <a:cxn ang="0">
                  <a:pos x="1" y="0"/>
                </a:cxn>
                <a:cxn ang="0">
                  <a:pos x="1" y="2"/>
                </a:cxn>
                <a:cxn ang="0">
                  <a:pos x="1" y="2"/>
                </a:cxn>
                <a:cxn ang="0">
                  <a:pos x="0" y="1"/>
                </a:cxn>
                <a:cxn ang="0">
                  <a:pos x="0" y="0"/>
                </a:cxn>
                <a:cxn ang="0">
                  <a:pos x="0" y="0"/>
                </a:cxn>
                <a:cxn ang="0">
                  <a:pos x="0" y="0"/>
                </a:cxn>
                <a:cxn ang="0">
                  <a:pos x="1" y="0"/>
                </a:cxn>
                <a:cxn ang="0">
                  <a:pos x="1" y="0"/>
                </a:cxn>
                <a:cxn ang="0">
                  <a:pos x="1" y="0"/>
                </a:cxn>
                <a:cxn ang="0">
                  <a:pos x="1" y="0"/>
                </a:cxn>
              </a:cxnLst>
              <a:rect l="0" t="0" r="r" b="b"/>
              <a:pathLst>
                <a:path w="1" h="2">
                  <a:moveTo>
                    <a:pt x="1" y="0"/>
                  </a:moveTo>
                  <a:lnTo>
                    <a:pt x="1" y="0"/>
                  </a:lnTo>
                  <a:lnTo>
                    <a:pt x="1" y="2"/>
                  </a:lnTo>
                  <a:lnTo>
                    <a:pt x="1" y="2"/>
                  </a:lnTo>
                  <a:lnTo>
                    <a:pt x="0" y="1"/>
                  </a:lnTo>
                  <a:lnTo>
                    <a:pt x="0" y="0"/>
                  </a:lnTo>
                  <a:lnTo>
                    <a:pt x="0" y="0"/>
                  </a:lnTo>
                  <a:lnTo>
                    <a:pt x="0" y="0"/>
                  </a:lnTo>
                  <a:lnTo>
                    <a:pt x="1" y="0"/>
                  </a:lnTo>
                  <a:lnTo>
                    <a:pt x="1" y="0"/>
                  </a:lnTo>
                  <a:lnTo>
                    <a:pt x="1" y="0"/>
                  </a:lnTo>
                  <a:lnTo>
                    <a:pt x="1"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93" name="Freeform 470"/>
            <p:cNvSpPr>
              <a:spLocks/>
            </p:cNvSpPr>
            <p:nvPr/>
          </p:nvSpPr>
          <p:spPr bwMode="auto">
            <a:xfrm>
              <a:off x="6753227" y="7232640"/>
              <a:ext cx="4763" cy="9525"/>
            </a:xfrm>
            <a:custGeom>
              <a:avLst/>
              <a:gdLst/>
              <a:ahLst/>
              <a:cxnLst>
                <a:cxn ang="0">
                  <a:pos x="3" y="3"/>
                </a:cxn>
                <a:cxn ang="0">
                  <a:pos x="3" y="3"/>
                </a:cxn>
                <a:cxn ang="0">
                  <a:pos x="3" y="5"/>
                </a:cxn>
                <a:cxn ang="0">
                  <a:pos x="3" y="6"/>
                </a:cxn>
                <a:cxn ang="0">
                  <a:pos x="2" y="6"/>
                </a:cxn>
                <a:cxn ang="0">
                  <a:pos x="1" y="6"/>
                </a:cxn>
                <a:cxn ang="0">
                  <a:pos x="1" y="6"/>
                </a:cxn>
                <a:cxn ang="0">
                  <a:pos x="0" y="5"/>
                </a:cxn>
                <a:cxn ang="0">
                  <a:pos x="0" y="3"/>
                </a:cxn>
                <a:cxn ang="0">
                  <a:pos x="0" y="2"/>
                </a:cxn>
                <a:cxn ang="0">
                  <a:pos x="1" y="1"/>
                </a:cxn>
                <a:cxn ang="0">
                  <a:pos x="2" y="0"/>
                </a:cxn>
                <a:cxn ang="0">
                  <a:pos x="3" y="0"/>
                </a:cxn>
                <a:cxn ang="0">
                  <a:pos x="3" y="1"/>
                </a:cxn>
                <a:cxn ang="0">
                  <a:pos x="3" y="2"/>
                </a:cxn>
                <a:cxn ang="0">
                  <a:pos x="3" y="3"/>
                </a:cxn>
                <a:cxn ang="0">
                  <a:pos x="3" y="3"/>
                </a:cxn>
              </a:cxnLst>
              <a:rect l="0" t="0" r="r" b="b"/>
              <a:pathLst>
                <a:path w="3" h="6">
                  <a:moveTo>
                    <a:pt x="3" y="3"/>
                  </a:moveTo>
                  <a:lnTo>
                    <a:pt x="3" y="3"/>
                  </a:lnTo>
                  <a:lnTo>
                    <a:pt x="3" y="5"/>
                  </a:lnTo>
                  <a:lnTo>
                    <a:pt x="3" y="6"/>
                  </a:lnTo>
                  <a:lnTo>
                    <a:pt x="2" y="6"/>
                  </a:lnTo>
                  <a:lnTo>
                    <a:pt x="1" y="6"/>
                  </a:lnTo>
                  <a:lnTo>
                    <a:pt x="1" y="6"/>
                  </a:lnTo>
                  <a:lnTo>
                    <a:pt x="0" y="5"/>
                  </a:lnTo>
                  <a:lnTo>
                    <a:pt x="0" y="3"/>
                  </a:lnTo>
                  <a:lnTo>
                    <a:pt x="0" y="2"/>
                  </a:lnTo>
                  <a:lnTo>
                    <a:pt x="1" y="1"/>
                  </a:lnTo>
                  <a:lnTo>
                    <a:pt x="2" y="0"/>
                  </a:lnTo>
                  <a:lnTo>
                    <a:pt x="3" y="0"/>
                  </a:lnTo>
                  <a:lnTo>
                    <a:pt x="3" y="1"/>
                  </a:lnTo>
                  <a:lnTo>
                    <a:pt x="3" y="2"/>
                  </a:lnTo>
                  <a:lnTo>
                    <a:pt x="3" y="3"/>
                  </a:lnTo>
                  <a:lnTo>
                    <a:pt x="3"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94" name="Freeform 471"/>
            <p:cNvSpPr>
              <a:spLocks/>
            </p:cNvSpPr>
            <p:nvPr/>
          </p:nvSpPr>
          <p:spPr bwMode="auto">
            <a:xfrm>
              <a:off x="6762752" y="7296140"/>
              <a:ext cx="11113" cy="9525"/>
            </a:xfrm>
            <a:custGeom>
              <a:avLst/>
              <a:gdLst/>
              <a:ahLst/>
              <a:cxnLst>
                <a:cxn ang="0">
                  <a:pos x="5" y="2"/>
                </a:cxn>
                <a:cxn ang="0">
                  <a:pos x="5" y="2"/>
                </a:cxn>
                <a:cxn ang="0">
                  <a:pos x="7" y="5"/>
                </a:cxn>
                <a:cxn ang="0">
                  <a:pos x="7" y="5"/>
                </a:cxn>
                <a:cxn ang="0">
                  <a:pos x="7" y="5"/>
                </a:cxn>
                <a:cxn ang="0">
                  <a:pos x="6" y="6"/>
                </a:cxn>
                <a:cxn ang="0">
                  <a:pos x="5" y="5"/>
                </a:cxn>
                <a:cxn ang="0">
                  <a:pos x="3" y="5"/>
                </a:cxn>
                <a:cxn ang="0">
                  <a:pos x="1" y="4"/>
                </a:cxn>
                <a:cxn ang="0">
                  <a:pos x="0" y="2"/>
                </a:cxn>
                <a:cxn ang="0">
                  <a:pos x="0" y="2"/>
                </a:cxn>
                <a:cxn ang="0">
                  <a:pos x="0" y="1"/>
                </a:cxn>
                <a:cxn ang="0">
                  <a:pos x="1" y="0"/>
                </a:cxn>
                <a:cxn ang="0">
                  <a:pos x="1" y="0"/>
                </a:cxn>
                <a:cxn ang="0">
                  <a:pos x="3" y="1"/>
                </a:cxn>
                <a:cxn ang="0">
                  <a:pos x="5" y="2"/>
                </a:cxn>
                <a:cxn ang="0">
                  <a:pos x="5" y="2"/>
                </a:cxn>
              </a:cxnLst>
              <a:rect l="0" t="0" r="r" b="b"/>
              <a:pathLst>
                <a:path w="7" h="6">
                  <a:moveTo>
                    <a:pt x="5" y="2"/>
                  </a:moveTo>
                  <a:lnTo>
                    <a:pt x="5" y="2"/>
                  </a:lnTo>
                  <a:lnTo>
                    <a:pt x="7" y="5"/>
                  </a:lnTo>
                  <a:lnTo>
                    <a:pt x="7" y="5"/>
                  </a:lnTo>
                  <a:lnTo>
                    <a:pt x="7" y="5"/>
                  </a:lnTo>
                  <a:lnTo>
                    <a:pt x="6" y="6"/>
                  </a:lnTo>
                  <a:lnTo>
                    <a:pt x="5" y="5"/>
                  </a:lnTo>
                  <a:lnTo>
                    <a:pt x="3" y="5"/>
                  </a:lnTo>
                  <a:lnTo>
                    <a:pt x="1" y="4"/>
                  </a:lnTo>
                  <a:lnTo>
                    <a:pt x="0" y="2"/>
                  </a:lnTo>
                  <a:lnTo>
                    <a:pt x="0" y="2"/>
                  </a:lnTo>
                  <a:lnTo>
                    <a:pt x="0" y="1"/>
                  </a:lnTo>
                  <a:lnTo>
                    <a:pt x="1" y="0"/>
                  </a:lnTo>
                  <a:lnTo>
                    <a:pt x="1" y="0"/>
                  </a:lnTo>
                  <a:lnTo>
                    <a:pt x="3" y="1"/>
                  </a:lnTo>
                  <a:lnTo>
                    <a:pt x="5" y="2"/>
                  </a:lnTo>
                  <a:lnTo>
                    <a:pt x="5"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95" name="Freeform 472"/>
            <p:cNvSpPr>
              <a:spLocks/>
            </p:cNvSpPr>
            <p:nvPr/>
          </p:nvSpPr>
          <p:spPr bwMode="auto">
            <a:xfrm>
              <a:off x="6770690" y="7305665"/>
              <a:ext cx="12700" cy="11113"/>
            </a:xfrm>
            <a:custGeom>
              <a:avLst/>
              <a:gdLst/>
              <a:ahLst/>
              <a:cxnLst>
                <a:cxn ang="0">
                  <a:pos x="1" y="3"/>
                </a:cxn>
                <a:cxn ang="0">
                  <a:pos x="1" y="3"/>
                </a:cxn>
                <a:cxn ang="0">
                  <a:pos x="0" y="3"/>
                </a:cxn>
                <a:cxn ang="0">
                  <a:pos x="0" y="2"/>
                </a:cxn>
                <a:cxn ang="0">
                  <a:pos x="0" y="2"/>
                </a:cxn>
                <a:cxn ang="0">
                  <a:pos x="2" y="0"/>
                </a:cxn>
                <a:cxn ang="0">
                  <a:pos x="3" y="0"/>
                </a:cxn>
                <a:cxn ang="0">
                  <a:pos x="4" y="1"/>
                </a:cxn>
                <a:cxn ang="0">
                  <a:pos x="5" y="2"/>
                </a:cxn>
                <a:cxn ang="0">
                  <a:pos x="7" y="3"/>
                </a:cxn>
                <a:cxn ang="0">
                  <a:pos x="7" y="6"/>
                </a:cxn>
                <a:cxn ang="0">
                  <a:pos x="8" y="6"/>
                </a:cxn>
                <a:cxn ang="0">
                  <a:pos x="7" y="6"/>
                </a:cxn>
                <a:cxn ang="0">
                  <a:pos x="7" y="7"/>
                </a:cxn>
                <a:cxn ang="0">
                  <a:pos x="7" y="7"/>
                </a:cxn>
                <a:cxn ang="0">
                  <a:pos x="5" y="7"/>
                </a:cxn>
                <a:cxn ang="0">
                  <a:pos x="4" y="6"/>
                </a:cxn>
                <a:cxn ang="0">
                  <a:pos x="2" y="6"/>
                </a:cxn>
                <a:cxn ang="0">
                  <a:pos x="1" y="3"/>
                </a:cxn>
                <a:cxn ang="0">
                  <a:pos x="1" y="3"/>
                </a:cxn>
              </a:cxnLst>
              <a:rect l="0" t="0" r="r" b="b"/>
              <a:pathLst>
                <a:path w="8" h="7">
                  <a:moveTo>
                    <a:pt x="1" y="3"/>
                  </a:moveTo>
                  <a:lnTo>
                    <a:pt x="1" y="3"/>
                  </a:lnTo>
                  <a:lnTo>
                    <a:pt x="0" y="3"/>
                  </a:lnTo>
                  <a:lnTo>
                    <a:pt x="0" y="2"/>
                  </a:lnTo>
                  <a:lnTo>
                    <a:pt x="0" y="2"/>
                  </a:lnTo>
                  <a:lnTo>
                    <a:pt x="2" y="0"/>
                  </a:lnTo>
                  <a:lnTo>
                    <a:pt x="3" y="0"/>
                  </a:lnTo>
                  <a:lnTo>
                    <a:pt x="4" y="1"/>
                  </a:lnTo>
                  <a:lnTo>
                    <a:pt x="5" y="2"/>
                  </a:lnTo>
                  <a:lnTo>
                    <a:pt x="7" y="3"/>
                  </a:lnTo>
                  <a:lnTo>
                    <a:pt x="7" y="6"/>
                  </a:lnTo>
                  <a:lnTo>
                    <a:pt x="8" y="6"/>
                  </a:lnTo>
                  <a:lnTo>
                    <a:pt x="7" y="6"/>
                  </a:lnTo>
                  <a:lnTo>
                    <a:pt x="7" y="7"/>
                  </a:lnTo>
                  <a:lnTo>
                    <a:pt x="7" y="7"/>
                  </a:lnTo>
                  <a:lnTo>
                    <a:pt x="5" y="7"/>
                  </a:lnTo>
                  <a:lnTo>
                    <a:pt x="4" y="6"/>
                  </a:lnTo>
                  <a:lnTo>
                    <a:pt x="2" y="6"/>
                  </a:lnTo>
                  <a:lnTo>
                    <a:pt x="1" y="3"/>
                  </a:lnTo>
                  <a:lnTo>
                    <a:pt x="1"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96" name="Freeform 473"/>
            <p:cNvSpPr>
              <a:spLocks/>
            </p:cNvSpPr>
            <p:nvPr/>
          </p:nvSpPr>
          <p:spPr bwMode="auto">
            <a:xfrm>
              <a:off x="6757990" y="7242165"/>
              <a:ext cx="6350" cy="14287"/>
            </a:xfrm>
            <a:custGeom>
              <a:avLst/>
              <a:gdLst/>
              <a:ahLst/>
              <a:cxnLst>
                <a:cxn ang="0">
                  <a:pos x="4" y="6"/>
                </a:cxn>
                <a:cxn ang="0">
                  <a:pos x="4" y="6"/>
                </a:cxn>
                <a:cxn ang="0">
                  <a:pos x="4" y="4"/>
                </a:cxn>
                <a:cxn ang="0">
                  <a:pos x="4" y="2"/>
                </a:cxn>
                <a:cxn ang="0">
                  <a:pos x="4" y="2"/>
                </a:cxn>
                <a:cxn ang="0">
                  <a:pos x="3" y="0"/>
                </a:cxn>
                <a:cxn ang="0">
                  <a:pos x="2" y="0"/>
                </a:cxn>
                <a:cxn ang="0">
                  <a:pos x="1" y="0"/>
                </a:cxn>
                <a:cxn ang="0">
                  <a:pos x="1" y="1"/>
                </a:cxn>
                <a:cxn ang="0">
                  <a:pos x="0" y="2"/>
                </a:cxn>
                <a:cxn ang="0">
                  <a:pos x="0" y="3"/>
                </a:cxn>
                <a:cxn ang="0">
                  <a:pos x="0" y="5"/>
                </a:cxn>
                <a:cxn ang="0">
                  <a:pos x="1" y="9"/>
                </a:cxn>
                <a:cxn ang="0">
                  <a:pos x="2" y="9"/>
                </a:cxn>
                <a:cxn ang="0">
                  <a:pos x="2" y="9"/>
                </a:cxn>
                <a:cxn ang="0">
                  <a:pos x="3" y="9"/>
                </a:cxn>
                <a:cxn ang="0">
                  <a:pos x="4" y="8"/>
                </a:cxn>
                <a:cxn ang="0">
                  <a:pos x="4" y="7"/>
                </a:cxn>
                <a:cxn ang="0">
                  <a:pos x="4" y="6"/>
                </a:cxn>
                <a:cxn ang="0">
                  <a:pos x="4" y="6"/>
                </a:cxn>
              </a:cxnLst>
              <a:rect l="0" t="0" r="r" b="b"/>
              <a:pathLst>
                <a:path w="4" h="9">
                  <a:moveTo>
                    <a:pt x="4" y="6"/>
                  </a:moveTo>
                  <a:lnTo>
                    <a:pt x="4" y="6"/>
                  </a:lnTo>
                  <a:lnTo>
                    <a:pt x="4" y="4"/>
                  </a:lnTo>
                  <a:lnTo>
                    <a:pt x="4" y="2"/>
                  </a:lnTo>
                  <a:lnTo>
                    <a:pt x="4" y="2"/>
                  </a:lnTo>
                  <a:lnTo>
                    <a:pt x="3" y="0"/>
                  </a:lnTo>
                  <a:lnTo>
                    <a:pt x="2" y="0"/>
                  </a:lnTo>
                  <a:lnTo>
                    <a:pt x="1" y="0"/>
                  </a:lnTo>
                  <a:lnTo>
                    <a:pt x="1" y="1"/>
                  </a:lnTo>
                  <a:lnTo>
                    <a:pt x="0" y="2"/>
                  </a:lnTo>
                  <a:lnTo>
                    <a:pt x="0" y="3"/>
                  </a:lnTo>
                  <a:lnTo>
                    <a:pt x="0" y="5"/>
                  </a:lnTo>
                  <a:lnTo>
                    <a:pt x="1" y="9"/>
                  </a:lnTo>
                  <a:lnTo>
                    <a:pt x="2" y="9"/>
                  </a:lnTo>
                  <a:lnTo>
                    <a:pt x="2" y="9"/>
                  </a:lnTo>
                  <a:lnTo>
                    <a:pt x="3" y="9"/>
                  </a:lnTo>
                  <a:lnTo>
                    <a:pt x="4" y="8"/>
                  </a:lnTo>
                  <a:lnTo>
                    <a:pt x="4" y="7"/>
                  </a:lnTo>
                  <a:lnTo>
                    <a:pt x="4" y="6"/>
                  </a:lnTo>
                  <a:lnTo>
                    <a:pt x="4" y="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97" name="Freeform 474"/>
            <p:cNvSpPr>
              <a:spLocks/>
            </p:cNvSpPr>
            <p:nvPr/>
          </p:nvSpPr>
          <p:spPr bwMode="auto">
            <a:xfrm>
              <a:off x="6756402" y="7258040"/>
              <a:ext cx="4763" cy="7938"/>
            </a:xfrm>
            <a:custGeom>
              <a:avLst/>
              <a:gdLst/>
              <a:ahLst/>
              <a:cxnLst>
                <a:cxn ang="0">
                  <a:pos x="2" y="4"/>
                </a:cxn>
                <a:cxn ang="0">
                  <a:pos x="2" y="4"/>
                </a:cxn>
                <a:cxn ang="0">
                  <a:pos x="2" y="1"/>
                </a:cxn>
                <a:cxn ang="0">
                  <a:pos x="2" y="0"/>
                </a:cxn>
                <a:cxn ang="0">
                  <a:pos x="2" y="0"/>
                </a:cxn>
                <a:cxn ang="0">
                  <a:pos x="1" y="0"/>
                </a:cxn>
                <a:cxn ang="0">
                  <a:pos x="0" y="1"/>
                </a:cxn>
                <a:cxn ang="0">
                  <a:pos x="0" y="2"/>
                </a:cxn>
                <a:cxn ang="0">
                  <a:pos x="0" y="4"/>
                </a:cxn>
                <a:cxn ang="0">
                  <a:pos x="1" y="5"/>
                </a:cxn>
                <a:cxn ang="0">
                  <a:pos x="1" y="5"/>
                </a:cxn>
                <a:cxn ang="0">
                  <a:pos x="2" y="5"/>
                </a:cxn>
                <a:cxn ang="0">
                  <a:pos x="2" y="5"/>
                </a:cxn>
                <a:cxn ang="0">
                  <a:pos x="3" y="4"/>
                </a:cxn>
                <a:cxn ang="0">
                  <a:pos x="2" y="4"/>
                </a:cxn>
                <a:cxn ang="0">
                  <a:pos x="2" y="4"/>
                </a:cxn>
              </a:cxnLst>
              <a:rect l="0" t="0" r="r" b="b"/>
              <a:pathLst>
                <a:path w="3" h="5">
                  <a:moveTo>
                    <a:pt x="2" y="4"/>
                  </a:moveTo>
                  <a:lnTo>
                    <a:pt x="2" y="4"/>
                  </a:lnTo>
                  <a:lnTo>
                    <a:pt x="2" y="1"/>
                  </a:lnTo>
                  <a:lnTo>
                    <a:pt x="2" y="0"/>
                  </a:lnTo>
                  <a:lnTo>
                    <a:pt x="2" y="0"/>
                  </a:lnTo>
                  <a:lnTo>
                    <a:pt x="1" y="0"/>
                  </a:lnTo>
                  <a:lnTo>
                    <a:pt x="0" y="1"/>
                  </a:lnTo>
                  <a:lnTo>
                    <a:pt x="0" y="2"/>
                  </a:lnTo>
                  <a:lnTo>
                    <a:pt x="0" y="4"/>
                  </a:lnTo>
                  <a:lnTo>
                    <a:pt x="1" y="5"/>
                  </a:lnTo>
                  <a:lnTo>
                    <a:pt x="1" y="5"/>
                  </a:lnTo>
                  <a:lnTo>
                    <a:pt x="2" y="5"/>
                  </a:lnTo>
                  <a:lnTo>
                    <a:pt x="2" y="5"/>
                  </a:lnTo>
                  <a:lnTo>
                    <a:pt x="3" y="4"/>
                  </a:lnTo>
                  <a:lnTo>
                    <a:pt x="2" y="4"/>
                  </a:lnTo>
                  <a:lnTo>
                    <a:pt x="2"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98" name="Freeform 475"/>
            <p:cNvSpPr>
              <a:spLocks/>
            </p:cNvSpPr>
            <p:nvPr/>
          </p:nvSpPr>
          <p:spPr bwMode="auto">
            <a:xfrm>
              <a:off x="6764340" y="7265978"/>
              <a:ext cx="4763" cy="7938"/>
            </a:xfrm>
            <a:custGeom>
              <a:avLst/>
              <a:gdLst/>
              <a:ahLst/>
              <a:cxnLst>
                <a:cxn ang="0">
                  <a:pos x="3" y="3"/>
                </a:cxn>
                <a:cxn ang="0">
                  <a:pos x="3" y="3"/>
                </a:cxn>
                <a:cxn ang="0">
                  <a:pos x="3" y="2"/>
                </a:cxn>
                <a:cxn ang="0">
                  <a:pos x="3" y="0"/>
                </a:cxn>
                <a:cxn ang="0">
                  <a:pos x="3" y="0"/>
                </a:cxn>
                <a:cxn ang="0">
                  <a:pos x="2" y="0"/>
                </a:cxn>
                <a:cxn ang="0">
                  <a:pos x="1" y="0"/>
                </a:cxn>
                <a:cxn ang="0">
                  <a:pos x="0" y="1"/>
                </a:cxn>
                <a:cxn ang="0">
                  <a:pos x="0" y="3"/>
                </a:cxn>
                <a:cxn ang="0">
                  <a:pos x="0" y="4"/>
                </a:cxn>
                <a:cxn ang="0">
                  <a:pos x="1" y="5"/>
                </a:cxn>
                <a:cxn ang="0">
                  <a:pos x="2" y="5"/>
                </a:cxn>
                <a:cxn ang="0">
                  <a:pos x="3" y="5"/>
                </a:cxn>
                <a:cxn ang="0">
                  <a:pos x="3" y="4"/>
                </a:cxn>
                <a:cxn ang="0">
                  <a:pos x="3" y="4"/>
                </a:cxn>
                <a:cxn ang="0">
                  <a:pos x="3" y="3"/>
                </a:cxn>
                <a:cxn ang="0">
                  <a:pos x="3" y="3"/>
                </a:cxn>
              </a:cxnLst>
              <a:rect l="0" t="0" r="r" b="b"/>
              <a:pathLst>
                <a:path w="3" h="5">
                  <a:moveTo>
                    <a:pt x="3" y="3"/>
                  </a:moveTo>
                  <a:lnTo>
                    <a:pt x="3" y="3"/>
                  </a:lnTo>
                  <a:lnTo>
                    <a:pt x="3" y="2"/>
                  </a:lnTo>
                  <a:lnTo>
                    <a:pt x="3" y="0"/>
                  </a:lnTo>
                  <a:lnTo>
                    <a:pt x="3" y="0"/>
                  </a:lnTo>
                  <a:lnTo>
                    <a:pt x="2" y="0"/>
                  </a:lnTo>
                  <a:lnTo>
                    <a:pt x="1" y="0"/>
                  </a:lnTo>
                  <a:lnTo>
                    <a:pt x="0" y="1"/>
                  </a:lnTo>
                  <a:lnTo>
                    <a:pt x="0" y="3"/>
                  </a:lnTo>
                  <a:lnTo>
                    <a:pt x="0" y="4"/>
                  </a:lnTo>
                  <a:lnTo>
                    <a:pt x="1" y="5"/>
                  </a:lnTo>
                  <a:lnTo>
                    <a:pt x="2" y="5"/>
                  </a:lnTo>
                  <a:lnTo>
                    <a:pt x="3" y="5"/>
                  </a:lnTo>
                  <a:lnTo>
                    <a:pt x="3" y="4"/>
                  </a:lnTo>
                  <a:lnTo>
                    <a:pt x="3" y="4"/>
                  </a:lnTo>
                  <a:lnTo>
                    <a:pt x="3" y="3"/>
                  </a:lnTo>
                  <a:lnTo>
                    <a:pt x="3"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499" name="Freeform 476"/>
            <p:cNvSpPr>
              <a:spLocks/>
            </p:cNvSpPr>
            <p:nvPr/>
          </p:nvSpPr>
          <p:spPr bwMode="auto">
            <a:xfrm>
              <a:off x="6759576" y="7275503"/>
              <a:ext cx="3175" cy="6350"/>
            </a:xfrm>
            <a:custGeom>
              <a:avLst/>
              <a:gdLst/>
              <a:ahLst/>
              <a:cxnLst>
                <a:cxn ang="0">
                  <a:pos x="2" y="2"/>
                </a:cxn>
                <a:cxn ang="0">
                  <a:pos x="2" y="2"/>
                </a:cxn>
                <a:cxn ang="0">
                  <a:pos x="2" y="0"/>
                </a:cxn>
                <a:cxn ang="0">
                  <a:pos x="2" y="0"/>
                </a:cxn>
                <a:cxn ang="0">
                  <a:pos x="1" y="0"/>
                </a:cxn>
                <a:cxn ang="0">
                  <a:pos x="0" y="0"/>
                </a:cxn>
                <a:cxn ang="0">
                  <a:pos x="0" y="1"/>
                </a:cxn>
                <a:cxn ang="0">
                  <a:pos x="0" y="3"/>
                </a:cxn>
                <a:cxn ang="0">
                  <a:pos x="0" y="3"/>
                </a:cxn>
                <a:cxn ang="0">
                  <a:pos x="1" y="4"/>
                </a:cxn>
                <a:cxn ang="0">
                  <a:pos x="1" y="4"/>
                </a:cxn>
                <a:cxn ang="0">
                  <a:pos x="2" y="3"/>
                </a:cxn>
                <a:cxn ang="0">
                  <a:pos x="2" y="2"/>
                </a:cxn>
                <a:cxn ang="0">
                  <a:pos x="2" y="2"/>
                </a:cxn>
              </a:cxnLst>
              <a:rect l="0" t="0" r="r" b="b"/>
              <a:pathLst>
                <a:path w="2" h="4">
                  <a:moveTo>
                    <a:pt x="2" y="2"/>
                  </a:moveTo>
                  <a:lnTo>
                    <a:pt x="2" y="2"/>
                  </a:lnTo>
                  <a:lnTo>
                    <a:pt x="2" y="0"/>
                  </a:lnTo>
                  <a:lnTo>
                    <a:pt x="2" y="0"/>
                  </a:lnTo>
                  <a:lnTo>
                    <a:pt x="1" y="0"/>
                  </a:lnTo>
                  <a:lnTo>
                    <a:pt x="0" y="0"/>
                  </a:lnTo>
                  <a:lnTo>
                    <a:pt x="0" y="1"/>
                  </a:lnTo>
                  <a:lnTo>
                    <a:pt x="0" y="3"/>
                  </a:lnTo>
                  <a:lnTo>
                    <a:pt x="0" y="3"/>
                  </a:lnTo>
                  <a:lnTo>
                    <a:pt x="1" y="4"/>
                  </a:lnTo>
                  <a:lnTo>
                    <a:pt x="1" y="4"/>
                  </a:lnTo>
                  <a:lnTo>
                    <a:pt x="2" y="3"/>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00" name="Freeform 477"/>
            <p:cNvSpPr>
              <a:spLocks/>
            </p:cNvSpPr>
            <p:nvPr/>
          </p:nvSpPr>
          <p:spPr bwMode="auto">
            <a:xfrm>
              <a:off x="6788152" y="7313603"/>
              <a:ext cx="4763" cy="3175"/>
            </a:xfrm>
            <a:custGeom>
              <a:avLst/>
              <a:gdLst/>
              <a:ahLst/>
              <a:cxnLst>
                <a:cxn ang="0">
                  <a:pos x="3" y="1"/>
                </a:cxn>
                <a:cxn ang="0">
                  <a:pos x="3" y="1"/>
                </a:cxn>
                <a:cxn ang="0">
                  <a:pos x="1" y="0"/>
                </a:cxn>
                <a:cxn ang="0">
                  <a:pos x="1" y="0"/>
                </a:cxn>
                <a:cxn ang="0">
                  <a:pos x="0" y="0"/>
                </a:cxn>
                <a:cxn ang="0">
                  <a:pos x="0" y="1"/>
                </a:cxn>
                <a:cxn ang="0">
                  <a:pos x="0" y="1"/>
                </a:cxn>
                <a:cxn ang="0">
                  <a:pos x="0" y="2"/>
                </a:cxn>
                <a:cxn ang="0">
                  <a:pos x="1" y="2"/>
                </a:cxn>
                <a:cxn ang="0">
                  <a:pos x="1" y="2"/>
                </a:cxn>
                <a:cxn ang="0">
                  <a:pos x="3" y="2"/>
                </a:cxn>
                <a:cxn ang="0">
                  <a:pos x="3" y="2"/>
                </a:cxn>
                <a:cxn ang="0">
                  <a:pos x="3" y="1"/>
                </a:cxn>
                <a:cxn ang="0">
                  <a:pos x="3" y="1"/>
                </a:cxn>
                <a:cxn ang="0">
                  <a:pos x="3" y="1"/>
                </a:cxn>
                <a:cxn ang="0">
                  <a:pos x="3" y="1"/>
                </a:cxn>
              </a:cxnLst>
              <a:rect l="0" t="0" r="r" b="b"/>
              <a:pathLst>
                <a:path w="3" h="2">
                  <a:moveTo>
                    <a:pt x="3" y="1"/>
                  </a:moveTo>
                  <a:lnTo>
                    <a:pt x="3" y="1"/>
                  </a:lnTo>
                  <a:lnTo>
                    <a:pt x="1" y="0"/>
                  </a:lnTo>
                  <a:lnTo>
                    <a:pt x="1" y="0"/>
                  </a:lnTo>
                  <a:lnTo>
                    <a:pt x="0" y="0"/>
                  </a:lnTo>
                  <a:lnTo>
                    <a:pt x="0" y="1"/>
                  </a:lnTo>
                  <a:lnTo>
                    <a:pt x="0" y="1"/>
                  </a:lnTo>
                  <a:lnTo>
                    <a:pt x="0" y="2"/>
                  </a:lnTo>
                  <a:lnTo>
                    <a:pt x="1" y="2"/>
                  </a:lnTo>
                  <a:lnTo>
                    <a:pt x="1" y="2"/>
                  </a:lnTo>
                  <a:lnTo>
                    <a:pt x="3" y="2"/>
                  </a:lnTo>
                  <a:lnTo>
                    <a:pt x="3" y="2"/>
                  </a:lnTo>
                  <a:lnTo>
                    <a:pt x="3" y="1"/>
                  </a:lnTo>
                  <a:lnTo>
                    <a:pt x="3" y="1"/>
                  </a:lnTo>
                  <a:lnTo>
                    <a:pt x="3" y="1"/>
                  </a:lnTo>
                  <a:lnTo>
                    <a:pt x="3"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01" name="Freeform 478"/>
            <p:cNvSpPr>
              <a:spLocks/>
            </p:cNvSpPr>
            <p:nvPr/>
          </p:nvSpPr>
          <p:spPr bwMode="auto">
            <a:xfrm>
              <a:off x="6797677" y="7308840"/>
              <a:ext cx="4763" cy="6350"/>
            </a:xfrm>
            <a:custGeom>
              <a:avLst/>
              <a:gdLst/>
              <a:ahLst/>
              <a:cxnLst>
                <a:cxn ang="0">
                  <a:pos x="2" y="3"/>
                </a:cxn>
                <a:cxn ang="0">
                  <a:pos x="2" y="3"/>
                </a:cxn>
                <a:cxn ang="0">
                  <a:pos x="2" y="2"/>
                </a:cxn>
                <a:cxn ang="0">
                  <a:pos x="2" y="1"/>
                </a:cxn>
                <a:cxn ang="0">
                  <a:pos x="2" y="0"/>
                </a:cxn>
                <a:cxn ang="0">
                  <a:pos x="2" y="0"/>
                </a:cxn>
                <a:cxn ang="0">
                  <a:pos x="1" y="0"/>
                </a:cxn>
                <a:cxn ang="0">
                  <a:pos x="0" y="1"/>
                </a:cxn>
                <a:cxn ang="0">
                  <a:pos x="0" y="2"/>
                </a:cxn>
                <a:cxn ang="0">
                  <a:pos x="0" y="2"/>
                </a:cxn>
                <a:cxn ang="0">
                  <a:pos x="0" y="3"/>
                </a:cxn>
                <a:cxn ang="0">
                  <a:pos x="1" y="4"/>
                </a:cxn>
                <a:cxn ang="0">
                  <a:pos x="2" y="4"/>
                </a:cxn>
                <a:cxn ang="0">
                  <a:pos x="2" y="4"/>
                </a:cxn>
                <a:cxn ang="0">
                  <a:pos x="3" y="4"/>
                </a:cxn>
                <a:cxn ang="0">
                  <a:pos x="3" y="4"/>
                </a:cxn>
                <a:cxn ang="0">
                  <a:pos x="3" y="4"/>
                </a:cxn>
                <a:cxn ang="0">
                  <a:pos x="2" y="3"/>
                </a:cxn>
                <a:cxn ang="0">
                  <a:pos x="2" y="3"/>
                </a:cxn>
              </a:cxnLst>
              <a:rect l="0" t="0" r="r" b="b"/>
              <a:pathLst>
                <a:path w="3" h="4">
                  <a:moveTo>
                    <a:pt x="2" y="3"/>
                  </a:moveTo>
                  <a:lnTo>
                    <a:pt x="2" y="3"/>
                  </a:lnTo>
                  <a:lnTo>
                    <a:pt x="2" y="2"/>
                  </a:lnTo>
                  <a:lnTo>
                    <a:pt x="2" y="1"/>
                  </a:lnTo>
                  <a:lnTo>
                    <a:pt x="2" y="0"/>
                  </a:lnTo>
                  <a:lnTo>
                    <a:pt x="2" y="0"/>
                  </a:lnTo>
                  <a:lnTo>
                    <a:pt x="1" y="0"/>
                  </a:lnTo>
                  <a:lnTo>
                    <a:pt x="0" y="1"/>
                  </a:lnTo>
                  <a:lnTo>
                    <a:pt x="0" y="2"/>
                  </a:lnTo>
                  <a:lnTo>
                    <a:pt x="0" y="2"/>
                  </a:lnTo>
                  <a:lnTo>
                    <a:pt x="0" y="3"/>
                  </a:lnTo>
                  <a:lnTo>
                    <a:pt x="1" y="4"/>
                  </a:lnTo>
                  <a:lnTo>
                    <a:pt x="2" y="4"/>
                  </a:lnTo>
                  <a:lnTo>
                    <a:pt x="2" y="4"/>
                  </a:lnTo>
                  <a:lnTo>
                    <a:pt x="3" y="4"/>
                  </a:lnTo>
                  <a:lnTo>
                    <a:pt x="3" y="4"/>
                  </a:lnTo>
                  <a:lnTo>
                    <a:pt x="3" y="4"/>
                  </a:lnTo>
                  <a:lnTo>
                    <a:pt x="2" y="3"/>
                  </a:lnTo>
                  <a:lnTo>
                    <a:pt x="2"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02" name="Freeform 479"/>
            <p:cNvSpPr>
              <a:spLocks/>
            </p:cNvSpPr>
            <p:nvPr/>
          </p:nvSpPr>
          <p:spPr bwMode="auto">
            <a:xfrm>
              <a:off x="6826251" y="7324715"/>
              <a:ext cx="7938" cy="4762"/>
            </a:xfrm>
            <a:custGeom>
              <a:avLst/>
              <a:gdLst/>
              <a:ahLst/>
              <a:cxnLst>
                <a:cxn ang="0">
                  <a:pos x="3" y="3"/>
                </a:cxn>
                <a:cxn ang="0">
                  <a:pos x="3" y="3"/>
                </a:cxn>
                <a:cxn ang="0">
                  <a:pos x="5" y="3"/>
                </a:cxn>
                <a:cxn ang="0">
                  <a:pos x="5" y="3"/>
                </a:cxn>
                <a:cxn ang="0">
                  <a:pos x="5" y="2"/>
                </a:cxn>
                <a:cxn ang="0">
                  <a:pos x="4" y="1"/>
                </a:cxn>
                <a:cxn ang="0">
                  <a:pos x="3" y="1"/>
                </a:cxn>
                <a:cxn ang="0">
                  <a:pos x="2" y="0"/>
                </a:cxn>
                <a:cxn ang="0">
                  <a:pos x="1" y="1"/>
                </a:cxn>
                <a:cxn ang="0">
                  <a:pos x="0" y="1"/>
                </a:cxn>
                <a:cxn ang="0">
                  <a:pos x="0" y="2"/>
                </a:cxn>
                <a:cxn ang="0">
                  <a:pos x="0" y="2"/>
                </a:cxn>
                <a:cxn ang="0">
                  <a:pos x="1" y="3"/>
                </a:cxn>
                <a:cxn ang="0">
                  <a:pos x="2" y="3"/>
                </a:cxn>
                <a:cxn ang="0">
                  <a:pos x="3" y="3"/>
                </a:cxn>
                <a:cxn ang="0">
                  <a:pos x="3" y="3"/>
                </a:cxn>
                <a:cxn ang="0">
                  <a:pos x="3" y="3"/>
                </a:cxn>
              </a:cxnLst>
              <a:rect l="0" t="0" r="r" b="b"/>
              <a:pathLst>
                <a:path w="5" h="3">
                  <a:moveTo>
                    <a:pt x="3" y="3"/>
                  </a:moveTo>
                  <a:lnTo>
                    <a:pt x="3" y="3"/>
                  </a:lnTo>
                  <a:lnTo>
                    <a:pt x="5" y="3"/>
                  </a:lnTo>
                  <a:lnTo>
                    <a:pt x="5" y="3"/>
                  </a:lnTo>
                  <a:lnTo>
                    <a:pt x="5" y="2"/>
                  </a:lnTo>
                  <a:lnTo>
                    <a:pt x="4" y="1"/>
                  </a:lnTo>
                  <a:lnTo>
                    <a:pt x="3" y="1"/>
                  </a:lnTo>
                  <a:lnTo>
                    <a:pt x="2" y="0"/>
                  </a:lnTo>
                  <a:lnTo>
                    <a:pt x="1" y="1"/>
                  </a:lnTo>
                  <a:lnTo>
                    <a:pt x="0" y="1"/>
                  </a:lnTo>
                  <a:lnTo>
                    <a:pt x="0" y="2"/>
                  </a:lnTo>
                  <a:lnTo>
                    <a:pt x="0" y="2"/>
                  </a:lnTo>
                  <a:lnTo>
                    <a:pt x="1" y="3"/>
                  </a:lnTo>
                  <a:lnTo>
                    <a:pt x="2" y="3"/>
                  </a:lnTo>
                  <a:lnTo>
                    <a:pt x="3" y="3"/>
                  </a:lnTo>
                  <a:lnTo>
                    <a:pt x="3" y="3"/>
                  </a:lnTo>
                  <a:lnTo>
                    <a:pt x="3"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03" name="Freeform 480"/>
            <p:cNvSpPr>
              <a:spLocks/>
            </p:cNvSpPr>
            <p:nvPr/>
          </p:nvSpPr>
          <p:spPr bwMode="auto">
            <a:xfrm>
              <a:off x="6834190" y="7337417"/>
              <a:ext cx="4763" cy="3175"/>
            </a:xfrm>
            <a:custGeom>
              <a:avLst/>
              <a:gdLst/>
              <a:ahLst/>
              <a:cxnLst>
                <a:cxn ang="0">
                  <a:pos x="1" y="2"/>
                </a:cxn>
                <a:cxn ang="0">
                  <a:pos x="1" y="2"/>
                </a:cxn>
                <a:cxn ang="0">
                  <a:pos x="0" y="1"/>
                </a:cxn>
                <a:cxn ang="0">
                  <a:pos x="0" y="1"/>
                </a:cxn>
                <a:cxn ang="0">
                  <a:pos x="1" y="0"/>
                </a:cxn>
                <a:cxn ang="0">
                  <a:pos x="2" y="0"/>
                </a:cxn>
                <a:cxn ang="0">
                  <a:pos x="3" y="0"/>
                </a:cxn>
                <a:cxn ang="0">
                  <a:pos x="3" y="1"/>
                </a:cxn>
                <a:cxn ang="0">
                  <a:pos x="3" y="2"/>
                </a:cxn>
                <a:cxn ang="0">
                  <a:pos x="3" y="2"/>
                </a:cxn>
                <a:cxn ang="0">
                  <a:pos x="2" y="2"/>
                </a:cxn>
                <a:cxn ang="0">
                  <a:pos x="1" y="2"/>
                </a:cxn>
                <a:cxn ang="0">
                  <a:pos x="1" y="2"/>
                </a:cxn>
              </a:cxnLst>
              <a:rect l="0" t="0" r="r" b="b"/>
              <a:pathLst>
                <a:path w="3" h="2">
                  <a:moveTo>
                    <a:pt x="1" y="2"/>
                  </a:moveTo>
                  <a:lnTo>
                    <a:pt x="1" y="2"/>
                  </a:lnTo>
                  <a:lnTo>
                    <a:pt x="0" y="1"/>
                  </a:lnTo>
                  <a:lnTo>
                    <a:pt x="0" y="1"/>
                  </a:lnTo>
                  <a:lnTo>
                    <a:pt x="1" y="0"/>
                  </a:lnTo>
                  <a:lnTo>
                    <a:pt x="2" y="0"/>
                  </a:lnTo>
                  <a:lnTo>
                    <a:pt x="3" y="0"/>
                  </a:lnTo>
                  <a:lnTo>
                    <a:pt x="3" y="1"/>
                  </a:lnTo>
                  <a:lnTo>
                    <a:pt x="3" y="2"/>
                  </a:lnTo>
                  <a:lnTo>
                    <a:pt x="3" y="2"/>
                  </a:lnTo>
                  <a:lnTo>
                    <a:pt x="2" y="2"/>
                  </a:lnTo>
                  <a:lnTo>
                    <a:pt x="1" y="2"/>
                  </a:lnTo>
                  <a:lnTo>
                    <a:pt x="1"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04" name="Freeform 481"/>
            <p:cNvSpPr>
              <a:spLocks/>
            </p:cNvSpPr>
            <p:nvPr/>
          </p:nvSpPr>
          <p:spPr bwMode="auto">
            <a:xfrm>
              <a:off x="6823077" y="7334241"/>
              <a:ext cx="6350" cy="1588"/>
            </a:xfrm>
            <a:custGeom>
              <a:avLst/>
              <a:gdLst/>
              <a:ahLst/>
              <a:cxnLst>
                <a:cxn ang="0">
                  <a:pos x="3" y="1"/>
                </a:cxn>
                <a:cxn ang="0">
                  <a:pos x="3" y="1"/>
                </a:cxn>
                <a:cxn ang="0">
                  <a:pos x="4" y="1"/>
                </a:cxn>
                <a:cxn ang="0">
                  <a:pos x="4" y="1"/>
                </a:cxn>
                <a:cxn ang="0">
                  <a:pos x="4" y="1"/>
                </a:cxn>
                <a:cxn ang="0">
                  <a:pos x="3" y="1"/>
                </a:cxn>
                <a:cxn ang="0">
                  <a:pos x="2" y="1"/>
                </a:cxn>
                <a:cxn ang="0">
                  <a:pos x="1" y="1"/>
                </a:cxn>
                <a:cxn ang="0">
                  <a:pos x="0" y="0"/>
                </a:cxn>
                <a:cxn ang="0">
                  <a:pos x="3" y="1"/>
                </a:cxn>
                <a:cxn ang="0">
                  <a:pos x="3" y="1"/>
                </a:cxn>
              </a:cxnLst>
              <a:rect l="0" t="0" r="r" b="b"/>
              <a:pathLst>
                <a:path w="4" h="1">
                  <a:moveTo>
                    <a:pt x="3" y="1"/>
                  </a:moveTo>
                  <a:lnTo>
                    <a:pt x="3" y="1"/>
                  </a:lnTo>
                  <a:lnTo>
                    <a:pt x="4" y="1"/>
                  </a:lnTo>
                  <a:lnTo>
                    <a:pt x="4" y="1"/>
                  </a:lnTo>
                  <a:lnTo>
                    <a:pt x="4" y="1"/>
                  </a:lnTo>
                  <a:lnTo>
                    <a:pt x="3" y="1"/>
                  </a:lnTo>
                  <a:lnTo>
                    <a:pt x="2" y="1"/>
                  </a:lnTo>
                  <a:lnTo>
                    <a:pt x="1" y="1"/>
                  </a:lnTo>
                  <a:lnTo>
                    <a:pt x="0" y="0"/>
                  </a:lnTo>
                  <a:lnTo>
                    <a:pt x="3" y="1"/>
                  </a:lnTo>
                  <a:lnTo>
                    <a:pt x="3"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05" name="Freeform 482"/>
            <p:cNvSpPr>
              <a:spLocks/>
            </p:cNvSpPr>
            <p:nvPr/>
          </p:nvSpPr>
          <p:spPr bwMode="auto">
            <a:xfrm>
              <a:off x="6813552" y="7331068"/>
              <a:ext cx="4763" cy="4762"/>
            </a:xfrm>
            <a:custGeom>
              <a:avLst/>
              <a:gdLst/>
              <a:ahLst/>
              <a:cxnLst>
                <a:cxn ang="0">
                  <a:pos x="2" y="1"/>
                </a:cxn>
                <a:cxn ang="0">
                  <a:pos x="2" y="1"/>
                </a:cxn>
                <a:cxn ang="0">
                  <a:pos x="3" y="2"/>
                </a:cxn>
                <a:cxn ang="0">
                  <a:pos x="3" y="2"/>
                </a:cxn>
                <a:cxn ang="0">
                  <a:pos x="2" y="3"/>
                </a:cxn>
                <a:cxn ang="0">
                  <a:pos x="1" y="2"/>
                </a:cxn>
                <a:cxn ang="0">
                  <a:pos x="0" y="2"/>
                </a:cxn>
                <a:cxn ang="0">
                  <a:pos x="0" y="1"/>
                </a:cxn>
                <a:cxn ang="0">
                  <a:pos x="1" y="0"/>
                </a:cxn>
                <a:cxn ang="0">
                  <a:pos x="1" y="1"/>
                </a:cxn>
                <a:cxn ang="0">
                  <a:pos x="2" y="1"/>
                </a:cxn>
                <a:cxn ang="0">
                  <a:pos x="2" y="1"/>
                </a:cxn>
              </a:cxnLst>
              <a:rect l="0" t="0" r="r" b="b"/>
              <a:pathLst>
                <a:path w="3" h="3">
                  <a:moveTo>
                    <a:pt x="2" y="1"/>
                  </a:moveTo>
                  <a:lnTo>
                    <a:pt x="2" y="1"/>
                  </a:lnTo>
                  <a:lnTo>
                    <a:pt x="3" y="2"/>
                  </a:lnTo>
                  <a:lnTo>
                    <a:pt x="3" y="2"/>
                  </a:lnTo>
                  <a:lnTo>
                    <a:pt x="2" y="3"/>
                  </a:lnTo>
                  <a:lnTo>
                    <a:pt x="1" y="2"/>
                  </a:lnTo>
                  <a:lnTo>
                    <a:pt x="0" y="2"/>
                  </a:lnTo>
                  <a:lnTo>
                    <a:pt x="0" y="1"/>
                  </a:lnTo>
                  <a:lnTo>
                    <a:pt x="1" y="0"/>
                  </a:lnTo>
                  <a:lnTo>
                    <a:pt x="1" y="1"/>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06" name="Freeform 483"/>
            <p:cNvSpPr>
              <a:spLocks/>
            </p:cNvSpPr>
            <p:nvPr/>
          </p:nvSpPr>
          <p:spPr bwMode="auto">
            <a:xfrm>
              <a:off x="6800852" y="7327895"/>
              <a:ext cx="4763" cy="3175"/>
            </a:xfrm>
            <a:custGeom>
              <a:avLst/>
              <a:gdLst/>
              <a:ahLst/>
              <a:cxnLst>
                <a:cxn ang="0">
                  <a:pos x="1" y="2"/>
                </a:cxn>
                <a:cxn ang="0">
                  <a:pos x="1" y="2"/>
                </a:cxn>
                <a:cxn ang="0">
                  <a:pos x="0" y="1"/>
                </a:cxn>
                <a:cxn ang="0">
                  <a:pos x="0" y="1"/>
                </a:cxn>
                <a:cxn ang="0">
                  <a:pos x="0" y="0"/>
                </a:cxn>
                <a:cxn ang="0">
                  <a:pos x="0" y="0"/>
                </a:cxn>
                <a:cxn ang="0">
                  <a:pos x="1" y="0"/>
                </a:cxn>
                <a:cxn ang="0">
                  <a:pos x="3" y="1"/>
                </a:cxn>
                <a:cxn ang="0">
                  <a:pos x="3" y="1"/>
                </a:cxn>
                <a:cxn ang="0">
                  <a:pos x="2" y="2"/>
                </a:cxn>
                <a:cxn ang="0">
                  <a:pos x="1" y="2"/>
                </a:cxn>
                <a:cxn ang="0">
                  <a:pos x="1" y="2"/>
                </a:cxn>
                <a:cxn ang="0">
                  <a:pos x="1" y="2"/>
                </a:cxn>
              </a:cxnLst>
              <a:rect l="0" t="0" r="r" b="b"/>
              <a:pathLst>
                <a:path w="3" h="2">
                  <a:moveTo>
                    <a:pt x="1" y="2"/>
                  </a:moveTo>
                  <a:lnTo>
                    <a:pt x="1" y="2"/>
                  </a:lnTo>
                  <a:lnTo>
                    <a:pt x="0" y="1"/>
                  </a:lnTo>
                  <a:lnTo>
                    <a:pt x="0" y="1"/>
                  </a:lnTo>
                  <a:lnTo>
                    <a:pt x="0" y="0"/>
                  </a:lnTo>
                  <a:lnTo>
                    <a:pt x="0" y="0"/>
                  </a:lnTo>
                  <a:lnTo>
                    <a:pt x="1" y="0"/>
                  </a:lnTo>
                  <a:lnTo>
                    <a:pt x="3" y="1"/>
                  </a:lnTo>
                  <a:lnTo>
                    <a:pt x="3" y="1"/>
                  </a:lnTo>
                  <a:lnTo>
                    <a:pt x="2" y="2"/>
                  </a:lnTo>
                  <a:lnTo>
                    <a:pt x="1" y="2"/>
                  </a:lnTo>
                  <a:lnTo>
                    <a:pt x="1" y="2"/>
                  </a:lnTo>
                  <a:lnTo>
                    <a:pt x="1"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07" name="Freeform 484"/>
            <p:cNvSpPr>
              <a:spLocks/>
            </p:cNvSpPr>
            <p:nvPr/>
          </p:nvSpPr>
          <p:spPr bwMode="auto">
            <a:xfrm>
              <a:off x="6756402" y="6864345"/>
              <a:ext cx="77788" cy="446088"/>
            </a:xfrm>
            <a:custGeom>
              <a:avLst/>
              <a:gdLst/>
              <a:ahLst/>
              <a:cxnLst>
                <a:cxn ang="0">
                  <a:pos x="49" y="41"/>
                </a:cxn>
                <a:cxn ang="0">
                  <a:pos x="39" y="57"/>
                </a:cxn>
                <a:cxn ang="0">
                  <a:pos x="31" y="91"/>
                </a:cxn>
                <a:cxn ang="0">
                  <a:pos x="29" y="111"/>
                </a:cxn>
                <a:cxn ang="0">
                  <a:pos x="28" y="130"/>
                </a:cxn>
                <a:cxn ang="0">
                  <a:pos x="27" y="138"/>
                </a:cxn>
                <a:cxn ang="0">
                  <a:pos x="25" y="151"/>
                </a:cxn>
                <a:cxn ang="0">
                  <a:pos x="21" y="161"/>
                </a:cxn>
                <a:cxn ang="0">
                  <a:pos x="21" y="193"/>
                </a:cxn>
                <a:cxn ang="0">
                  <a:pos x="24" y="202"/>
                </a:cxn>
                <a:cxn ang="0">
                  <a:pos x="23" y="207"/>
                </a:cxn>
                <a:cxn ang="0">
                  <a:pos x="21" y="218"/>
                </a:cxn>
                <a:cxn ang="0">
                  <a:pos x="19" y="233"/>
                </a:cxn>
                <a:cxn ang="0">
                  <a:pos x="13" y="244"/>
                </a:cxn>
                <a:cxn ang="0">
                  <a:pos x="15" y="254"/>
                </a:cxn>
                <a:cxn ang="0">
                  <a:pos x="18" y="264"/>
                </a:cxn>
                <a:cxn ang="0">
                  <a:pos x="32" y="265"/>
                </a:cxn>
                <a:cxn ang="0">
                  <a:pos x="37" y="268"/>
                </a:cxn>
                <a:cxn ang="0">
                  <a:pos x="25" y="276"/>
                </a:cxn>
                <a:cxn ang="0">
                  <a:pos x="19" y="279"/>
                </a:cxn>
                <a:cxn ang="0">
                  <a:pos x="23" y="277"/>
                </a:cxn>
                <a:cxn ang="0">
                  <a:pos x="20" y="270"/>
                </a:cxn>
                <a:cxn ang="0">
                  <a:pos x="15" y="276"/>
                </a:cxn>
                <a:cxn ang="0">
                  <a:pos x="11" y="269"/>
                </a:cxn>
                <a:cxn ang="0">
                  <a:pos x="15" y="265"/>
                </a:cxn>
                <a:cxn ang="0">
                  <a:pos x="9" y="259"/>
                </a:cxn>
                <a:cxn ang="0">
                  <a:pos x="7" y="247"/>
                </a:cxn>
                <a:cxn ang="0">
                  <a:pos x="8" y="234"/>
                </a:cxn>
                <a:cxn ang="0">
                  <a:pos x="11" y="232"/>
                </a:cxn>
                <a:cxn ang="0">
                  <a:pos x="7" y="227"/>
                </a:cxn>
                <a:cxn ang="0">
                  <a:pos x="7" y="221"/>
                </a:cxn>
                <a:cxn ang="0">
                  <a:pos x="0" y="221"/>
                </a:cxn>
                <a:cxn ang="0">
                  <a:pos x="6" y="214"/>
                </a:cxn>
                <a:cxn ang="0">
                  <a:pos x="10" y="219"/>
                </a:cxn>
                <a:cxn ang="0">
                  <a:pos x="14" y="208"/>
                </a:cxn>
                <a:cxn ang="0">
                  <a:pos x="19" y="202"/>
                </a:cxn>
                <a:cxn ang="0">
                  <a:pos x="17" y="193"/>
                </a:cxn>
                <a:cxn ang="0">
                  <a:pos x="15" y="178"/>
                </a:cxn>
                <a:cxn ang="0">
                  <a:pos x="9" y="177"/>
                </a:cxn>
                <a:cxn ang="0">
                  <a:pos x="13" y="164"/>
                </a:cxn>
                <a:cxn ang="0">
                  <a:pos x="12" y="147"/>
                </a:cxn>
                <a:cxn ang="0">
                  <a:pos x="19" y="127"/>
                </a:cxn>
                <a:cxn ang="0">
                  <a:pos x="23" y="111"/>
                </a:cxn>
                <a:cxn ang="0">
                  <a:pos x="24" y="103"/>
                </a:cxn>
                <a:cxn ang="0">
                  <a:pos x="23" y="83"/>
                </a:cxn>
                <a:cxn ang="0">
                  <a:pos x="25" y="74"/>
                </a:cxn>
                <a:cxn ang="0">
                  <a:pos x="28" y="61"/>
                </a:cxn>
                <a:cxn ang="0">
                  <a:pos x="28" y="50"/>
                </a:cxn>
                <a:cxn ang="0">
                  <a:pos x="28" y="43"/>
                </a:cxn>
                <a:cxn ang="0">
                  <a:pos x="28" y="36"/>
                </a:cxn>
                <a:cxn ang="0">
                  <a:pos x="29" y="8"/>
                </a:cxn>
                <a:cxn ang="0">
                  <a:pos x="40" y="6"/>
                </a:cxn>
                <a:cxn ang="0">
                  <a:pos x="45" y="26"/>
                </a:cxn>
              </a:cxnLst>
              <a:rect l="0" t="0" r="r" b="b"/>
              <a:pathLst>
                <a:path w="49" h="281">
                  <a:moveTo>
                    <a:pt x="48" y="33"/>
                  </a:moveTo>
                  <a:lnTo>
                    <a:pt x="48" y="33"/>
                  </a:lnTo>
                  <a:lnTo>
                    <a:pt x="49" y="36"/>
                  </a:lnTo>
                  <a:lnTo>
                    <a:pt x="49" y="38"/>
                  </a:lnTo>
                  <a:lnTo>
                    <a:pt x="49" y="39"/>
                  </a:lnTo>
                  <a:lnTo>
                    <a:pt x="49" y="41"/>
                  </a:lnTo>
                  <a:lnTo>
                    <a:pt x="49" y="43"/>
                  </a:lnTo>
                  <a:lnTo>
                    <a:pt x="48" y="43"/>
                  </a:lnTo>
                  <a:lnTo>
                    <a:pt x="45" y="46"/>
                  </a:lnTo>
                  <a:lnTo>
                    <a:pt x="42" y="50"/>
                  </a:lnTo>
                  <a:lnTo>
                    <a:pt x="40" y="53"/>
                  </a:lnTo>
                  <a:lnTo>
                    <a:pt x="39" y="57"/>
                  </a:lnTo>
                  <a:lnTo>
                    <a:pt x="38" y="63"/>
                  </a:lnTo>
                  <a:lnTo>
                    <a:pt x="36" y="68"/>
                  </a:lnTo>
                  <a:lnTo>
                    <a:pt x="33" y="78"/>
                  </a:lnTo>
                  <a:lnTo>
                    <a:pt x="32" y="82"/>
                  </a:lnTo>
                  <a:lnTo>
                    <a:pt x="31" y="85"/>
                  </a:lnTo>
                  <a:lnTo>
                    <a:pt x="31" y="91"/>
                  </a:lnTo>
                  <a:lnTo>
                    <a:pt x="29" y="96"/>
                  </a:lnTo>
                  <a:lnTo>
                    <a:pt x="28" y="99"/>
                  </a:lnTo>
                  <a:lnTo>
                    <a:pt x="28" y="101"/>
                  </a:lnTo>
                  <a:lnTo>
                    <a:pt x="28" y="104"/>
                  </a:lnTo>
                  <a:lnTo>
                    <a:pt x="28" y="107"/>
                  </a:lnTo>
                  <a:lnTo>
                    <a:pt x="29" y="111"/>
                  </a:lnTo>
                  <a:lnTo>
                    <a:pt x="31" y="116"/>
                  </a:lnTo>
                  <a:lnTo>
                    <a:pt x="31" y="119"/>
                  </a:lnTo>
                  <a:lnTo>
                    <a:pt x="30" y="120"/>
                  </a:lnTo>
                  <a:lnTo>
                    <a:pt x="28" y="125"/>
                  </a:lnTo>
                  <a:lnTo>
                    <a:pt x="28" y="127"/>
                  </a:lnTo>
                  <a:lnTo>
                    <a:pt x="28" y="130"/>
                  </a:lnTo>
                  <a:lnTo>
                    <a:pt x="28" y="131"/>
                  </a:lnTo>
                  <a:lnTo>
                    <a:pt x="28" y="132"/>
                  </a:lnTo>
                  <a:lnTo>
                    <a:pt x="28" y="134"/>
                  </a:lnTo>
                  <a:lnTo>
                    <a:pt x="28" y="135"/>
                  </a:lnTo>
                  <a:lnTo>
                    <a:pt x="28" y="137"/>
                  </a:lnTo>
                  <a:lnTo>
                    <a:pt x="27" y="138"/>
                  </a:lnTo>
                  <a:lnTo>
                    <a:pt x="25" y="139"/>
                  </a:lnTo>
                  <a:lnTo>
                    <a:pt x="25" y="139"/>
                  </a:lnTo>
                  <a:lnTo>
                    <a:pt x="24" y="141"/>
                  </a:lnTo>
                  <a:lnTo>
                    <a:pt x="24" y="144"/>
                  </a:lnTo>
                  <a:lnTo>
                    <a:pt x="24" y="147"/>
                  </a:lnTo>
                  <a:lnTo>
                    <a:pt x="25" y="151"/>
                  </a:lnTo>
                  <a:lnTo>
                    <a:pt x="25" y="152"/>
                  </a:lnTo>
                  <a:lnTo>
                    <a:pt x="25" y="154"/>
                  </a:lnTo>
                  <a:lnTo>
                    <a:pt x="25" y="155"/>
                  </a:lnTo>
                  <a:lnTo>
                    <a:pt x="24" y="156"/>
                  </a:lnTo>
                  <a:lnTo>
                    <a:pt x="23" y="158"/>
                  </a:lnTo>
                  <a:lnTo>
                    <a:pt x="21" y="161"/>
                  </a:lnTo>
                  <a:lnTo>
                    <a:pt x="20" y="167"/>
                  </a:lnTo>
                  <a:lnTo>
                    <a:pt x="20" y="170"/>
                  </a:lnTo>
                  <a:lnTo>
                    <a:pt x="19" y="173"/>
                  </a:lnTo>
                  <a:lnTo>
                    <a:pt x="19" y="180"/>
                  </a:lnTo>
                  <a:lnTo>
                    <a:pt x="20" y="187"/>
                  </a:lnTo>
                  <a:lnTo>
                    <a:pt x="21" y="193"/>
                  </a:lnTo>
                  <a:lnTo>
                    <a:pt x="21" y="196"/>
                  </a:lnTo>
                  <a:lnTo>
                    <a:pt x="21" y="197"/>
                  </a:lnTo>
                  <a:lnTo>
                    <a:pt x="21" y="199"/>
                  </a:lnTo>
                  <a:lnTo>
                    <a:pt x="21" y="200"/>
                  </a:lnTo>
                  <a:lnTo>
                    <a:pt x="23" y="201"/>
                  </a:lnTo>
                  <a:lnTo>
                    <a:pt x="24" y="202"/>
                  </a:lnTo>
                  <a:lnTo>
                    <a:pt x="23" y="202"/>
                  </a:lnTo>
                  <a:lnTo>
                    <a:pt x="21" y="203"/>
                  </a:lnTo>
                  <a:lnTo>
                    <a:pt x="21" y="204"/>
                  </a:lnTo>
                  <a:lnTo>
                    <a:pt x="21" y="205"/>
                  </a:lnTo>
                  <a:lnTo>
                    <a:pt x="22" y="207"/>
                  </a:lnTo>
                  <a:lnTo>
                    <a:pt x="23" y="207"/>
                  </a:lnTo>
                  <a:lnTo>
                    <a:pt x="23" y="208"/>
                  </a:lnTo>
                  <a:lnTo>
                    <a:pt x="21" y="209"/>
                  </a:lnTo>
                  <a:lnTo>
                    <a:pt x="21" y="211"/>
                  </a:lnTo>
                  <a:lnTo>
                    <a:pt x="21" y="214"/>
                  </a:lnTo>
                  <a:lnTo>
                    <a:pt x="21" y="215"/>
                  </a:lnTo>
                  <a:lnTo>
                    <a:pt x="21" y="218"/>
                  </a:lnTo>
                  <a:lnTo>
                    <a:pt x="21" y="223"/>
                  </a:lnTo>
                  <a:lnTo>
                    <a:pt x="18" y="228"/>
                  </a:lnTo>
                  <a:lnTo>
                    <a:pt x="17" y="229"/>
                  </a:lnTo>
                  <a:lnTo>
                    <a:pt x="18" y="230"/>
                  </a:lnTo>
                  <a:lnTo>
                    <a:pt x="19" y="232"/>
                  </a:lnTo>
                  <a:lnTo>
                    <a:pt x="19" y="233"/>
                  </a:lnTo>
                  <a:lnTo>
                    <a:pt x="17" y="235"/>
                  </a:lnTo>
                  <a:lnTo>
                    <a:pt x="17" y="236"/>
                  </a:lnTo>
                  <a:lnTo>
                    <a:pt x="16" y="237"/>
                  </a:lnTo>
                  <a:lnTo>
                    <a:pt x="15" y="239"/>
                  </a:lnTo>
                  <a:lnTo>
                    <a:pt x="15" y="241"/>
                  </a:lnTo>
                  <a:lnTo>
                    <a:pt x="13" y="244"/>
                  </a:lnTo>
                  <a:lnTo>
                    <a:pt x="12" y="246"/>
                  </a:lnTo>
                  <a:lnTo>
                    <a:pt x="11" y="248"/>
                  </a:lnTo>
                  <a:lnTo>
                    <a:pt x="12" y="251"/>
                  </a:lnTo>
                  <a:lnTo>
                    <a:pt x="12" y="252"/>
                  </a:lnTo>
                  <a:lnTo>
                    <a:pt x="13" y="253"/>
                  </a:lnTo>
                  <a:lnTo>
                    <a:pt x="15" y="254"/>
                  </a:lnTo>
                  <a:lnTo>
                    <a:pt x="15" y="255"/>
                  </a:lnTo>
                  <a:lnTo>
                    <a:pt x="16" y="257"/>
                  </a:lnTo>
                  <a:lnTo>
                    <a:pt x="17" y="259"/>
                  </a:lnTo>
                  <a:lnTo>
                    <a:pt x="17" y="261"/>
                  </a:lnTo>
                  <a:lnTo>
                    <a:pt x="17" y="262"/>
                  </a:lnTo>
                  <a:lnTo>
                    <a:pt x="18" y="264"/>
                  </a:lnTo>
                  <a:lnTo>
                    <a:pt x="19" y="265"/>
                  </a:lnTo>
                  <a:lnTo>
                    <a:pt x="21" y="265"/>
                  </a:lnTo>
                  <a:lnTo>
                    <a:pt x="23" y="265"/>
                  </a:lnTo>
                  <a:lnTo>
                    <a:pt x="25" y="265"/>
                  </a:lnTo>
                  <a:lnTo>
                    <a:pt x="25" y="265"/>
                  </a:lnTo>
                  <a:lnTo>
                    <a:pt x="32" y="265"/>
                  </a:lnTo>
                  <a:lnTo>
                    <a:pt x="39" y="265"/>
                  </a:lnTo>
                  <a:lnTo>
                    <a:pt x="39" y="266"/>
                  </a:lnTo>
                  <a:lnTo>
                    <a:pt x="39" y="268"/>
                  </a:lnTo>
                  <a:lnTo>
                    <a:pt x="39" y="268"/>
                  </a:lnTo>
                  <a:lnTo>
                    <a:pt x="38" y="268"/>
                  </a:lnTo>
                  <a:lnTo>
                    <a:pt x="37" y="268"/>
                  </a:lnTo>
                  <a:lnTo>
                    <a:pt x="35" y="268"/>
                  </a:lnTo>
                  <a:lnTo>
                    <a:pt x="34" y="268"/>
                  </a:lnTo>
                  <a:lnTo>
                    <a:pt x="31" y="269"/>
                  </a:lnTo>
                  <a:lnTo>
                    <a:pt x="28" y="272"/>
                  </a:lnTo>
                  <a:lnTo>
                    <a:pt x="27" y="273"/>
                  </a:lnTo>
                  <a:lnTo>
                    <a:pt x="25" y="276"/>
                  </a:lnTo>
                  <a:lnTo>
                    <a:pt x="24" y="278"/>
                  </a:lnTo>
                  <a:lnTo>
                    <a:pt x="23" y="280"/>
                  </a:lnTo>
                  <a:lnTo>
                    <a:pt x="21" y="281"/>
                  </a:lnTo>
                  <a:lnTo>
                    <a:pt x="21" y="281"/>
                  </a:lnTo>
                  <a:lnTo>
                    <a:pt x="20" y="280"/>
                  </a:lnTo>
                  <a:lnTo>
                    <a:pt x="19" y="279"/>
                  </a:lnTo>
                  <a:lnTo>
                    <a:pt x="20" y="278"/>
                  </a:lnTo>
                  <a:lnTo>
                    <a:pt x="20" y="278"/>
                  </a:lnTo>
                  <a:lnTo>
                    <a:pt x="21" y="278"/>
                  </a:lnTo>
                  <a:lnTo>
                    <a:pt x="21" y="278"/>
                  </a:lnTo>
                  <a:lnTo>
                    <a:pt x="21" y="277"/>
                  </a:lnTo>
                  <a:lnTo>
                    <a:pt x="23" y="277"/>
                  </a:lnTo>
                  <a:lnTo>
                    <a:pt x="24" y="275"/>
                  </a:lnTo>
                  <a:lnTo>
                    <a:pt x="24" y="273"/>
                  </a:lnTo>
                  <a:lnTo>
                    <a:pt x="24" y="273"/>
                  </a:lnTo>
                  <a:lnTo>
                    <a:pt x="21" y="271"/>
                  </a:lnTo>
                  <a:lnTo>
                    <a:pt x="21" y="270"/>
                  </a:lnTo>
                  <a:lnTo>
                    <a:pt x="20" y="270"/>
                  </a:lnTo>
                  <a:lnTo>
                    <a:pt x="19" y="270"/>
                  </a:lnTo>
                  <a:lnTo>
                    <a:pt x="18" y="271"/>
                  </a:lnTo>
                  <a:lnTo>
                    <a:pt x="17" y="272"/>
                  </a:lnTo>
                  <a:lnTo>
                    <a:pt x="17" y="273"/>
                  </a:lnTo>
                  <a:lnTo>
                    <a:pt x="16" y="276"/>
                  </a:lnTo>
                  <a:lnTo>
                    <a:pt x="15" y="276"/>
                  </a:lnTo>
                  <a:lnTo>
                    <a:pt x="15" y="276"/>
                  </a:lnTo>
                  <a:lnTo>
                    <a:pt x="14" y="274"/>
                  </a:lnTo>
                  <a:lnTo>
                    <a:pt x="12" y="272"/>
                  </a:lnTo>
                  <a:lnTo>
                    <a:pt x="11" y="272"/>
                  </a:lnTo>
                  <a:lnTo>
                    <a:pt x="11" y="271"/>
                  </a:lnTo>
                  <a:lnTo>
                    <a:pt x="11" y="269"/>
                  </a:lnTo>
                  <a:lnTo>
                    <a:pt x="11" y="269"/>
                  </a:lnTo>
                  <a:lnTo>
                    <a:pt x="13" y="268"/>
                  </a:lnTo>
                  <a:lnTo>
                    <a:pt x="14" y="267"/>
                  </a:lnTo>
                  <a:lnTo>
                    <a:pt x="15" y="266"/>
                  </a:lnTo>
                  <a:lnTo>
                    <a:pt x="15" y="265"/>
                  </a:lnTo>
                  <a:lnTo>
                    <a:pt x="15" y="265"/>
                  </a:lnTo>
                  <a:lnTo>
                    <a:pt x="14" y="265"/>
                  </a:lnTo>
                  <a:lnTo>
                    <a:pt x="13" y="265"/>
                  </a:lnTo>
                  <a:lnTo>
                    <a:pt x="12" y="265"/>
                  </a:lnTo>
                  <a:lnTo>
                    <a:pt x="11" y="263"/>
                  </a:lnTo>
                  <a:lnTo>
                    <a:pt x="9" y="261"/>
                  </a:lnTo>
                  <a:lnTo>
                    <a:pt x="9" y="259"/>
                  </a:lnTo>
                  <a:lnTo>
                    <a:pt x="10" y="256"/>
                  </a:lnTo>
                  <a:lnTo>
                    <a:pt x="9" y="253"/>
                  </a:lnTo>
                  <a:lnTo>
                    <a:pt x="9" y="251"/>
                  </a:lnTo>
                  <a:lnTo>
                    <a:pt x="7" y="249"/>
                  </a:lnTo>
                  <a:lnTo>
                    <a:pt x="6" y="248"/>
                  </a:lnTo>
                  <a:lnTo>
                    <a:pt x="7" y="247"/>
                  </a:lnTo>
                  <a:lnTo>
                    <a:pt x="8" y="246"/>
                  </a:lnTo>
                  <a:lnTo>
                    <a:pt x="9" y="243"/>
                  </a:lnTo>
                  <a:lnTo>
                    <a:pt x="9" y="240"/>
                  </a:lnTo>
                  <a:lnTo>
                    <a:pt x="9" y="238"/>
                  </a:lnTo>
                  <a:lnTo>
                    <a:pt x="9" y="235"/>
                  </a:lnTo>
                  <a:lnTo>
                    <a:pt x="8" y="234"/>
                  </a:lnTo>
                  <a:lnTo>
                    <a:pt x="9" y="234"/>
                  </a:lnTo>
                  <a:lnTo>
                    <a:pt x="9" y="233"/>
                  </a:lnTo>
                  <a:lnTo>
                    <a:pt x="10" y="233"/>
                  </a:lnTo>
                  <a:lnTo>
                    <a:pt x="11" y="233"/>
                  </a:lnTo>
                  <a:lnTo>
                    <a:pt x="11" y="233"/>
                  </a:lnTo>
                  <a:lnTo>
                    <a:pt x="11" y="232"/>
                  </a:lnTo>
                  <a:lnTo>
                    <a:pt x="9" y="231"/>
                  </a:lnTo>
                  <a:lnTo>
                    <a:pt x="9" y="231"/>
                  </a:lnTo>
                  <a:lnTo>
                    <a:pt x="8" y="229"/>
                  </a:lnTo>
                  <a:lnTo>
                    <a:pt x="7" y="229"/>
                  </a:lnTo>
                  <a:lnTo>
                    <a:pt x="7" y="228"/>
                  </a:lnTo>
                  <a:lnTo>
                    <a:pt x="7" y="227"/>
                  </a:lnTo>
                  <a:lnTo>
                    <a:pt x="9" y="225"/>
                  </a:lnTo>
                  <a:lnTo>
                    <a:pt x="9" y="223"/>
                  </a:lnTo>
                  <a:lnTo>
                    <a:pt x="9" y="221"/>
                  </a:lnTo>
                  <a:lnTo>
                    <a:pt x="9" y="221"/>
                  </a:lnTo>
                  <a:lnTo>
                    <a:pt x="8" y="221"/>
                  </a:lnTo>
                  <a:lnTo>
                    <a:pt x="7" y="221"/>
                  </a:lnTo>
                  <a:lnTo>
                    <a:pt x="6" y="221"/>
                  </a:lnTo>
                  <a:lnTo>
                    <a:pt x="2" y="221"/>
                  </a:lnTo>
                  <a:lnTo>
                    <a:pt x="2" y="221"/>
                  </a:lnTo>
                  <a:lnTo>
                    <a:pt x="0" y="223"/>
                  </a:lnTo>
                  <a:lnTo>
                    <a:pt x="0" y="221"/>
                  </a:lnTo>
                  <a:lnTo>
                    <a:pt x="0" y="221"/>
                  </a:lnTo>
                  <a:lnTo>
                    <a:pt x="2" y="219"/>
                  </a:lnTo>
                  <a:lnTo>
                    <a:pt x="2" y="217"/>
                  </a:lnTo>
                  <a:lnTo>
                    <a:pt x="3" y="215"/>
                  </a:lnTo>
                  <a:lnTo>
                    <a:pt x="3" y="214"/>
                  </a:lnTo>
                  <a:lnTo>
                    <a:pt x="5" y="214"/>
                  </a:lnTo>
                  <a:lnTo>
                    <a:pt x="6" y="214"/>
                  </a:lnTo>
                  <a:lnTo>
                    <a:pt x="7" y="215"/>
                  </a:lnTo>
                  <a:lnTo>
                    <a:pt x="8" y="217"/>
                  </a:lnTo>
                  <a:lnTo>
                    <a:pt x="8" y="218"/>
                  </a:lnTo>
                  <a:lnTo>
                    <a:pt x="9" y="219"/>
                  </a:lnTo>
                  <a:lnTo>
                    <a:pt x="9" y="219"/>
                  </a:lnTo>
                  <a:lnTo>
                    <a:pt x="10" y="219"/>
                  </a:lnTo>
                  <a:lnTo>
                    <a:pt x="11" y="219"/>
                  </a:lnTo>
                  <a:lnTo>
                    <a:pt x="11" y="218"/>
                  </a:lnTo>
                  <a:lnTo>
                    <a:pt x="12" y="211"/>
                  </a:lnTo>
                  <a:lnTo>
                    <a:pt x="13" y="208"/>
                  </a:lnTo>
                  <a:lnTo>
                    <a:pt x="13" y="208"/>
                  </a:lnTo>
                  <a:lnTo>
                    <a:pt x="14" y="208"/>
                  </a:lnTo>
                  <a:lnTo>
                    <a:pt x="16" y="208"/>
                  </a:lnTo>
                  <a:lnTo>
                    <a:pt x="17" y="207"/>
                  </a:lnTo>
                  <a:lnTo>
                    <a:pt x="18" y="205"/>
                  </a:lnTo>
                  <a:lnTo>
                    <a:pt x="19" y="204"/>
                  </a:lnTo>
                  <a:lnTo>
                    <a:pt x="20" y="203"/>
                  </a:lnTo>
                  <a:lnTo>
                    <a:pt x="19" y="202"/>
                  </a:lnTo>
                  <a:lnTo>
                    <a:pt x="18" y="202"/>
                  </a:lnTo>
                  <a:lnTo>
                    <a:pt x="17" y="201"/>
                  </a:lnTo>
                  <a:lnTo>
                    <a:pt x="15" y="200"/>
                  </a:lnTo>
                  <a:lnTo>
                    <a:pt x="16" y="198"/>
                  </a:lnTo>
                  <a:lnTo>
                    <a:pt x="16" y="196"/>
                  </a:lnTo>
                  <a:lnTo>
                    <a:pt x="17" y="193"/>
                  </a:lnTo>
                  <a:lnTo>
                    <a:pt x="17" y="190"/>
                  </a:lnTo>
                  <a:lnTo>
                    <a:pt x="16" y="183"/>
                  </a:lnTo>
                  <a:lnTo>
                    <a:pt x="15" y="178"/>
                  </a:lnTo>
                  <a:lnTo>
                    <a:pt x="15" y="178"/>
                  </a:lnTo>
                  <a:lnTo>
                    <a:pt x="15" y="178"/>
                  </a:lnTo>
                  <a:lnTo>
                    <a:pt x="15" y="178"/>
                  </a:lnTo>
                  <a:lnTo>
                    <a:pt x="14" y="179"/>
                  </a:lnTo>
                  <a:lnTo>
                    <a:pt x="13" y="180"/>
                  </a:lnTo>
                  <a:lnTo>
                    <a:pt x="12" y="180"/>
                  </a:lnTo>
                  <a:lnTo>
                    <a:pt x="11" y="179"/>
                  </a:lnTo>
                  <a:lnTo>
                    <a:pt x="10" y="178"/>
                  </a:lnTo>
                  <a:lnTo>
                    <a:pt x="9" y="177"/>
                  </a:lnTo>
                  <a:lnTo>
                    <a:pt x="9" y="176"/>
                  </a:lnTo>
                  <a:lnTo>
                    <a:pt x="9" y="173"/>
                  </a:lnTo>
                  <a:lnTo>
                    <a:pt x="11" y="170"/>
                  </a:lnTo>
                  <a:lnTo>
                    <a:pt x="12" y="167"/>
                  </a:lnTo>
                  <a:lnTo>
                    <a:pt x="13" y="164"/>
                  </a:lnTo>
                  <a:lnTo>
                    <a:pt x="13" y="164"/>
                  </a:lnTo>
                  <a:lnTo>
                    <a:pt x="13" y="156"/>
                  </a:lnTo>
                  <a:lnTo>
                    <a:pt x="14" y="150"/>
                  </a:lnTo>
                  <a:lnTo>
                    <a:pt x="13" y="149"/>
                  </a:lnTo>
                  <a:lnTo>
                    <a:pt x="13" y="149"/>
                  </a:lnTo>
                  <a:lnTo>
                    <a:pt x="12" y="148"/>
                  </a:lnTo>
                  <a:lnTo>
                    <a:pt x="12" y="147"/>
                  </a:lnTo>
                  <a:lnTo>
                    <a:pt x="13" y="145"/>
                  </a:lnTo>
                  <a:lnTo>
                    <a:pt x="14" y="141"/>
                  </a:lnTo>
                  <a:lnTo>
                    <a:pt x="14" y="141"/>
                  </a:lnTo>
                  <a:lnTo>
                    <a:pt x="15" y="138"/>
                  </a:lnTo>
                  <a:lnTo>
                    <a:pt x="15" y="134"/>
                  </a:lnTo>
                  <a:lnTo>
                    <a:pt x="19" y="127"/>
                  </a:lnTo>
                  <a:lnTo>
                    <a:pt x="20" y="125"/>
                  </a:lnTo>
                  <a:lnTo>
                    <a:pt x="20" y="123"/>
                  </a:lnTo>
                  <a:lnTo>
                    <a:pt x="21" y="120"/>
                  </a:lnTo>
                  <a:lnTo>
                    <a:pt x="21" y="118"/>
                  </a:lnTo>
                  <a:lnTo>
                    <a:pt x="21" y="113"/>
                  </a:lnTo>
                  <a:lnTo>
                    <a:pt x="23" y="111"/>
                  </a:lnTo>
                  <a:lnTo>
                    <a:pt x="23" y="109"/>
                  </a:lnTo>
                  <a:lnTo>
                    <a:pt x="24" y="107"/>
                  </a:lnTo>
                  <a:lnTo>
                    <a:pt x="24" y="106"/>
                  </a:lnTo>
                  <a:lnTo>
                    <a:pt x="24" y="105"/>
                  </a:lnTo>
                  <a:lnTo>
                    <a:pt x="24" y="104"/>
                  </a:lnTo>
                  <a:lnTo>
                    <a:pt x="24" y="103"/>
                  </a:lnTo>
                  <a:lnTo>
                    <a:pt x="24" y="101"/>
                  </a:lnTo>
                  <a:lnTo>
                    <a:pt x="23" y="96"/>
                  </a:lnTo>
                  <a:lnTo>
                    <a:pt x="22" y="92"/>
                  </a:lnTo>
                  <a:lnTo>
                    <a:pt x="23" y="88"/>
                  </a:lnTo>
                  <a:lnTo>
                    <a:pt x="23" y="83"/>
                  </a:lnTo>
                  <a:lnTo>
                    <a:pt x="23" y="83"/>
                  </a:lnTo>
                  <a:lnTo>
                    <a:pt x="22" y="82"/>
                  </a:lnTo>
                  <a:lnTo>
                    <a:pt x="21" y="81"/>
                  </a:lnTo>
                  <a:lnTo>
                    <a:pt x="23" y="79"/>
                  </a:lnTo>
                  <a:lnTo>
                    <a:pt x="24" y="75"/>
                  </a:lnTo>
                  <a:lnTo>
                    <a:pt x="25" y="75"/>
                  </a:lnTo>
                  <a:lnTo>
                    <a:pt x="25" y="74"/>
                  </a:lnTo>
                  <a:lnTo>
                    <a:pt x="26" y="70"/>
                  </a:lnTo>
                  <a:lnTo>
                    <a:pt x="27" y="68"/>
                  </a:lnTo>
                  <a:lnTo>
                    <a:pt x="27" y="67"/>
                  </a:lnTo>
                  <a:lnTo>
                    <a:pt x="27" y="65"/>
                  </a:lnTo>
                  <a:lnTo>
                    <a:pt x="28" y="63"/>
                  </a:lnTo>
                  <a:lnTo>
                    <a:pt x="28" y="61"/>
                  </a:lnTo>
                  <a:lnTo>
                    <a:pt x="28" y="59"/>
                  </a:lnTo>
                  <a:lnTo>
                    <a:pt x="28" y="57"/>
                  </a:lnTo>
                  <a:lnTo>
                    <a:pt x="28" y="55"/>
                  </a:lnTo>
                  <a:lnTo>
                    <a:pt x="28" y="54"/>
                  </a:lnTo>
                  <a:lnTo>
                    <a:pt x="28" y="53"/>
                  </a:lnTo>
                  <a:lnTo>
                    <a:pt x="28" y="50"/>
                  </a:lnTo>
                  <a:lnTo>
                    <a:pt x="28" y="50"/>
                  </a:lnTo>
                  <a:lnTo>
                    <a:pt x="28" y="49"/>
                  </a:lnTo>
                  <a:lnTo>
                    <a:pt x="28" y="47"/>
                  </a:lnTo>
                  <a:lnTo>
                    <a:pt x="28" y="45"/>
                  </a:lnTo>
                  <a:lnTo>
                    <a:pt x="28" y="44"/>
                  </a:lnTo>
                  <a:lnTo>
                    <a:pt x="28" y="43"/>
                  </a:lnTo>
                  <a:lnTo>
                    <a:pt x="29" y="41"/>
                  </a:lnTo>
                  <a:lnTo>
                    <a:pt x="29" y="39"/>
                  </a:lnTo>
                  <a:lnTo>
                    <a:pt x="28" y="39"/>
                  </a:lnTo>
                  <a:lnTo>
                    <a:pt x="28" y="38"/>
                  </a:lnTo>
                  <a:lnTo>
                    <a:pt x="28" y="37"/>
                  </a:lnTo>
                  <a:lnTo>
                    <a:pt x="28" y="36"/>
                  </a:lnTo>
                  <a:lnTo>
                    <a:pt x="29" y="34"/>
                  </a:lnTo>
                  <a:lnTo>
                    <a:pt x="29" y="32"/>
                  </a:lnTo>
                  <a:lnTo>
                    <a:pt x="30" y="31"/>
                  </a:lnTo>
                  <a:lnTo>
                    <a:pt x="31" y="25"/>
                  </a:lnTo>
                  <a:lnTo>
                    <a:pt x="30" y="17"/>
                  </a:lnTo>
                  <a:lnTo>
                    <a:pt x="29" y="8"/>
                  </a:lnTo>
                  <a:lnTo>
                    <a:pt x="28" y="2"/>
                  </a:lnTo>
                  <a:lnTo>
                    <a:pt x="31" y="2"/>
                  </a:lnTo>
                  <a:lnTo>
                    <a:pt x="33" y="1"/>
                  </a:lnTo>
                  <a:lnTo>
                    <a:pt x="36" y="0"/>
                  </a:lnTo>
                  <a:lnTo>
                    <a:pt x="38" y="3"/>
                  </a:lnTo>
                  <a:lnTo>
                    <a:pt x="40" y="6"/>
                  </a:lnTo>
                  <a:lnTo>
                    <a:pt x="40" y="10"/>
                  </a:lnTo>
                  <a:lnTo>
                    <a:pt x="41" y="13"/>
                  </a:lnTo>
                  <a:lnTo>
                    <a:pt x="41" y="15"/>
                  </a:lnTo>
                  <a:lnTo>
                    <a:pt x="42" y="18"/>
                  </a:lnTo>
                  <a:lnTo>
                    <a:pt x="43" y="22"/>
                  </a:lnTo>
                  <a:lnTo>
                    <a:pt x="45" y="26"/>
                  </a:lnTo>
                  <a:lnTo>
                    <a:pt x="46" y="30"/>
                  </a:lnTo>
                  <a:lnTo>
                    <a:pt x="47" y="32"/>
                  </a:lnTo>
                  <a:lnTo>
                    <a:pt x="47" y="33"/>
                  </a:lnTo>
                  <a:lnTo>
                    <a:pt x="48" y="33"/>
                  </a:lnTo>
                  <a:lnTo>
                    <a:pt x="48" y="3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08" name="Freeform 485"/>
            <p:cNvSpPr>
              <a:spLocks/>
            </p:cNvSpPr>
            <p:nvPr/>
          </p:nvSpPr>
          <p:spPr bwMode="auto">
            <a:xfrm>
              <a:off x="6789739" y="7296144"/>
              <a:ext cx="31750" cy="30163"/>
            </a:xfrm>
            <a:custGeom>
              <a:avLst/>
              <a:gdLst/>
              <a:ahLst/>
              <a:cxnLst>
                <a:cxn ang="0">
                  <a:pos x="20" y="18"/>
                </a:cxn>
                <a:cxn ang="0">
                  <a:pos x="20" y="6"/>
                </a:cxn>
                <a:cxn ang="0">
                  <a:pos x="20" y="3"/>
                </a:cxn>
                <a:cxn ang="0">
                  <a:pos x="19" y="1"/>
                </a:cxn>
                <a:cxn ang="0">
                  <a:pos x="19" y="0"/>
                </a:cxn>
                <a:cxn ang="0">
                  <a:pos x="17" y="0"/>
                </a:cxn>
                <a:cxn ang="0">
                  <a:pos x="15" y="0"/>
                </a:cxn>
                <a:cxn ang="0">
                  <a:pos x="14" y="0"/>
                </a:cxn>
                <a:cxn ang="0">
                  <a:pos x="13" y="0"/>
                </a:cxn>
                <a:cxn ang="0">
                  <a:pos x="11" y="0"/>
                </a:cxn>
                <a:cxn ang="0">
                  <a:pos x="10" y="1"/>
                </a:cxn>
                <a:cxn ang="0">
                  <a:pos x="9" y="1"/>
                </a:cxn>
                <a:cxn ang="0">
                  <a:pos x="8" y="2"/>
                </a:cxn>
                <a:cxn ang="0">
                  <a:pos x="8" y="4"/>
                </a:cxn>
                <a:cxn ang="0">
                  <a:pos x="7" y="6"/>
                </a:cxn>
                <a:cxn ang="0">
                  <a:pos x="8" y="6"/>
                </a:cxn>
                <a:cxn ang="0">
                  <a:pos x="8" y="6"/>
                </a:cxn>
                <a:cxn ang="0">
                  <a:pos x="10" y="5"/>
                </a:cxn>
                <a:cxn ang="0">
                  <a:pos x="12" y="4"/>
                </a:cxn>
                <a:cxn ang="0">
                  <a:pos x="13" y="4"/>
                </a:cxn>
                <a:cxn ang="0">
                  <a:pos x="13" y="4"/>
                </a:cxn>
                <a:cxn ang="0">
                  <a:pos x="13" y="5"/>
                </a:cxn>
                <a:cxn ang="0">
                  <a:pos x="13" y="6"/>
                </a:cxn>
                <a:cxn ang="0">
                  <a:pos x="12" y="6"/>
                </a:cxn>
                <a:cxn ang="0">
                  <a:pos x="12" y="8"/>
                </a:cxn>
                <a:cxn ang="0">
                  <a:pos x="12" y="9"/>
                </a:cxn>
                <a:cxn ang="0">
                  <a:pos x="12" y="11"/>
                </a:cxn>
                <a:cxn ang="0">
                  <a:pos x="13" y="12"/>
                </a:cxn>
                <a:cxn ang="0">
                  <a:pos x="13" y="12"/>
                </a:cxn>
                <a:cxn ang="0">
                  <a:pos x="16" y="15"/>
                </a:cxn>
                <a:cxn ang="0">
                  <a:pos x="16" y="16"/>
                </a:cxn>
                <a:cxn ang="0">
                  <a:pos x="15" y="16"/>
                </a:cxn>
                <a:cxn ang="0">
                  <a:pos x="13" y="16"/>
                </a:cxn>
                <a:cxn ang="0">
                  <a:pos x="12" y="16"/>
                </a:cxn>
                <a:cxn ang="0">
                  <a:pos x="10" y="14"/>
                </a:cxn>
                <a:cxn ang="0">
                  <a:pos x="8" y="14"/>
                </a:cxn>
                <a:cxn ang="0">
                  <a:pos x="7" y="14"/>
                </a:cxn>
                <a:cxn ang="0">
                  <a:pos x="6" y="14"/>
                </a:cxn>
                <a:cxn ang="0">
                  <a:pos x="3" y="14"/>
                </a:cxn>
                <a:cxn ang="0">
                  <a:pos x="1" y="15"/>
                </a:cxn>
                <a:cxn ang="0">
                  <a:pos x="0" y="15"/>
                </a:cxn>
                <a:cxn ang="0">
                  <a:pos x="0" y="16"/>
                </a:cxn>
                <a:cxn ang="0">
                  <a:pos x="0" y="16"/>
                </a:cxn>
                <a:cxn ang="0">
                  <a:pos x="0" y="17"/>
                </a:cxn>
                <a:cxn ang="0">
                  <a:pos x="0" y="18"/>
                </a:cxn>
                <a:cxn ang="0">
                  <a:pos x="2" y="18"/>
                </a:cxn>
                <a:cxn ang="0">
                  <a:pos x="6" y="19"/>
                </a:cxn>
                <a:cxn ang="0">
                  <a:pos x="8" y="19"/>
                </a:cxn>
                <a:cxn ang="0">
                  <a:pos x="10" y="19"/>
                </a:cxn>
                <a:cxn ang="0">
                  <a:pos x="12" y="19"/>
                </a:cxn>
                <a:cxn ang="0">
                  <a:pos x="13" y="19"/>
                </a:cxn>
                <a:cxn ang="0">
                  <a:pos x="14" y="19"/>
                </a:cxn>
                <a:cxn ang="0">
                  <a:pos x="17" y="19"/>
                </a:cxn>
                <a:cxn ang="0">
                  <a:pos x="20" y="18"/>
                </a:cxn>
                <a:cxn ang="0">
                  <a:pos x="20" y="18"/>
                </a:cxn>
              </a:cxnLst>
              <a:rect l="0" t="0" r="r" b="b"/>
              <a:pathLst>
                <a:path w="20" h="19">
                  <a:moveTo>
                    <a:pt x="20" y="18"/>
                  </a:moveTo>
                  <a:lnTo>
                    <a:pt x="20" y="6"/>
                  </a:lnTo>
                  <a:lnTo>
                    <a:pt x="20" y="3"/>
                  </a:lnTo>
                  <a:lnTo>
                    <a:pt x="19" y="1"/>
                  </a:lnTo>
                  <a:lnTo>
                    <a:pt x="19" y="0"/>
                  </a:lnTo>
                  <a:lnTo>
                    <a:pt x="17" y="0"/>
                  </a:lnTo>
                  <a:lnTo>
                    <a:pt x="15" y="0"/>
                  </a:lnTo>
                  <a:lnTo>
                    <a:pt x="14" y="0"/>
                  </a:lnTo>
                  <a:lnTo>
                    <a:pt x="13" y="0"/>
                  </a:lnTo>
                  <a:lnTo>
                    <a:pt x="11" y="0"/>
                  </a:lnTo>
                  <a:lnTo>
                    <a:pt x="10" y="1"/>
                  </a:lnTo>
                  <a:lnTo>
                    <a:pt x="9" y="1"/>
                  </a:lnTo>
                  <a:lnTo>
                    <a:pt x="8" y="2"/>
                  </a:lnTo>
                  <a:lnTo>
                    <a:pt x="8" y="4"/>
                  </a:lnTo>
                  <a:lnTo>
                    <a:pt x="7" y="6"/>
                  </a:lnTo>
                  <a:lnTo>
                    <a:pt x="8" y="6"/>
                  </a:lnTo>
                  <a:lnTo>
                    <a:pt x="8" y="6"/>
                  </a:lnTo>
                  <a:lnTo>
                    <a:pt x="10" y="5"/>
                  </a:lnTo>
                  <a:lnTo>
                    <a:pt x="12" y="4"/>
                  </a:lnTo>
                  <a:lnTo>
                    <a:pt x="13" y="4"/>
                  </a:lnTo>
                  <a:lnTo>
                    <a:pt x="13" y="4"/>
                  </a:lnTo>
                  <a:lnTo>
                    <a:pt x="13" y="5"/>
                  </a:lnTo>
                  <a:lnTo>
                    <a:pt x="13" y="6"/>
                  </a:lnTo>
                  <a:lnTo>
                    <a:pt x="12" y="6"/>
                  </a:lnTo>
                  <a:lnTo>
                    <a:pt x="12" y="8"/>
                  </a:lnTo>
                  <a:lnTo>
                    <a:pt x="12" y="9"/>
                  </a:lnTo>
                  <a:lnTo>
                    <a:pt x="12" y="11"/>
                  </a:lnTo>
                  <a:lnTo>
                    <a:pt x="13" y="12"/>
                  </a:lnTo>
                  <a:lnTo>
                    <a:pt x="13" y="12"/>
                  </a:lnTo>
                  <a:lnTo>
                    <a:pt x="16" y="15"/>
                  </a:lnTo>
                  <a:lnTo>
                    <a:pt x="16" y="16"/>
                  </a:lnTo>
                  <a:lnTo>
                    <a:pt x="15" y="16"/>
                  </a:lnTo>
                  <a:lnTo>
                    <a:pt x="13" y="16"/>
                  </a:lnTo>
                  <a:lnTo>
                    <a:pt x="12" y="16"/>
                  </a:lnTo>
                  <a:lnTo>
                    <a:pt x="10" y="14"/>
                  </a:lnTo>
                  <a:lnTo>
                    <a:pt x="8" y="14"/>
                  </a:lnTo>
                  <a:lnTo>
                    <a:pt x="7" y="14"/>
                  </a:lnTo>
                  <a:lnTo>
                    <a:pt x="6" y="14"/>
                  </a:lnTo>
                  <a:lnTo>
                    <a:pt x="3" y="14"/>
                  </a:lnTo>
                  <a:lnTo>
                    <a:pt x="1" y="15"/>
                  </a:lnTo>
                  <a:lnTo>
                    <a:pt x="0" y="15"/>
                  </a:lnTo>
                  <a:lnTo>
                    <a:pt x="0" y="16"/>
                  </a:lnTo>
                  <a:lnTo>
                    <a:pt x="0" y="16"/>
                  </a:lnTo>
                  <a:lnTo>
                    <a:pt x="0" y="17"/>
                  </a:lnTo>
                  <a:lnTo>
                    <a:pt x="0" y="18"/>
                  </a:lnTo>
                  <a:lnTo>
                    <a:pt x="2" y="18"/>
                  </a:lnTo>
                  <a:lnTo>
                    <a:pt x="6" y="19"/>
                  </a:lnTo>
                  <a:lnTo>
                    <a:pt x="8" y="19"/>
                  </a:lnTo>
                  <a:lnTo>
                    <a:pt x="10" y="19"/>
                  </a:lnTo>
                  <a:lnTo>
                    <a:pt x="12" y="19"/>
                  </a:lnTo>
                  <a:lnTo>
                    <a:pt x="13" y="19"/>
                  </a:lnTo>
                  <a:lnTo>
                    <a:pt x="14" y="19"/>
                  </a:lnTo>
                  <a:lnTo>
                    <a:pt x="17" y="19"/>
                  </a:lnTo>
                  <a:lnTo>
                    <a:pt x="20" y="18"/>
                  </a:lnTo>
                  <a:lnTo>
                    <a:pt x="20" y="18"/>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09" name="Freeform 486"/>
            <p:cNvSpPr>
              <a:spLocks/>
            </p:cNvSpPr>
            <p:nvPr/>
          </p:nvSpPr>
          <p:spPr bwMode="auto">
            <a:xfrm>
              <a:off x="6773866" y="6908795"/>
              <a:ext cx="182563" cy="376237"/>
            </a:xfrm>
            <a:custGeom>
              <a:avLst/>
              <a:gdLst/>
              <a:ahLst/>
              <a:cxnLst>
                <a:cxn ang="0">
                  <a:pos x="26" y="229"/>
                </a:cxn>
                <a:cxn ang="0">
                  <a:pos x="30" y="222"/>
                </a:cxn>
                <a:cxn ang="0">
                  <a:pos x="34" y="216"/>
                </a:cxn>
                <a:cxn ang="0">
                  <a:pos x="42" y="207"/>
                </a:cxn>
                <a:cxn ang="0">
                  <a:pos x="46" y="197"/>
                </a:cxn>
                <a:cxn ang="0">
                  <a:pos x="37" y="196"/>
                </a:cxn>
                <a:cxn ang="0">
                  <a:pos x="36" y="187"/>
                </a:cxn>
                <a:cxn ang="0">
                  <a:pos x="39" y="181"/>
                </a:cxn>
                <a:cxn ang="0">
                  <a:pos x="48" y="179"/>
                </a:cxn>
                <a:cxn ang="0">
                  <a:pos x="49" y="175"/>
                </a:cxn>
                <a:cxn ang="0">
                  <a:pos x="53" y="163"/>
                </a:cxn>
                <a:cxn ang="0">
                  <a:pos x="54" y="162"/>
                </a:cxn>
                <a:cxn ang="0">
                  <a:pos x="58" y="156"/>
                </a:cxn>
                <a:cxn ang="0">
                  <a:pos x="53" y="158"/>
                </a:cxn>
                <a:cxn ang="0">
                  <a:pos x="48" y="149"/>
                </a:cxn>
                <a:cxn ang="0">
                  <a:pos x="54" y="147"/>
                </a:cxn>
                <a:cxn ang="0">
                  <a:pos x="65" y="143"/>
                </a:cxn>
                <a:cxn ang="0">
                  <a:pos x="66" y="132"/>
                </a:cxn>
                <a:cxn ang="0">
                  <a:pos x="72" y="130"/>
                </a:cxn>
                <a:cxn ang="0">
                  <a:pos x="86" y="128"/>
                </a:cxn>
                <a:cxn ang="0">
                  <a:pos x="94" y="123"/>
                </a:cxn>
                <a:cxn ang="0">
                  <a:pos x="98" y="112"/>
                </a:cxn>
                <a:cxn ang="0">
                  <a:pos x="93" y="103"/>
                </a:cxn>
                <a:cxn ang="0">
                  <a:pos x="87" y="95"/>
                </a:cxn>
                <a:cxn ang="0">
                  <a:pos x="88" y="82"/>
                </a:cxn>
                <a:cxn ang="0">
                  <a:pos x="93" y="61"/>
                </a:cxn>
                <a:cxn ang="0">
                  <a:pos x="99" y="51"/>
                </a:cxn>
                <a:cxn ang="0">
                  <a:pos x="115" y="38"/>
                </a:cxn>
                <a:cxn ang="0">
                  <a:pos x="112" y="28"/>
                </a:cxn>
                <a:cxn ang="0">
                  <a:pos x="106" y="35"/>
                </a:cxn>
                <a:cxn ang="0">
                  <a:pos x="98" y="40"/>
                </a:cxn>
                <a:cxn ang="0">
                  <a:pos x="91" y="40"/>
                </a:cxn>
                <a:cxn ang="0">
                  <a:pos x="88" y="35"/>
                </a:cxn>
                <a:cxn ang="0">
                  <a:pos x="90" y="22"/>
                </a:cxn>
                <a:cxn ang="0">
                  <a:pos x="75" y="13"/>
                </a:cxn>
                <a:cxn ang="0">
                  <a:pos x="67" y="4"/>
                </a:cxn>
                <a:cxn ang="0">
                  <a:pos x="58" y="0"/>
                </a:cxn>
                <a:cxn ang="0">
                  <a:pos x="53" y="4"/>
                </a:cxn>
                <a:cxn ang="0">
                  <a:pos x="47" y="2"/>
                </a:cxn>
                <a:cxn ang="0">
                  <a:pos x="42" y="1"/>
                </a:cxn>
                <a:cxn ang="0">
                  <a:pos x="39" y="11"/>
                </a:cxn>
                <a:cxn ang="0">
                  <a:pos x="29" y="28"/>
                </a:cxn>
                <a:cxn ang="0">
                  <a:pos x="18" y="68"/>
                </a:cxn>
                <a:cxn ang="0">
                  <a:pos x="20" y="91"/>
                </a:cxn>
                <a:cxn ang="0">
                  <a:pos x="17" y="106"/>
                </a:cxn>
                <a:cxn ang="0">
                  <a:pos x="13" y="116"/>
                </a:cxn>
                <a:cxn ang="0">
                  <a:pos x="12" y="130"/>
                </a:cxn>
                <a:cxn ang="0">
                  <a:pos x="10" y="165"/>
                </a:cxn>
                <a:cxn ang="0">
                  <a:pos x="12" y="174"/>
                </a:cxn>
                <a:cxn ang="0">
                  <a:pos x="10" y="181"/>
                </a:cxn>
                <a:cxn ang="0">
                  <a:pos x="7" y="201"/>
                </a:cxn>
                <a:cxn ang="0">
                  <a:pos x="4" y="211"/>
                </a:cxn>
                <a:cxn ang="0">
                  <a:pos x="2" y="225"/>
                </a:cxn>
                <a:cxn ang="0">
                  <a:pos x="7" y="236"/>
                </a:cxn>
                <a:cxn ang="0">
                  <a:pos x="28" y="237"/>
                </a:cxn>
              </a:cxnLst>
              <a:rect l="0" t="0" r="r" b="b"/>
              <a:pathLst>
                <a:path w="115" h="237">
                  <a:moveTo>
                    <a:pt x="28" y="237"/>
                  </a:moveTo>
                  <a:lnTo>
                    <a:pt x="28" y="237"/>
                  </a:lnTo>
                  <a:lnTo>
                    <a:pt x="26" y="236"/>
                  </a:lnTo>
                  <a:lnTo>
                    <a:pt x="25" y="234"/>
                  </a:lnTo>
                  <a:lnTo>
                    <a:pt x="25" y="232"/>
                  </a:lnTo>
                  <a:lnTo>
                    <a:pt x="25" y="231"/>
                  </a:lnTo>
                  <a:lnTo>
                    <a:pt x="26" y="229"/>
                  </a:lnTo>
                  <a:lnTo>
                    <a:pt x="26" y="227"/>
                  </a:lnTo>
                  <a:lnTo>
                    <a:pt x="26" y="225"/>
                  </a:lnTo>
                  <a:lnTo>
                    <a:pt x="26" y="225"/>
                  </a:lnTo>
                  <a:lnTo>
                    <a:pt x="26" y="225"/>
                  </a:lnTo>
                  <a:lnTo>
                    <a:pt x="28" y="224"/>
                  </a:lnTo>
                  <a:lnTo>
                    <a:pt x="29" y="223"/>
                  </a:lnTo>
                  <a:lnTo>
                    <a:pt x="30" y="222"/>
                  </a:lnTo>
                  <a:lnTo>
                    <a:pt x="30" y="221"/>
                  </a:lnTo>
                  <a:lnTo>
                    <a:pt x="30" y="220"/>
                  </a:lnTo>
                  <a:lnTo>
                    <a:pt x="31" y="219"/>
                  </a:lnTo>
                  <a:lnTo>
                    <a:pt x="32" y="218"/>
                  </a:lnTo>
                  <a:lnTo>
                    <a:pt x="34" y="217"/>
                  </a:lnTo>
                  <a:lnTo>
                    <a:pt x="34" y="217"/>
                  </a:lnTo>
                  <a:lnTo>
                    <a:pt x="34" y="216"/>
                  </a:lnTo>
                  <a:lnTo>
                    <a:pt x="34" y="214"/>
                  </a:lnTo>
                  <a:lnTo>
                    <a:pt x="34" y="213"/>
                  </a:lnTo>
                  <a:lnTo>
                    <a:pt x="35" y="212"/>
                  </a:lnTo>
                  <a:lnTo>
                    <a:pt x="37" y="212"/>
                  </a:lnTo>
                  <a:lnTo>
                    <a:pt x="37" y="212"/>
                  </a:lnTo>
                  <a:lnTo>
                    <a:pt x="38" y="211"/>
                  </a:lnTo>
                  <a:lnTo>
                    <a:pt x="42" y="207"/>
                  </a:lnTo>
                  <a:lnTo>
                    <a:pt x="43" y="206"/>
                  </a:lnTo>
                  <a:lnTo>
                    <a:pt x="45" y="204"/>
                  </a:lnTo>
                  <a:lnTo>
                    <a:pt x="45" y="202"/>
                  </a:lnTo>
                  <a:lnTo>
                    <a:pt x="45" y="200"/>
                  </a:lnTo>
                  <a:lnTo>
                    <a:pt x="45" y="198"/>
                  </a:lnTo>
                  <a:lnTo>
                    <a:pt x="45" y="197"/>
                  </a:lnTo>
                  <a:lnTo>
                    <a:pt x="46" y="197"/>
                  </a:lnTo>
                  <a:lnTo>
                    <a:pt x="46" y="196"/>
                  </a:lnTo>
                  <a:lnTo>
                    <a:pt x="46" y="196"/>
                  </a:lnTo>
                  <a:lnTo>
                    <a:pt x="43" y="196"/>
                  </a:lnTo>
                  <a:lnTo>
                    <a:pt x="41" y="196"/>
                  </a:lnTo>
                  <a:lnTo>
                    <a:pt x="39" y="196"/>
                  </a:lnTo>
                  <a:lnTo>
                    <a:pt x="38" y="196"/>
                  </a:lnTo>
                  <a:lnTo>
                    <a:pt x="37" y="196"/>
                  </a:lnTo>
                  <a:lnTo>
                    <a:pt x="37" y="194"/>
                  </a:lnTo>
                  <a:lnTo>
                    <a:pt x="36" y="193"/>
                  </a:lnTo>
                  <a:lnTo>
                    <a:pt x="35" y="191"/>
                  </a:lnTo>
                  <a:lnTo>
                    <a:pt x="34" y="189"/>
                  </a:lnTo>
                  <a:lnTo>
                    <a:pt x="34" y="189"/>
                  </a:lnTo>
                  <a:lnTo>
                    <a:pt x="35" y="188"/>
                  </a:lnTo>
                  <a:lnTo>
                    <a:pt x="36" y="187"/>
                  </a:lnTo>
                  <a:lnTo>
                    <a:pt x="37" y="185"/>
                  </a:lnTo>
                  <a:lnTo>
                    <a:pt x="37" y="183"/>
                  </a:lnTo>
                  <a:lnTo>
                    <a:pt x="37" y="182"/>
                  </a:lnTo>
                  <a:lnTo>
                    <a:pt x="38" y="181"/>
                  </a:lnTo>
                  <a:lnTo>
                    <a:pt x="38" y="181"/>
                  </a:lnTo>
                  <a:lnTo>
                    <a:pt x="39" y="181"/>
                  </a:lnTo>
                  <a:lnTo>
                    <a:pt x="39" y="181"/>
                  </a:lnTo>
                  <a:lnTo>
                    <a:pt x="41" y="180"/>
                  </a:lnTo>
                  <a:lnTo>
                    <a:pt x="42" y="180"/>
                  </a:lnTo>
                  <a:lnTo>
                    <a:pt x="42" y="180"/>
                  </a:lnTo>
                  <a:lnTo>
                    <a:pt x="43" y="180"/>
                  </a:lnTo>
                  <a:lnTo>
                    <a:pt x="44" y="180"/>
                  </a:lnTo>
                  <a:lnTo>
                    <a:pt x="46" y="179"/>
                  </a:lnTo>
                  <a:lnTo>
                    <a:pt x="48" y="179"/>
                  </a:lnTo>
                  <a:lnTo>
                    <a:pt x="49" y="179"/>
                  </a:lnTo>
                  <a:lnTo>
                    <a:pt x="50" y="179"/>
                  </a:lnTo>
                  <a:lnTo>
                    <a:pt x="51" y="179"/>
                  </a:lnTo>
                  <a:lnTo>
                    <a:pt x="51" y="178"/>
                  </a:lnTo>
                  <a:lnTo>
                    <a:pt x="51" y="177"/>
                  </a:lnTo>
                  <a:lnTo>
                    <a:pt x="50" y="176"/>
                  </a:lnTo>
                  <a:lnTo>
                    <a:pt x="49" y="175"/>
                  </a:lnTo>
                  <a:lnTo>
                    <a:pt x="48" y="174"/>
                  </a:lnTo>
                  <a:lnTo>
                    <a:pt x="48" y="174"/>
                  </a:lnTo>
                  <a:lnTo>
                    <a:pt x="48" y="171"/>
                  </a:lnTo>
                  <a:lnTo>
                    <a:pt x="49" y="168"/>
                  </a:lnTo>
                  <a:lnTo>
                    <a:pt x="51" y="166"/>
                  </a:lnTo>
                  <a:lnTo>
                    <a:pt x="53" y="163"/>
                  </a:lnTo>
                  <a:lnTo>
                    <a:pt x="53" y="163"/>
                  </a:lnTo>
                  <a:lnTo>
                    <a:pt x="53" y="163"/>
                  </a:lnTo>
                  <a:lnTo>
                    <a:pt x="51" y="162"/>
                  </a:lnTo>
                  <a:lnTo>
                    <a:pt x="51" y="161"/>
                  </a:lnTo>
                  <a:lnTo>
                    <a:pt x="51" y="161"/>
                  </a:lnTo>
                  <a:lnTo>
                    <a:pt x="53" y="161"/>
                  </a:lnTo>
                  <a:lnTo>
                    <a:pt x="53" y="161"/>
                  </a:lnTo>
                  <a:lnTo>
                    <a:pt x="54" y="162"/>
                  </a:lnTo>
                  <a:lnTo>
                    <a:pt x="55" y="162"/>
                  </a:lnTo>
                  <a:lnTo>
                    <a:pt x="57" y="162"/>
                  </a:lnTo>
                  <a:lnTo>
                    <a:pt x="58" y="162"/>
                  </a:lnTo>
                  <a:lnTo>
                    <a:pt x="59" y="161"/>
                  </a:lnTo>
                  <a:lnTo>
                    <a:pt x="59" y="160"/>
                  </a:lnTo>
                  <a:lnTo>
                    <a:pt x="59" y="159"/>
                  </a:lnTo>
                  <a:lnTo>
                    <a:pt x="58" y="156"/>
                  </a:lnTo>
                  <a:lnTo>
                    <a:pt x="58" y="156"/>
                  </a:lnTo>
                  <a:lnTo>
                    <a:pt x="57" y="156"/>
                  </a:lnTo>
                  <a:lnTo>
                    <a:pt x="56" y="156"/>
                  </a:lnTo>
                  <a:lnTo>
                    <a:pt x="55" y="157"/>
                  </a:lnTo>
                  <a:lnTo>
                    <a:pt x="55" y="159"/>
                  </a:lnTo>
                  <a:lnTo>
                    <a:pt x="54" y="159"/>
                  </a:lnTo>
                  <a:lnTo>
                    <a:pt x="53" y="158"/>
                  </a:lnTo>
                  <a:lnTo>
                    <a:pt x="52" y="156"/>
                  </a:lnTo>
                  <a:lnTo>
                    <a:pt x="50" y="155"/>
                  </a:lnTo>
                  <a:lnTo>
                    <a:pt x="49" y="152"/>
                  </a:lnTo>
                  <a:lnTo>
                    <a:pt x="49" y="150"/>
                  </a:lnTo>
                  <a:lnTo>
                    <a:pt x="49" y="149"/>
                  </a:lnTo>
                  <a:lnTo>
                    <a:pt x="49" y="149"/>
                  </a:lnTo>
                  <a:lnTo>
                    <a:pt x="48" y="149"/>
                  </a:lnTo>
                  <a:lnTo>
                    <a:pt x="48" y="149"/>
                  </a:lnTo>
                  <a:lnTo>
                    <a:pt x="50" y="147"/>
                  </a:lnTo>
                  <a:lnTo>
                    <a:pt x="52" y="145"/>
                  </a:lnTo>
                  <a:lnTo>
                    <a:pt x="52" y="145"/>
                  </a:lnTo>
                  <a:lnTo>
                    <a:pt x="53" y="145"/>
                  </a:lnTo>
                  <a:lnTo>
                    <a:pt x="53" y="146"/>
                  </a:lnTo>
                  <a:lnTo>
                    <a:pt x="54" y="147"/>
                  </a:lnTo>
                  <a:lnTo>
                    <a:pt x="55" y="148"/>
                  </a:lnTo>
                  <a:lnTo>
                    <a:pt x="58" y="149"/>
                  </a:lnTo>
                  <a:lnTo>
                    <a:pt x="61" y="148"/>
                  </a:lnTo>
                  <a:lnTo>
                    <a:pt x="62" y="147"/>
                  </a:lnTo>
                  <a:lnTo>
                    <a:pt x="64" y="146"/>
                  </a:lnTo>
                  <a:lnTo>
                    <a:pt x="65" y="145"/>
                  </a:lnTo>
                  <a:lnTo>
                    <a:pt x="65" y="143"/>
                  </a:lnTo>
                  <a:lnTo>
                    <a:pt x="66" y="142"/>
                  </a:lnTo>
                  <a:lnTo>
                    <a:pt x="66" y="140"/>
                  </a:lnTo>
                  <a:lnTo>
                    <a:pt x="66" y="138"/>
                  </a:lnTo>
                  <a:lnTo>
                    <a:pt x="67" y="137"/>
                  </a:lnTo>
                  <a:lnTo>
                    <a:pt x="67" y="136"/>
                  </a:lnTo>
                  <a:lnTo>
                    <a:pt x="66" y="134"/>
                  </a:lnTo>
                  <a:lnTo>
                    <a:pt x="66" y="132"/>
                  </a:lnTo>
                  <a:lnTo>
                    <a:pt x="66" y="130"/>
                  </a:lnTo>
                  <a:lnTo>
                    <a:pt x="66" y="130"/>
                  </a:lnTo>
                  <a:lnTo>
                    <a:pt x="67" y="130"/>
                  </a:lnTo>
                  <a:lnTo>
                    <a:pt x="67" y="130"/>
                  </a:lnTo>
                  <a:lnTo>
                    <a:pt x="68" y="130"/>
                  </a:lnTo>
                  <a:lnTo>
                    <a:pt x="70" y="130"/>
                  </a:lnTo>
                  <a:lnTo>
                    <a:pt x="72" y="130"/>
                  </a:lnTo>
                  <a:lnTo>
                    <a:pt x="73" y="131"/>
                  </a:lnTo>
                  <a:lnTo>
                    <a:pt x="74" y="130"/>
                  </a:lnTo>
                  <a:lnTo>
                    <a:pt x="75" y="130"/>
                  </a:lnTo>
                  <a:lnTo>
                    <a:pt x="78" y="130"/>
                  </a:lnTo>
                  <a:lnTo>
                    <a:pt x="80" y="130"/>
                  </a:lnTo>
                  <a:lnTo>
                    <a:pt x="83" y="128"/>
                  </a:lnTo>
                  <a:lnTo>
                    <a:pt x="86" y="128"/>
                  </a:lnTo>
                  <a:lnTo>
                    <a:pt x="86" y="128"/>
                  </a:lnTo>
                  <a:lnTo>
                    <a:pt x="88" y="128"/>
                  </a:lnTo>
                  <a:lnTo>
                    <a:pt x="90" y="127"/>
                  </a:lnTo>
                  <a:lnTo>
                    <a:pt x="91" y="127"/>
                  </a:lnTo>
                  <a:lnTo>
                    <a:pt x="93" y="126"/>
                  </a:lnTo>
                  <a:lnTo>
                    <a:pt x="93" y="124"/>
                  </a:lnTo>
                  <a:lnTo>
                    <a:pt x="94" y="123"/>
                  </a:lnTo>
                  <a:lnTo>
                    <a:pt x="93" y="123"/>
                  </a:lnTo>
                  <a:lnTo>
                    <a:pt x="94" y="122"/>
                  </a:lnTo>
                  <a:lnTo>
                    <a:pt x="94" y="120"/>
                  </a:lnTo>
                  <a:lnTo>
                    <a:pt x="94" y="119"/>
                  </a:lnTo>
                  <a:lnTo>
                    <a:pt x="96" y="117"/>
                  </a:lnTo>
                  <a:lnTo>
                    <a:pt x="97" y="115"/>
                  </a:lnTo>
                  <a:lnTo>
                    <a:pt x="98" y="112"/>
                  </a:lnTo>
                  <a:lnTo>
                    <a:pt x="97" y="111"/>
                  </a:lnTo>
                  <a:lnTo>
                    <a:pt x="96" y="110"/>
                  </a:lnTo>
                  <a:lnTo>
                    <a:pt x="95" y="109"/>
                  </a:lnTo>
                  <a:lnTo>
                    <a:pt x="94" y="109"/>
                  </a:lnTo>
                  <a:lnTo>
                    <a:pt x="93" y="108"/>
                  </a:lnTo>
                  <a:lnTo>
                    <a:pt x="92" y="106"/>
                  </a:lnTo>
                  <a:lnTo>
                    <a:pt x="93" y="103"/>
                  </a:lnTo>
                  <a:lnTo>
                    <a:pt x="93" y="101"/>
                  </a:lnTo>
                  <a:lnTo>
                    <a:pt x="92" y="100"/>
                  </a:lnTo>
                  <a:lnTo>
                    <a:pt x="91" y="98"/>
                  </a:lnTo>
                  <a:lnTo>
                    <a:pt x="90" y="98"/>
                  </a:lnTo>
                  <a:lnTo>
                    <a:pt x="88" y="98"/>
                  </a:lnTo>
                  <a:lnTo>
                    <a:pt x="87" y="97"/>
                  </a:lnTo>
                  <a:lnTo>
                    <a:pt x="87" y="95"/>
                  </a:lnTo>
                  <a:lnTo>
                    <a:pt x="87" y="94"/>
                  </a:lnTo>
                  <a:lnTo>
                    <a:pt x="86" y="92"/>
                  </a:lnTo>
                  <a:lnTo>
                    <a:pt x="86" y="92"/>
                  </a:lnTo>
                  <a:lnTo>
                    <a:pt x="86" y="89"/>
                  </a:lnTo>
                  <a:lnTo>
                    <a:pt x="86" y="86"/>
                  </a:lnTo>
                  <a:lnTo>
                    <a:pt x="87" y="84"/>
                  </a:lnTo>
                  <a:lnTo>
                    <a:pt x="88" y="82"/>
                  </a:lnTo>
                  <a:lnTo>
                    <a:pt x="89" y="81"/>
                  </a:lnTo>
                  <a:lnTo>
                    <a:pt x="90" y="79"/>
                  </a:lnTo>
                  <a:lnTo>
                    <a:pt x="90" y="73"/>
                  </a:lnTo>
                  <a:lnTo>
                    <a:pt x="90" y="69"/>
                  </a:lnTo>
                  <a:lnTo>
                    <a:pt x="91" y="66"/>
                  </a:lnTo>
                  <a:lnTo>
                    <a:pt x="92" y="64"/>
                  </a:lnTo>
                  <a:lnTo>
                    <a:pt x="93" y="61"/>
                  </a:lnTo>
                  <a:lnTo>
                    <a:pt x="93" y="60"/>
                  </a:lnTo>
                  <a:lnTo>
                    <a:pt x="94" y="59"/>
                  </a:lnTo>
                  <a:lnTo>
                    <a:pt x="95" y="57"/>
                  </a:lnTo>
                  <a:lnTo>
                    <a:pt x="96" y="55"/>
                  </a:lnTo>
                  <a:lnTo>
                    <a:pt x="98" y="52"/>
                  </a:lnTo>
                  <a:lnTo>
                    <a:pt x="99" y="51"/>
                  </a:lnTo>
                  <a:lnTo>
                    <a:pt x="99" y="51"/>
                  </a:lnTo>
                  <a:lnTo>
                    <a:pt x="101" y="50"/>
                  </a:lnTo>
                  <a:lnTo>
                    <a:pt x="103" y="49"/>
                  </a:lnTo>
                  <a:lnTo>
                    <a:pt x="108" y="43"/>
                  </a:lnTo>
                  <a:lnTo>
                    <a:pt x="111" y="41"/>
                  </a:lnTo>
                  <a:lnTo>
                    <a:pt x="114" y="39"/>
                  </a:lnTo>
                  <a:lnTo>
                    <a:pt x="115" y="38"/>
                  </a:lnTo>
                  <a:lnTo>
                    <a:pt x="115" y="38"/>
                  </a:lnTo>
                  <a:lnTo>
                    <a:pt x="115" y="36"/>
                  </a:lnTo>
                  <a:lnTo>
                    <a:pt x="115" y="35"/>
                  </a:lnTo>
                  <a:lnTo>
                    <a:pt x="115" y="32"/>
                  </a:lnTo>
                  <a:lnTo>
                    <a:pt x="114" y="30"/>
                  </a:lnTo>
                  <a:lnTo>
                    <a:pt x="115" y="28"/>
                  </a:lnTo>
                  <a:lnTo>
                    <a:pt x="112" y="28"/>
                  </a:lnTo>
                  <a:lnTo>
                    <a:pt x="112" y="28"/>
                  </a:lnTo>
                  <a:lnTo>
                    <a:pt x="109" y="28"/>
                  </a:lnTo>
                  <a:lnTo>
                    <a:pt x="109" y="29"/>
                  </a:lnTo>
                  <a:lnTo>
                    <a:pt x="110" y="32"/>
                  </a:lnTo>
                  <a:lnTo>
                    <a:pt x="109" y="34"/>
                  </a:lnTo>
                  <a:lnTo>
                    <a:pt x="108" y="35"/>
                  </a:lnTo>
                  <a:lnTo>
                    <a:pt x="107" y="35"/>
                  </a:lnTo>
                  <a:lnTo>
                    <a:pt x="106" y="35"/>
                  </a:lnTo>
                  <a:lnTo>
                    <a:pt x="105" y="38"/>
                  </a:lnTo>
                  <a:lnTo>
                    <a:pt x="104" y="40"/>
                  </a:lnTo>
                  <a:lnTo>
                    <a:pt x="102" y="41"/>
                  </a:lnTo>
                  <a:lnTo>
                    <a:pt x="101" y="41"/>
                  </a:lnTo>
                  <a:lnTo>
                    <a:pt x="99" y="40"/>
                  </a:lnTo>
                  <a:lnTo>
                    <a:pt x="99" y="39"/>
                  </a:lnTo>
                  <a:lnTo>
                    <a:pt x="98" y="40"/>
                  </a:lnTo>
                  <a:lnTo>
                    <a:pt x="96" y="41"/>
                  </a:lnTo>
                  <a:lnTo>
                    <a:pt x="95" y="41"/>
                  </a:lnTo>
                  <a:lnTo>
                    <a:pt x="95" y="41"/>
                  </a:lnTo>
                  <a:lnTo>
                    <a:pt x="94" y="41"/>
                  </a:lnTo>
                  <a:lnTo>
                    <a:pt x="93" y="41"/>
                  </a:lnTo>
                  <a:lnTo>
                    <a:pt x="91" y="41"/>
                  </a:lnTo>
                  <a:lnTo>
                    <a:pt x="91" y="40"/>
                  </a:lnTo>
                  <a:lnTo>
                    <a:pt x="90" y="40"/>
                  </a:lnTo>
                  <a:lnTo>
                    <a:pt x="88" y="40"/>
                  </a:lnTo>
                  <a:lnTo>
                    <a:pt x="87" y="40"/>
                  </a:lnTo>
                  <a:lnTo>
                    <a:pt x="87" y="40"/>
                  </a:lnTo>
                  <a:lnTo>
                    <a:pt x="87" y="39"/>
                  </a:lnTo>
                  <a:lnTo>
                    <a:pt x="87" y="38"/>
                  </a:lnTo>
                  <a:lnTo>
                    <a:pt x="88" y="35"/>
                  </a:lnTo>
                  <a:lnTo>
                    <a:pt x="90" y="34"/>
                  </a:lnTo>
                  <a:lnTo>
                    <a:pt x="91" y="32"/>
                  </a:lnTo>
                  <a:lnTo>
                    <a:pt x="91" y="29"/>
                  </a:lnTo>
                  <a:lnTo>
                    <a:pt x="91" y="27"/>
                  </a:lnTo>
                  <a:lnTo>
                    <a:pt x="91" y="25"/>
                  </a:lnTo>
                  <a:lnTo>
                    <a:pt x="91" y="24"/>
                  </a:lnTo>
                  <a:lnTo>
                    <a:pt x="90" y="22"/>
                  </a:lnTo>
                  <a:lnTo>
                    <a:pt x="88" y="22"/>
                  </a:lnTo>
                  <a:lnTo>
                    <a:pt x="86" y="21"/>
                  </a:lnTo>
                  <a:lnTo>
                    <a:pt x="82" y="18"/>
                  </a:lnTo>
                  <a:lnTo>
                    <a:pt x="79" y="17"/>
                  </a:lnTo>
                  <a:lnTo>
                    <a:pt x="75" y="14"/>
                  </a:lnTo>
                  <a:lnTo>
                    <a:pt x="75" y="14"/>
                  </a:lnTo>
                  <a:lnTo>
                    <a:pt x="75" y="13"/>
                  </a:lnTo>
                  <a:lnTo>
                    <a:pt x="75" y="11"/>
                  </a:lnTo>
                  <a:lnTo>
                    <a:pt x="75" y="9"/>
                  </a:lnTo>
                  <a:lnTo>
                    <a:pt x="74" y="9"/>
                  </a:lnTo>
                  <a:lnTo>
                    <a:pt x="74" y="9"/>
                  </a:lnTo>
                  <a:lnTo>
                    <a:pt x="72" y="7"/>
                  </a:lnTo>
                  <a:lnTo>
                    <a:pt x="69" y="5"/>
                  </a:lnTo>
                  <a:lnTo>
                    <a:pt x="67" y="4"/>
                  </a:lnTo>
                  <a:lnTo>
                    <a:pt x="67" y="3"/>
                  </a:lnTo>
                  <a:lnTo>
                    <a:pt x="66" y="1"/>
                  </a:lnTo>
                  <a:lnTo>
                    <a:pt x="64" y="0"/>
                  </a:lnTo>
                  <a:lnTo>
                    <a:pt x="64" y="0"/>
                  </a:lnTo>
                  <a:lnTo>
                    <a:pt x="61" y="1"/>
                  </a:lnTo>
                  <a:lnTo>
                    <a:pt x="59" y="0"/>
                  </a:lnTo>
                  <a:lnTo>
                    <a:pt x="58" y="0"/>
                  </a:lnTo>
                  <a:lnTo>
                    <a:pt x="56" y="1"/>
                  </a:lnTo>
                  <a:lnTo>
                    <a:pt x="56" y="1"/>
                  </a:lnTo>
                  <a:lnTo>
                    <a:pt x="55" y="2"/>
                  </a:lnTo>
                  <a:lnTo>
                    <a:pt x="55" y="4"/>
                  </a:lnTo>
                  <a:lnTo>
                    <a:pt x="54" y="5"/>
                  </a:lnTo>
                  <a:lnTo>
                    <a:pt x="53" y="5"/>
                  </a:lnTo>
                  <a:lnTo>
                    <a:pt x="53" y="4"/>
                  </a:lnTo>
                  <a:lnTo>
                    <a:pt x="52" y="3"/>
                  </a:lnTo>
                  <a:lnTo>
                    <a:pt x="51" y="3"/>
                  </a:lnTo>
                  <a:lnTo>
                    <a:pt x="50" y="2"/>
                  </a:lnTo>
                  <a:lnTo>
                    <a:pt x="49" y="1"/>
                  </a:lnTo>
                  <a:lnTo>
                    <a:pt x="48" y="1"/>
                  </a:lnTo>
                  <a:lnTo>
                    <a:pt x="48" y="1"/>
                  </a:lnTo>
                  <a:lnTo>
                    <a:pt x="47" y="2"/>
                  </a:lnTo>
                  <a:lnTo>
                    <a:pt x="46" y="3"/>
                  </a:lnTo>
                  <a:lnTo>
                    <a:pt x="45" y="3"/>
                  </a:lnTo>
                  <a:lnTo>
                    <a:pt x="45" y="2"/>
                  </a:lnTo>
                  <a:lnTo>
                    <a:pt x="44" y="1"/>
                  </a:lnTo>
                  <a:lnTo>
                    <a:pt x="43" y="0"/>
                  </a:lnTo>
                  <a:lnTo>
                    <a:pt x="42" y="0"/>
                  </a:lnTo>
                  <a:lnTo>
                    <a:pt x="42" y="1"/>
                  </a:lnTo>
                  <a:lnTo>
                    <a:pt x="41" y="2"/>
                  </a:lnTo>
                  <a:lnTo>
                    <a:pt x="39" y="3"/>
                  </a:lnTo>
                  <a:lnTo>
                    <a:pt x="38" y="4"/>
                  </a:lnTo>
                  <a:lnTo>
                    <a:pt x="37" y="5"/>
                  </a:lnTo>
                  <a:lnTo>
                    <a:pt x="38" y="7"/>
                  </a:lnTo>
                  <a:lnTo>
                    <a:pt x="39" y="10"/>
                  </a:lnTo>
                  <a:lnTo>
                    <a:pt x="39" y="11"/>
                  </a:lnTo>
                  <a:lnTo>
                    <a:pt x="38" y="13"/>
                  </a:lnTo>
                  <a:lnTo>
                    <a:pt x="38" y="14"/>
                  </a:lnTo>
                  <a:lnTo>
                    <a:pt x="37" y="15"/>
                  </a:lnTo>
                  <a:lnTo>
                    <a:pt x="34" y="18"/>
                  </a:lnTo>
                  <a:lnTo>
                    <a:pt x="31" y="21"/>
                  </a:lnTo>
                  <a:lnTo>
                    <a:pt x="29" y="25"/>
                  </a:lnTo>
                  <a:lnTo>
                    <a:pt x="29" y="28"/>
                  </a:lnTo>
                  <a:lnTo>
                    <a:pt x="27" y="35"/>
                  </a:lnTo>
                  <a:lnTo>
                    <a:pt x="25" y="40"/>
                  </a:lnTo>
                  <a:lnTo>
                    <a:pt x="22" y="50"/>
                  </a:lnTo>
                  <a:lnTo>
                    <a:pt x="21" y="54"/>
                  </a:lnTo>
                  <a:lnTo>
                    <a:pt x="20" y="57"/>
                  </a:lnTo>
                  <a:lnTo>
                    <a:pt x="20" y="63"/>
                  </a:lnTo>
                  <a:lnTo>
                    <a:pt x="18" y="68"/>
                  </a:lnTo>
                  <a:lnTo>
                    <a:pt x="18" y="71"/>
                  </a:lnTo>
                  <a:lnTo>
                    <a:pt x="17" y="73"/>
                  </a:lnTo>
                  <a:lnTo>
                    <a:pt x="17" y="76"/>
                  </a:lnTo>
                  <a:lnTo>
                    <a:pt x="18" y="79"/>
                  </a:lnTo>
                  <a:lnTo>
                    <a:pt x="18" y="83"/>
                  </a:lnTo>
                  <a:lnTo>
                    <a:pt x="20" y="87"/>
                  </a:lnTo>
                  <a:lnTo>
                    <a:pt x="20" y="91"/>
                  </a:lnTo>
                  <a:lnTo>
                    <a:pt x="19" y="92"/>
                  </a:lnTo>
                  <a:lnTo>
                    <a:pt x="18" y="97"/>
                  </a:lnTo>
                  <a:lnTo>
                    <a:pt x="17" y="98"/>
                  </a:lnTo>
                  <a:lnTo>
                    <a:pt x="17" y="101"/>
                  </a:lnTo>
                  <a:lnTo>
                    <a:pt x="17" y="103"/>
                  </a:lnTo>
                  <a:lnTo>
                    <a:pt x="17" y="104"/>
                  </a:lnTo>
                  <a:lnTo>
                    <a:pt x="17" y="106"/>
                  </a:lnTo>
                  <a:lnTo>
                    <a:pt x="17" y="107"/>
                  </a:lnTo>
                  <a:lnTo>
                    <a:pt x="17" y="109"/>
                  </a:lnTo>
                  <a:lnTo>
                    <a:pt x="16" y="110"/>
                  </a:lnTo>
                  <a:lnTo>
                    <a:pt x="15" y="111"/>
                  </a:lnTo>
                  <a:lnTo>
                    <a:pt x="14" y="111"/>
                  </a:lnTo>
                  <a:lnTo>
                    <a:pt x="13" y="113"/>
                  </a:lnTo>
                  <a:lnTo>
                    <a:pt x="13" y="116"/>
                  </a:lnTo>
                  <a:lnTo>
                    <a:pt x="13" y="119"/>
                  </a:lnTo>
                  <a:lnTo>
                    <a:pt x="15" y="123"/>
                  </a:lnTo>
                  <a:lnTo>
                    <a:pt x="15" y="124"/>
                  </a:lnTo>
                  <a:lnTo>
                    <a:pt x="15" y="126"/>
                  </a:lnTo>
                  <a:lnTo>
                    <a:pt x="14" y="127"/>
                  </a:lnTo>
                  <a:lnTo>
                    <a:pt x="13" y="128"/>
                  </a:lnTo>
                  <a:lnTo>
                    <a:pt x="12" y="130"/>
                  </a:lnTo>
                  <a:lnTo>
                    <a:pt x="10" y="133"/>
                  </a:lnTo>
                  <a:lnTo>
                    <a:pt x="9" y="138"/>
                  </a:lnTo>
                  <a:lnTo>
                    <a:pt x="9" y="142"/>
                  </a:lnTo>
                  <a:lnTo>
                    <a:pt x="8" y="145"/>
                  </a:lnTo>
                  <a:lnTo>
                    <a:pt x="8" y="152"/>
                  </a:lnTo>
                  <a:lnTo>
                    <a:pt x="9" y="159"/>
                  </a:lnTo>
                  <a:lnTo>
                    <a:pt x="10" y="165"/>
                  </a:lnTo>
                  <a:lnTo>
                    <a:pt x="10" y="168"/>
                  </a:lnTo>
                  <a:lnTo>
                    <a:pt x="10" y="169"/>
                  </a:lnTo>
                  <a:lnTo>
                    <a:pt x="10" y="171"/>
                  </a:lnTo>
                  <a:lnTo>
                    <a:pt x="10" y="171"/>
                  </a:lnTo>
                  <a:lnTo>
                    <a:pt x="12" y="173"/>
                  </a:lnTo>
                  <a:lnTo>
                    <a:pt x="13" y="174"/>
                  </a:lnTo>
                  <a:lnTo>
                    <a:pt x="12" y="174"/>
                  </a:lnTo>
                  <a:lnTo>
                    <a:pt x="10" y="175"/>
                  </a:lnTo>
                  <a:lnTo>
                    <a:pt x="10" y="176"/>
                  </a:lnTo>
                  <a:lnTo>
                    <a:pt x="10" y="177"/>
                  </a:lnTo>
                  <a:lnTo>
                    <a:pt x="11" y="178"/>
                  </a:lnTo>
                  <a:lnTo>
                    <a:pt x="12" y="179"/>
                  </a:lnTo>
                  <a:lnTo>
                    <a:pt x="12" y="180"/>
                  </a:lnTo>
                  <a:lnTo>
                    <a:pt x="10" y="181"/>
                  </a:lnTo>
                  <a:lnTo>
                    <a:pt x="10" y="183"/>
                  </a:lnTo>
                  <a:lnTo>
                    <a:pt x="10" y="186"/>
                  </a:lnTo>
                  <a:lnTo>
                    <a:pt x="10" y="187"/>
                  </a:lnTo>
                  <a:lnTo>
                    <a:pt x="10" y="190"/>
                  </a:lnTo>
                  <a:lnTo>
                    <a:pt x="10" y="195"/>
                  </a:lnTo>
                  <a:lnTo>
                    <a:pt x="7" y="199"/>
                  </a:lnTo>
                  <a:lnTo>
                    <a:pt x="7" y="201"/>
                  </a:lnTo>
                  <a:lnTo>
                    <a:pt x="7" y="202"/>
                  </a:lnTo>
                  <a:lnTo>
                    <a:pt x="8" y="204"/>
                  </a:lnTo>
                  <a:lnTo>
                    <a:pt x="8" y="205"/>
                  </a:lnTo>
                  <a:lnTo>
                    <a:pt x="7" y="207"/>
                  </a:lnTo>
                  <a:lnTo>
                    <a:pt x="6" y="208"/>
                  </a:lnTo>
                  <a:lnTo>
                    <a:pt x="5" y="209"/>
                  </a:lnTo>
                  <a:lnTo>
                    <a:pt x="4" y="211"/>
                  </a:lnTo>
                  <a:lnTo>
                    <a:pt x="4" y="213"/>
                  </a:lnTo>
                  <a:lnTo>
                    <a:pt x="2" y="216"/>
                  </a:lnTo>
                  <a:lnTo>
                    <a:pt x="1" y="218"/>
                  </a:lnTo>
                  <a:lnTo>
                    <a:pt x="0" y="220"/>
                  </a:lnTo>
                  <a:lnTo>
                    <a:pt x="1" y="222"/>
                  </a:lnTo>
                  <a:lnTo>
                    <a:pt x="1" y="224"/>
                  </a:lnTo>
                  <a:lnTo>
                    <a:pt x="2" y="225"/>
                  </a:lnTo>
                  <a:lnTo>
                    <a:pt x="4" y="225"/>
                  </a:lnTo>
                  <a:lnTo>
                    <a:pt x="4" y="227"/>
                  </a:lnTo>
                  <a:lnTo>
                    <a:pt x="5" y="229"/>
                  </a:lnTo>
                  <a:lnTo>
                    <a:pt x="6" y="231"/>
                  </a:lnTo>
                  <a:lnTo>
                    <a:pt x="6" y="233"/>
                  </a:lnTo>
                  <a:lnTo>
                    <a:pt x="7" y="234"/>
                  </a:lnTo>
                  <a:lnTo>
                    <a:pt x="7" y="236"/>
                  </a:lnTo>
                  <a:lnTo>
                    <a:pt x="8" y="237"/>
                  </a:lnTo>
                  <a:lnTo>
                    <a:pt x="10" y="237"/>
                  </a:lnTo>
                  <a:lnTo>
                    <a:pt x="12" y="237"/>
                  </a:lnTo>
                  <a:lnTo>
                    <a:pt x="14" y="237"/>
                  </a:lnTo>
                  <a:lnTo>
                    <a:pt x="15" y="237"/>
                  </a:lnTo>
                  <a:lnTo>
                    <a:pt x="21" y="237"/>
                  </a:lnTo>
                  <a:lnTo>
                    <a:pt x="28" y="237"/>
                  </a:lnTo>
                  <a:lnTo>
                    <a:pt x="28" y="237"/>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10" name="Freeform 487"/>
            <p:cNvSpPr>
              <a:spLocks/>
            </p:cNvSpPr>
            <p:nvPr/>
          </p:nvSpPr>
          <p:spPr bwMode="auto">
            <a:xfrm>
              <a:off x="6821492" y="7304082"/>
              <a:ext cx="30163" cy="22225"/>
            </a:xfrm>
            <a:custGeom>
              <a:avLst/>
              <a:gdLst/>
              <a:ahLst/>
              <a:cxnLst>
                <a:cxn ang="0">
                  <a:pos x="0" y="13"/>
                </a:cxn>
                <a:cxn ang="0">
                  <a:pos x="0" y="0"/>
                </a:cxn>
                <a:cxn ang="0">
                  <a:pos x="1" y="1"/>
                </a:cxn>
                <a:cxn ang="0">
                  <a:pos x="1" y="2"/>
                </a:cxn>
                <a:cxn ang="0">
                  <a:pos x="2" y="2"/>
                </a:cxn>
                <a:cxn ang="0">
                  <a:pos x="3" y="3"/>
                </a:cxn>
                <a:cxn ang="0">
                  <a:pos x="3" y="3"/>
                </a:cxn>
                <a:cxn ang="0">
                  <a:pos x="4" y="4"/>
                </a:cxn>
                <a:cxn ang="0">
                  <a:pos x="6" y="6"/>
                </a:cxn>
                <a:cxn ang="0">
                  <a:pos x="8" y="7"/>
                </a:cxn>
                <a:cxn ang="0">
                  <a:pos x="12" y="9"/>
                </a:cxn>
                <a:cxn ang="0">
                  <a:pos x="15" y="11"/>
                </a:cxn>
                <a:cxn ang="0">
                  <a:pos x="18" y="11"/>
                </a:cxn>
                <a:cxn ang="0">
                  <a:pos x="18" y="11"/>
                </a:cxn>
                <a:cxn ang="0">
                  <a:pos x="19" y="12"/>
                </a:cxn>
                <a:cxn ang="0">
                  <a:pos x="17" y="13"/>
                </a:cxn>
                <a:cxn ang="0">
                  <a:pos x="15" y="13"/>
                </a:cxn>
                <a:cxn ang="0">
                  <a:pos x="13" y="14"/>
                </a:cxn>
                <a:cxn ang="0">
                  <a:pos x="12" y="14"/>
                </a:cxn>
                <a:cxn ang="0">
                  <a:pos x="11" y="14"/>
                </a:cxn>
                <a:cxn ang="0">
                  <a:pos x="8" y="13"/>
                </a:cxn>
                <a:cxn ang="0">
                  <a:pos x="7" y="13"/>
                </a:cxn>
                <a:cxn ang="0">
                  <a:pos x="5" y="12"/>
                </a:cxn>
                <a:cxn ang="0">
                  <a:pos x="5" y="12"/>
                </a:cxn>
                <a:cxn ang="0">
                  <a:pos x="4" y="12"/>
                </a:cxn>
                <a:cxn ang="0">
                  <a:pos x="3" y="13"/>
                </a:cxn>
                <a:cxn ang="0">
                  <a:pos x="2" y="13"/>
                </a:cxn>
                <a:cxn ang="0">
                  <a:pos x="0" y="13"/>
                </a:cxn>
                <a:cxn ang="0">
                  <a:pos x="0" y="13"/>
                </a:cxn>
              </a:cxnLst>
              <a:rect l="0" t="0" r="r" b="b"/>
              <a:pathLst>
                <a:path w="19" h="14">
                  <a:moveTo>
                    <a:pt x="0" y="13"/>
                  </a:moveTo>
                  <a:lnTo>
                    <a:pt x="0" y="0"/>
                  </a:lnTo>
                  <a:lnTo>
                    <a:pt x="1" y="1"/>
                  </a:lnTo>
                  <a:lnTo>
                    <a:pt x="1" y="2"/>
                  </a:lnTo>
                  <a:lnTo>
                    <a:pt x="2" y="2"/>
                  </a:lnTo>
                  <a:lnTo>
                    <a:pt x="3" y="3"/>
                  </a:lnTo>
                  <a:lnTo>
                    <a:pt x="3" y="3"/>
                  </a:lnTo>
                  <a:lnTo>
                    <a:pt x="4" y="4"/>
                  </a:lnTo>
                  <a:lnTo>
                    <a:pt x="6" y="6"/>
                  </a:lnTo>
                  <a:lnTo>
                    <a:pt x="8" y="7"/>
                  </a:lnTo>
                  <a:lnTo>
                    <a:pt x="12" y="9"/>
                  </a:lnTo>
                  <a:lnTo>
                    <a:pt x="15" y="11"/>
                  </a:lnTo>
                  <a:lnTo>
                    <a:pt x="18" y="11"/>
                  </a:lnTo>
                  <a:lnTo>
                    <a:pt x="18" y="11"/>
                  </a:lnTo>
                  <a:lnTo>
                    <a:pt x="19" y="12"/>
                  </a:lnTo>
                  <a:lnTo>
                    <a:pt x="17" y="13"/>
                  </a:lnTo>
                  <a:lnTo>
                    <a:pt x="15" y="13"/>
                  </a:lnTo>
                  <a:lnTo>
                    <a:pt x="13" y="14"/>
                  </a:lnTo>
                  <a:lnTo>
                    <a:pt x="12" y="14"/>
                  </a:lnTo>
                  <a:lnTo>
                    <a:pt x="11" y="14"/>
                  </a:lnTo>
                  <a:lnTo>
                    <a:pt x="8" y="13"/>
                  </a:lnTo>
                  <a:lnTo>
                    <a:pt x="7" y="13"/>
                  </a:lnTo>
                  <a:lnTo>
                    <a:pt x="5" y="12"/>
                  </a:lnTo>
                  <a:lnTo>
                    <a:pt x="5" y="12"/>
                  </a:lnTo>
                  <a:lnTo>
                    <a:pt x="4" y="12"/>
                  </a:lnTo>
                  <a:lnTo>
                    <a:pt x="3" y="13"/>
                  </a:lnTo>
                  <a:lnTo>
                    <a:pt x="2" y="13"/>
                  </a:lnTo>
                  <a:lnTo>
                    <a:pt x="0" y="13"/>
                  </a:lnTo>
                  <a:lnTo>
                    <a:pt x="0" y="1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11" name="Freeform 488"/>
            <p:cNvSpPr>
              <a:spLocks/>
            </p:cNvSpPr>
            <p:nvPr/>
          </p:nvSpPr>
          <p:spPr bwMode="auto">
            <a:xfrm>
              <a:off x="6859594" y="7323134"/>
              <a:ext cx="6350" cy="3175"/>
            </a:xfrm>
            <a:custGeom>
              <a:avLst/>
              <a:gdLst/>
              <a:ahLst/>
              <a:cxnLst>
                <a:cxn ang="0">
                  <a:pos x="4" y="0"/>
                </a:cxn>
                <a:cxn ang="0">
                  <a:pos x="4" y="0"/>
                </a:cxn>
                <a:cxn ang="0">
                  <a:pos x="2" y="0"/>
                </a:cxn>
                <a:cxn ang="0">
                  <a:pos x="1" y="1"/>
                </a:cxn>
                <a:cxn ang="0">
                  <a:pos x="1" y="1"/>
                </a:cxn>
                <a:cxn ang="0">
                  <a:pos x="0" y="1"/>
                </a:cxn>
                <a:cxn ang="0">
                  <a:pos x="0" y="2"/>
                </a:cxn>
                <a:cxn ang="0">
                  <a:pos x="0" y="2"/>
                </a:cxn>
                <a:cxn ang="0">
                  <a:pos x="1" y="2"/>
                </a:cxn>
                <a:cxn ang="0">
                  <a:pos x="3" y="2"/>
                </a:cxn>
                <a:cxn ang="0">
                  <a:pos x="4" y="1"/>
                </a:cxn>
                <a:cxn ang="0">
                  <a:pos x="4" y="0"/>
                </a:cxn>
                <a:cxn ang="0">
                  <a:pos x="4" y="0"/>
                </a:cxn>
                <a:cxn ang="0">
                  <a:pos x="4" y="0"/>
                </a:cxn>
              </a:cxnLst>
              <a:rect l="0" t="0" r="r" b="b"/>
              <a:pathLst>
                <a:path w="4" h="2">
                  <a:moveTo>
                    <a:pt x="4" y="0"/>
                  </a:moveTo>
                  <a:lnTo>
                    <a:pt x="4" y="0"/>
                  </a:lnTo>
                  <a:lnTo>
                    <a:pt x="2" y="0"/>
                  </a:lnTo>
                  <a:lnTo>
                    <a:pt x="1" y="1"/>
                  </a:lnTo>
                  <a:lnTo>
                    <a:pt x="1" y="1"/>
                  </a:lnTo>
                  <a:lnTo>
                    <a:pt x="0" y="1"/>
                  </a:lnTo>
                  <a:lnTo>
                    <a:pt x="0" y="2"/>
                  </a:lnTo>
                  <a:lnTo>
                    <a:pt x="0" y="2"/>
                  </a:lnTo>
                  <a:lnTo>
                    <a:pt x="1" y="2"/>
                  </a:lnTo>
                  <a:lnTo>
                    <a:pt x="3" y="2"/>
                  </a:lnTo>
                  <a:lnTo>
                    <a:pt x="4" y="1"/>
                  </a:lnTo>
                  <a:lnTo>
                    <a:pt x="4" y="0"/>
                  </a:lnTo>
                  <a:lnTo>
                    <a:pt x="4" y="0"/>
                  </a:lnTo>
                  <a:lnTo>
                    <a:pt x="4"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12" name="Freeform 489"/>
            <p:cNvSpPr>
              <a:spLocks/>
            </p:cNvSpPr>
            <p:nvPr/>
          </p:nvSpPr>
          <p:spPr bwMode="auto">
            <a:xfrm>
              <a:off x="7726369" y="6611934"/>
              <a:ext cx="50800" cy="60325"/>
            </a:xfrm>
            <a:custGeom>
              <a:avLst/>
              <a:gdLst/>
              <a:ahLst/>
              <a:cxnLst>
                <a:cxn ang="0">
                  <a:pos x="6" y="6"/>
                </a:cxn>
                <a:cxn ang="0">
                  <a:pos x="6" y="6"/>
                </a:cxn>
                <a:cxn ang="0">
                  <a:pos x="6" y="7"/>
                </a:cxn>
                <a:cxn ang="0">
                  <a:pos x="7" y="7"/>
                </a:cxn>
                <a:cxn ang="0">
                  <a:pos x="7" y="8"/>
                </a:cxn>
                <a:cxn ang="0">
                  <a:pos x="7" y="9"/>
                </a:cxn>
                <a:cxn ang="0">
                  <a:pos x="8" y="12"/>
                </a:cxn>
                <a:cxn ang="0">
                  <a:pos x="8" y="14"/>
                </a:cxn>
                <a:cxn ang="0">
                  <a:pos x="8" y="15"/>
                </a:cxn>
                <a:cxn ang="0">
                  <a:pos x="8" y="16"/>
                </a:cxn>
                <a:cxn ang="0">
                  <a:pos x="6" y="19"/>
                </a:cxn>
                <a:cxn ang="0">
                  <a:pos x="5" y="22"/>
                </a:cxn>
                <a:cxn ang="0">
                  <a:pos x="4" y="25"/>
                </a:cxn>
                <a:cxn ang="0">
                  <a:pos x="4" y="26"/>
                </a:cxn>
                <a:cxn ang="0">
                  <a:pos x="4" y="28"/>
                </a:cxn>
                <a:cxn ang="0">
                  <a:pos x="3" y="30"/>
                </a:cxn>
                <a:cxn ang="0">
                  <a:pos x="2" y="30"/>
                </a:cxn>
                <a:cxn ang="0">
                  <a:pos x="1" y="31"/>
                </a:cxn>
                <a:cxn ang="0">
                  <a:pos x="0" y="32"/>
                </a:cxn>
                <a:cxn ang="0">
                  <a:pos x="0" y="33"/>
                </a:cxn>
                <a:cxn ang="0">
                  <a:pos x="0" y="35"/>
                </a:cxn>
                <a:cxn ang="0">
                  <a:pos x="1" y="37"/>
                </a:cxn>
                <a:cxn ang="0">
                  <a:pos x="1" y="38"/>
                </a:cxn>
                <a:cxn ang="0">
                  <a:pos x="5" y="38"/>
                </a:cxn>
                <a:cxn ang="0">
                  <a:pos x="10" y="38"/>
                </a:cxn>
                <a:cxn ang="0">
                  <a:pos x="15" y="37"/>
                </a:cxn>
                <a:cxn ang="0">
                  <a:pos x="25" y="35"/>
                </a:cxn>
                <a:cxn ang="0">
                  <a:pos x="25" y="29"/>
                </a:cxn>
                <a:cxn ang="0">
                  <a:pos x="26" y="26"/>
                </a:cxn>
                <a:cxn ang="0">
                  <a:pos x="26" y="24"/>
                </a:cxn>
                <a:cxn ang="0">
                  <a:pos x="27" y="22"/>
                </a:cxn>
                <a:cxn ang="0">
                  <a:pos x="28" y="20"/>
                </a:cxn>
                <a:cxn ang="0">
                  <a:pos x="30" y="19"/>
                </a:cxn>
                <a:cxn ang="0">
                  <a:pos x="32" y="18"/>
                </a:cxn>
                <a:cxn ang="0">
                  <a:pos x="32" y="17"/>
                </a:cxn>
                <a:cxn ang="0">
                  <a:pos x="32" y="16"/>
                </a:cxn>
                <a:cxn ang="0">
                  <a:pos x="32" y="14"/>
                </a:cxn>
                <a:cxn ang="0">
                  <a:pos x="30" y="8"/>
                </a:cxn>
                <a:cxn ang="0">
                  <a:pos x="29" y="6"/>
                </a:cxn>
                <a:cxn ang="0">
                  <a:pos x="28" y="2"/>
                </a:cxn>
                <a:cxn ang="0">
                  <a:pos x="28" y="2"/>
                </a:cxn>
                <a:cxn ang="0">
                  <a:pos x="28" y="1"/>
                </a:cxn>
                <a:cxn ang="0">
                  <a:pos x="26" y="0"/>
                </a:cxn>
                <a:cxn ang="0">
                  <a:pos x="26" y="0"/>
                </a:cxn>
                <a:cxn ang="0">
                  <a:pos x="25" y="0"/>
                </a:cxn>
                <a:cxn ang="0">
                  <a:pos x="24" y="0"/>
                </a:cxn>
                <a:cxn ang="0">
                  <a:pos x="21" y="0"/>
                </a:cxn>
                <a:cxn ang="0">
                  <a:pos x="20" y="0"/>
                </a:cxn>
                <a:cxn ang="0">
                  <a:pos x="19" y="0"/>
                </a:cxn>
                <a:cxn ang="0">
                  <a:pos x="16" y="3"/>
                </a:cxn>
                <a:cxn ang="0">
                  <a:pos x="15" y="4"/>
                </a:cxn>
                <a:cxn ang="0">
                  <a:pos x="14" y="5"/>
                </a:cxn>
                <a:cxn ang="0">
                  <a:pos x="12" y="5"/>
                </a:cxn>
                <a:cxn ang="0">
                  <a:pos x="10" y="5"/>
                </a:cxn>
                <a:cxn ang="0">
                  <a:pos x="7" y="5"/>
                </a:cxn>
                <a:cxn ang="0">
                  <a:pos x="6" y="6"/>
                </a:cxn>
                <a:cxn ang="0">
                  <a:pos x="6" y="6"/>
                </a:cxn>
              </a:cxnLst>
              <a:rect l="0" t="0" r="r" b="b"/>
              <a:pathLst>
                <a:path w="32" h="38">
                  <a:moveTo>
                    <a:pt x="6" y="6"/>
                  </a:moveTo>
                  <a:lnTo>
                    <a:pt x="6" y="6"/>
                  </a:lnTo>
                  <a:lnTo>
                    <a:pt x="6" y="7"/>
                  </a:lnTo>
                  <a:lnTo>
                    <a:pt x="7" y="7"/>
                  </a:lnTo>
                  <a:lnTo>
                    <a:pt x="7" y="8"/>
                  </a:lnTo>
                  <a:lnTo>
                    <a:pt x="7" y="9"/>
                  </a:lnTo>
                  <a:lnTo>
                    <a:pt x="8" y="12"/>
                  </a:lnTo>
                  <a:lnTo>
                    <a:pt x="8" y="14"/>
                  </a:lnTo>
                  <a:lnTo>
                    <a:pt x="8" y="15"/>
                  </a:lnTo>
                  <a:lnTo>
                    <a:pt x="8" y="16"/>
                  </a:lnTo>
                  <a:lnTo>
                    <a:pt x="6" y="19"/>
                  </a:lnTo>
                  <a:lnTo>
                    <a:pt x="5" y="22"/>
                  </a:lnTo>
                  <a:lnTo>
                    <a:pt x="4" y="25"/>
                  </a:lnTo>
                  <a:lnTo>
                    <a:pt x="4" y="26"/>
                  </a:lnTo>
                  <a:lnTo>
                    <a:pt x="4" y="28"/>
                  </a:lnTo>
                  <a:lnTo>
                    <a:pt x="3" y="30"/>
                  </a:lnTo>
                  <a:lnTo>
                    <a:pt x="2" y="30"/>
                  </a:lnTo>
                  <a:lnTo>
                    <a:pt x="1" y="31"/>
                  </a:lnTo>
                  <a:lnTo>
                    <a:pt x="0" y="32"/>
                  </a:lnTo>
                  <a:lnTo>
                    <a:pt x="0" y="33"/>
                  </a:lnTo>
                  <a:lnTo>
                    <a:pt x="0" y="35"/>
                  </a:lnTo>
                  <a:lnTo>
                    <a:pt x="1" y="37"/>
                  </a:lnTo>
                  <a:lnTo>
                    <a:pt x="1" y="38"/>
                  </a:lnTo>
                  <a:lnTo>
                    <a:pt x="5" y="38"/>
                  </a:lnTo>
                  <a:lnTo>
                    <a:pt x="10" y="38"/>
                  </a:lnTo>
                  <a:lnTo>
                    <a:pt x="15" y="37"/>
                  </a:lnTo>
                  <a:lnTo>
                    <a:pt x="25" y="35"/>
                  </a:lnTo>
                  <a:lnTo>
                    <a:pt x="25" y="29"/>
                  </a:lnTo>
                  <a:lnTo>
                    <a:pt x="26" y="26"/>
                  </a:lnTo>
                  <a:lnTo>
                    <a:pt x="26" y="24"/>
                  </a:lnTo>
                  <a:lnTo>
                    <a:pt x="27" y="22"/>
                  </a:lnTo>
                  <a:lnTo>
                    <a:pt x="28" y="20"/>
                  </a:lnTo>
                  <a:lnTo>
                    <a:pt x="30" y="19"/>
                  </a:lnTo>
                  <a:lnTo>
                    <a:pt x="32" y="18"/>
                  </a:lnTo>
                  <a:lnTo>
                    <a:pt x="32" y="17"/>
                  </a:lnTo>
                  <a:lnTo>
                    <a:pt x="32" y="16"/>
                  </a:lnTo>
                  <a:lnTo>
                    <a:pt x="32" y="14"/>
                  </a:lnTo>
                  <a:lnTo>
                    <a:pt x="30" y="8"/>
                  </a:lnTo>
                  <a:lnTo>
                    <a:pt x="29" y="6"/>
                  </a:lnTo>
                  <a:lnTo>
                    <a:pt x="28" y="2"/>
                  </a:lnTo>
                  <a:lnTo>
                    <a:pt x="28" y="2"/>
                  </a:lnTo>
                  <a:lnTo>
                    <a:pt x="28" y="1"/>
                  </a:lnTo>
                  <a:lnTo>
                    <a:pt x="26" y="0"/>
                  </a:lnTo>
                  <a:lnTo>
                    <a:pt x="26" y="0"/>
                  </a:lnTo>
                  <a:lnTo>
                    <a:pt x="25" y="0"/>
                  </a:lnTo>
                  <a:lnTo>
                    <a:pt x="24" y="0"/>
                  </a:lnTo>
                  <a:lnTo>
                    <a:pt x="21" y="0"/>
                  </a:lnTo>
                  <a:lnTo>
                    <a:pt x="20" y="0"/>
                  </a:lnTo>
                  <a:lnTo>
                    <a:pt x="19" y="0"/>
                  </a:lnTo>
                  <a:lnTo>
                    <a:pt x="16" y="3"/>
                  </a:lnTo>
                  <a:lnTo>
                    <a:pt x="15" y="4"/>
                  </a:lnTo>
                  <a:lnTo>
                    <a:pt x="14" y="5"/>
                  </a:lnTo>
                  <a:lnTo>
                    <a:pt x="12" y="5"/>
                  </a:lnTo>
                  <a:lnTo>
                    <a:pt x="10" y="5"/>
                  </a:lnTo>
                  <a:lnTo>
                    <a:pt x="7" y="5"/>
                  </a:lnTo>
                  <a:lnTo>
                    <a:pt x="6" y="6"/>
                  </a:lnTo>
                  <a:lnTo>
                    <a:pt x="6" y="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13" name="Freeform 490"/>
            <p:cNvSpPr>
              <a:spLocks/>
            </p:cNvSpPr>
            <p:nvPr/>
          </p:nvSpPr>
          <p:spPr bwMode="auto">
            <a:xfrm>
              <a:off x="7553332" y="5973759"/>
              <a:ext cx="11113" cy="15875"/>
            </a:xfrm>
            <a:custGeom>
              <a:avLst/>
              <a:gdLst/>
              <a:ahLst/>
              <a:cxnLst>
                <a:cxn ang="0">
                  <a:pos x="7" y="9"/>
                </a:cxn>
                <a:cxn ang="0">
                  <a:pos x="7" y="9"/>
                </a:cxn>
                <a:cxn ang="0">
                  <a:pos x="6" y="10"/>
                </a:cxn>
                <a:cxn ang="0">
                  <a:pos x="6" y="10"/>
                </a:cxn>
                <a:cxn ang="0">
                  <a:pos x="6" y="10"/>
                </a:cxn>
                <a:cxn ang="0">
                  <a:pos x="4" y="10"/>
                </a:cxn>
                <a:cxn ang="0">
                  <a:pos x="2" y="9"/>
                </a:cxn>
                <a:cxn ang="0">
                  <a:pos x="1" y="9"/>
                </a:cxn>
                <a:cxn ang="0">
                  <a:pos x="0" y="8"/>
                </a:cxn>
                <a:cxn ang="0">
                  <a:pos x="0" y="7"/>
                </a:cxn>
                <a:cxn ang="0">
                  <a:pos x="0" y="6"/>
                </a:cxn>
                <a:cxn ang="0">
                  <a:pos x="1" y="4"/>
                </a:cxn>
                <a:cxn ang="0">
                  <a:pos x="1" y="4"/>
                </a:cxn>
                <a:cxn ang="0">
                  <a:pos x="1" y="2"/>
                </a:cxn>
                <a:cxn ang="0">
                  <a:pos x="1" y="0"/>
                </a:cxn>
                <a:cxn ang="0">
                  <a:pos x="1" y="0"/>
                </a:cxn>
                <a:cxn ang="0">
                  <a:pos x="2" y="1"/>
                </a:cxn>
                <a:cxn ang="0">
                  <a:pos x="2" y="2"/>
                </a:cxn>
                <a:cxn ang="0">
                  <a:pos x="4" y="2"/>
                </a:cxn>
                <a:cxn ang="0">
                  <a:pos x="6" y="2"/>
                </a:cxn>
                <a:cxn ang="0">
                  <a:pos x="7" y="2"/>
                </a:cxn>
                <a:cxn ang="0">
                  <a:pos x="7" y="3"/>
                </a:cxn>
                <a:cxn ang="0">
                  <a:pos x="6" y="4"/>
                </a:cxn>
                <a:cxn ang="0">
                  <a:pos x="6" y="5"/>
                </a:cxn>
                <a:cxn ang="0">
                  <a:pos x="6" y="6"/>
                </a:cxn>
                <a:cxn ang="0">
                  <a:pos x="7" y="8"/>
                </a:cxn>
                <a:cxn ang="0">
                  <a:pos x="7" y="8"/>
                </a:cxn>
                <a:cxn ang="0">
                  <a:pos x="7" y="9"/>
                </a:cxn>
                <a:cxn ang="0">
                  <a:pos x="7" y="9"/>
                </a:cxn>
              </a:cxnLst>
              <a:rect l="0" t="0" r="r" b="b"/>
              <a:pathLst>
                <a:path w="7" h="10">
                  <a:moveTo>
                    <a:pt x="7" y="9"/>
                  </a:moveTo>
                  <a:lnTo>
                    <a:pt x="7" y="9"/>
                  </a:lnTo>
                  <a:lnTo>
                    <a:pt x="6" y="10"/>
                  </a:lnTo>
                  <a:lnTo>
                    <a:pt x="6" y="10"/>
                  </a:lnTo>
                  <a:lnTo>
                    <a:pt x="6" y="10"/>
                  </a:lnTo>
                  <a:lnTo>
                    <a:pt x="4" y="10"/>
                  </a:lnTo>
                  <a:lnTo>
                    <a:pt x="2" y="9"/>
                  </a:lnTo>
                  <a:lnTo>
                    <a:pt x="1" y="9"/>
                  </a:lnTo>
                  <a:lnTo>
                    <a:pt x="0" y="8"/>
                  </a:lnTo>
                  <a:lnTo>
                    <a:pt x="0" y="7"/>
                  </a:lnTo>
                  <a:lnTo>
                    <a:pt x="0" y="6"/>
                  </a:lnTo>
                  <a:lnTo>
                    <a:pt x="1" y="4"/>
                  </a:lnTo>
                  <a:lnTo>
                    <a:pt x="1" y="4"/>
                  </a:lnTo>
                  <a:lnTo>
                    <a:pt x="1" y="2"/>
                  </a:lnTo>
                  <a:lnTo>
                    <a:pt x="1" y="0"/>
                  </a:lnTo>
                  <a:lnTo>
                    <a:pt x="1" y="0"/>
                  </a:lnTo>
                  <a:lnTo>
                    <a:pt x="2" y="1"/>
                  </a:lnTo>
                  <a:lnTo>
                    <a:pt x="2" y="2"/>
                  </a:lnTo>
                  <a:lnTo>
                    <a:pt x="4" y="2"/>
                  </a:lnTo>
                  <a:lnTo>
                    <a:pt x="6" y="2"/>
                  </a:lnTo>
                  <a:lnTo>
                    <a:pt x="7" y="2"/>
                  </a:lnTo>
                  <a:lnTo>
                    <a:pt x="7" y="3"/>
                  </a:lnTo>
                  <a:lnTo>
                    <a:pt x="6" y="4"/>
                  </a:lnTo>
                  <a:lnTo>
                    <a:pt x="6" y="5"/>
                  </a:lnTo>
                  <a:lnTo>
                    <a:pt x="6" y="6"/>
                  </a:lnTo>
                  <a:lnTo>
                    <a:pt x="7" y="8"/>
                  </a:lnTo>
                  <a:lnTo>
                    <a:pt x="7" y="8"/>
                  </a:lnTo>
                  <a:lnTo>
                    <a:pt x="7" y="9"/>
                  </a:lnTo>
                  <a:lnTo>
                    <a:pt x="7" y="9"/>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14" name="Freeform 491"/>
            <p:cNvSpPr>
              <a:spLocks/>
            </p:cNvSpPr>
            <p:nvPr/>
          </p:nvSpPr>
          <p:spPr bwMode="auto">
            <a:xfrm>
              <a:off x="7543807" y="5983284"/>
              <a:ext cx="7938" cy="12700"/>
            </a:xfrm>
            <a:custGeom>
              <a:avLst/>
              <a:gdLst/>
              <a:ahLst/>
              <a:cxnLst>
                <a:cxn ang="0">
                  <a:pos x="4" y="4"/>
                </a:cxn>
                <a:cxn ang="0">
                  <a:pos x="4" y="4"/>
                </a:cxn>
                <a:cxn ang="0">
                  <a:pos x="4" y="6"/>
                </a:cxn>
                <a:cxn ang="0">
                  <a:pos x="4" y="7"/>
                </a:cxn>
                <a:cxn ang="0">
                  <a:pos x="3" y="8"/>
                </a:cxn>
                <a:cxn ang="0">
                  <a:pos x="3" y="8"/>
                </a:cxn>
                <a:cxn ang="0">
                  <a:pos x="2" y="8"/>
                </a:cxn>
                <a:cxn ang="0">
                  <a:pos x="1" y="7"/>
                </a:cxn>
                <a:cxn ang="0">
                  <a:pos x="1" y="6"/>
                </a:cxn>
                <a:cxn ang="0">
                  <a:pos x="0" y="5"/>
                </a:cxn>
                <a:cxn ang="0">
                  <a:pos x="0" y="4"/>
                </a:cxn>
                <a:cxn ang="0">
                  <a:pos x="1" y="2"/>
                </a:cxn>
                <a:cxn ang="0">
                  <a:pos x="1" y="1"/>
                </a:cxn>
                <a:cxn ang="0">
                  <a:pos x="2" y="0"/>
                </a:cxn>
                <a:cxn ang="0">
                  <a:pos x="3" y="0"/>
                </a:cxn>
                <a:cxn ang="0">
                  <a:pos x="4" y="0"/>
                </a:cxn>
                <a:cxn ang="0">
                  <a:pos x="4" y="1"/>
                </a:cxn>
                <a:cxn ang="0">
                  <a:pos x="5" y="1"/>
                </a:cxn>
                <a:cxn ang="0">
                  <a:pos x="5" y="3"/>
                </a:cxn>
                <a:cxn ang="0">
                  <a:pos x="5" y="4"/>
                </a:cxn>
                <a:cxn ang="0">
                  <a:pos x="4" y="4"/>
                </a:cxn>
                <a:cxn ang="0">
                  <a:pos x="4" y="4"/>
                </a:cxn>
              </a:cxnLst>
              <a:rect l="0" t="0" r="r" b="b"/>
              <a:pathLst>
                <a:path w="5" h="8">
                  <a:moveTo>
                    <a:pt x="4" y="4"/>
                  </a:moveTo>
                  <a:lnTo>
                    <a:pt x="4" y="4"/>
                  </a:lnTo>
                  <a:lnTo>
                    <a:pt x="4" y="6"/>
                  </a:lnTo>
                  <a:lnTo>
                    <a:pt x="4" y="7"/>
                  </a:lnTo>
                  <a:lnTo>
                    <a:pt x="3" y="8"/>
                  </a:lnTo>
                  <a:lnTo>
                    <a:pt x="3" y="8"/>
                  </a:lnTo>
                  <a:lnTo>
                    <a:pt x="2" y="8"/>
                  </a:lnTo>
                  <a:lnTo>
                    <a:pt x="1" y="7"/>
                  </a:lnTo>
                  <a:lnTo>
                    <a:pt x="1" y="6"/>
                  </a:lnTo>
                  <a:lnTo>
                    <a:pt x="0" y="5"/>
                  </a:lnTo>
                  <a:lnTo>
                    <a:pt x="0" y="4"/>
                  </a:lnTo>
                  <a:lnTo>
                    <a:pt x="1" y="2"/>
                  </a:lnTo>
                  <a:lnTo>
                    <a:pt x="1" y="1"/>
                  </a:lnTo>
                  <a:lnTo>
                    <a:pt x="2" y="0"/>
                  </a:lnTo>
                  <a:lnTo>
                    <a:pt x="3" y="0"/>
                  </a:lnTo>
                  <a:lnTo>
                    <a:pt x="4" y="0"/>
                  </a:lnTo>
                  <a:lnTo>
                    <a:pt x="4" y="1"/>
                  </a:lnTo>
                  <a:lnTo>
                    <a:pt x="5" y="1"/>
                  </a:lnTo>
                  <a:lnTo>
                    <a:pt x="5" y="3"/>
                  </a:lnTo>
                  <a:lnTo>
                    <a:pt x="5" y="4"/>
                  </a:lnTo>
                  <a:lnTo>
                    <a:pt x="4" y="4"/>
                  </a:lnTo>
                  <a:lnTo>
                    <a:pt x="4"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15" name="Freeform 492"/>
            <p:cNvSpPr>
              <a:spLocks/>
            </p:cNvSpPr>
            <p:nvPr/>
          </p:nvSpPr>
          <p:spPr bwMode="auto">
            <a:xfrm>
              <a:off x="7551744" y="5991221"/>
              <a:ext cx="9525" cy="7938"/>
            </a:xfrm>
            <a:custGeom>
              <a:avLst/>
              <a:gdLst/>
              <a:ahLst/>
              <a:cxnLst>
                <a:cxn ang="0">
                  <a:pos x="4" y="4"/>
                </a:cxn>
                <a:cxn ang="0">
                  <a:pos x="4" y="4"/>
                </a:cxn>
                <a:cxn ang="0">
                  <a:pos x="2" y="5"/>
                </a:cxn>
                <a:cxn ang="0">
                  <a:pos x="2" y="5"/>
                </a:cxn>
                <a:cxn ang="0">
                  <a:pos x="1" y="4"/>
                </a:cxn>
                <a:cxn ang="0">
                  <a:pos x="0" y="4"/>
                </a:cxn>
                <a:cxn ang="0">
                  <a:pos x="0" y="3"/>
                </a:cxn>
                <a:cxn ang="0">
                  <a:pos x="1" y="2"/>
                </a:cxn>
                <a:cxn ang="0">
                  <a:pos x="2" y="1"/>
                </a:cxn>
                <a:cxn ang="0">
                  <a:pos x="3" y="0"/>
                </a:cxn>
                <a:cxn ang="0">
                  <a:pos x="3" y="0"/>
                </a:cxn>
                <a:cxn ang="0">
                  <a:pos x="4" y="1"/>
                </a:cxn>
                <a:cxn ang="0">
                  <a:pos x="5" y="2"/>
                </a:cxn>
                <a:cxn ang="0">
                  <a:pos x="6" y="2"/>
                </a:cxn>
                <a:cxn ang="0">
                  <a:pos x="5" y="3"/>
                </a:cxn>
                <a:cxn ang="0">
                  <a:pos x="4" y="4"/>
                </a:cxn>
                <a:cxn ang="0">
                  <a:pos x="4" y="4"/>
                </a:cxn>
              </a:cxnLst>
              <a:rect l="0" t="0" r="r" b="b"/>
              <a:pathLst>
                <a:path w="6" h="5">
                  <a:moveTo>
                    <a:pt x="4" y="4"/>
                  </a:moveTo>
                  <a:lnTo>
                    <a:pt x="4" y="4"/>
                  </a:lnTo>
                  <a:lnTo>
                    <a:pt x="2" y="5"/>
                  </a:lnTo>
                  <a:lnTo>
                    <a:pt x="2" y="5"/>
                  </a:lnTo>
                  <a:lnTo>
                    <a:pt x="1" y="4"/>
                  </a:lnTo>
                  <a:lnTo>
                    <a:pt x="0" y="4"/>
                  </a:lnTo>
                  <a:lnTo>
                    <a:pt x="0" y="3"/>
                  </a:lnTo>
                  <a:lnTo>
                    <a:pt x="1" y="2"/>
                  </a:lnTo>
                  <a:lnTo>
                    <a:pt x="2" y="1"/>
                  </a:lnTo>
                  <a:lnTo>
                    <a:pt x="3" y="0"/>
                  </a:lnTo>
                  <a:lnTo>
                    <a:pt x="3" y="0"/>
                  </a:lnTo>
                  <a:lnTo>
                    <a:pt x="4" y="1"/>
                  </a:lnTo>
                  <a:lnTo>
                    <a:pt x="5" y="2"/>
                  </a:lnTo>
                  <a:lnTo>
                    <a:pt x="6" y="2"/>
                  </a:lnTo>
                  <a:lnTo>
                    <a:pt x="5" y="3"/>
                  </a:lnTo>
                  <a:lnTo>
                    <a:pt x="4" y="4"/>
                  </a:lnTo>
                  <a:lnTo>
                    <a:pt x="4"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16" name="Freeform 493"/>
            <p:cNvSpPr>
              <a:spLocks/>
            </p:cNvSpPr>
            <p:nvPr/>
          </p:nvSpPr>
          <p:spPr bwMode="auto">
            <a:xfrm>
              <a:off x="7524756" y="5946772"/>
              <a:ext cx="23813" cy="52387"/>
            </a:xfrm>
            <a:custGeom>
              <a:avLst/>
              <a:gdLst/>
              <a:ahLst/>
              <a:cxnLst>
                <a:cxn ang="0">
                  <a:pos x="11" y="33"/>
                </a:cxn>
                <a:cxn ang="0">
                  <a:pos x="11" y="33"/>
                </a:cxn>
                <a:cxn ang="0">
                  <a:pos x="10" y="33"/>
                </a:cxn>
                <a:cxn ang="0">
                  <a:pos x="8" y="33"/>
                </a:cxn>
                <a:cxn ang="0">
                  <a:pos x="6" y="33"/>
                </a:cxn>
                <a:cxn ang="0">
                  <a:pos x="5" y="32"/>
                </a:cxn>
                <a:cxn ang="0">
                  <a:pos x="4" y="31"/>
                </a:cxn>
                <a:cxn ang="0">
                  <a:pos x="3" y="31"/>
                </a:cxn>
                <a:cxn ang="0">
                  <a:pos x="3" y="30"/>
                </a:cxn>
                <a:cxn ang="0">
                  <a:pos x="4" y="28"/>
                </a:cxn>
                <a:cxn ang="0">
                  <a:pos x="4" y="27"/>
                </a:cxn>
                <a:cxn ang="0">
                  <a:pos x="3" y="26"/>
                </a:cxn>
                <a:cxn ang="0">
                  <a:pos x="1" y="21"/>
                </a:cxn>
                <a:cxn ang="0">
                  <a:pos x="0" y="20"/>
                </a:cxn>
                <a:cxn ang="0">
                  <a:pos x="0" y="17"/>
                </a:cxn>
                <a:cxn ang="0">
                  <a:pos x="0" y="15"/>
                </a:cxn>
                <a:cxn ang="0">
                  <a:pos x="1" y="13"/>
                </a:cxn>
                <a:cxn ang="0">
                  <a:pos x="2" y="11"/>
                </a:cxn>
                <a:cxn ang="0">
                  <a:pos x="4" y="9"/>
                </a:cxn>
                <a:cxn ang="0">
                  <a:pos x="6" y="8"/>
                </a:cxn>
                <a:cxn ang="0">
                  <a:pos x="7" y="8"/>
                </a:cxn>
                <a:cxn ang="0">
                  <a:pos x="9" y="7"/>
                </a:cxn>
                <a:cxn ang="0">
                  <a:pos x="10" y="5"/>
                </a:cxn>
                <a:cxn ang="0">
                  <a:pos x="11" y="3"/>
                </a:cxn>
                <a:cxn ang="0">
                  <a:pos x="12" y="2"/>
                </a:cxn>
                <a:cxn ang="0">
                  <a:pos x="13" y="1"/>
                </a:cxn>
                <a:cxn ang="0">
                  <a:pos x="15" y="0"/>
                </a:cxn>
                <a:cxn ang="0">
                  <a:pos x="15" y="1"/>
                </a:cxn>
                <a:cxn ang="0">
                  <a:pos x="14" y="2"/>
                </a:cxn>
                <a:cxn ang="0">
                  <a:pos x="13" y="3"/>
                </a:cxn>
                <a:cxn ang="0">
                  <a:pos x="13" y="4"/>
                </a:cxn>
                <a:cxn ang="0">
                  <a:pos x="13" y="5"/>
                </a:cxn>
                <a:cxn ang="0">
                  <a:pos x="13" y="7"/>
                </a:cxn>
                <a:cxn ang="0">
                  <a:pos x="13" y="8"/>
                </a:cxn>
                <a:cxn ang="0">
                  <a:pos x="13" y="9"/>
                </a:cxn>
                <a:cxn ang="0">
                  <a:pos x="13" y="11"/>
                </a:cxn>
                <a:cxn ang="0">
                  <a:pos x="13" y="12"/>
                </a:cxn>
                <a:cxn ang="0">
                  <a:pos x="15" y="14"/>
                </a:cxn>
                <a:cxn ang="0">
                  <a:pos x="15" y="16"/>
                </a:cxn>
                <a:cxn ang="0">
                  <a:pos x="15" y="17"/>
                </a:cxn>
                <a:cxn ang="0">
                  <a:pos x="15" y="19"/>
                </a:cxn>
                <a:cxn ang="0">
                  <a:pos x="13" y="21"/>
                </a:cxn>
                <a:cxn ang="0">
                  <a:pos x="13" y="21"/>
                </a:cxn>
                <a:cxn ang="0">
                  <a:pos x="11" y="22"/>
                </a:cxn>
                <a:cxn ang="0">
                  <a:pos x="9" y="23"/>
                </a:cxn>
                <a:cxn ang="0">
                  <a:pos x="8" y="24"/>
                </a:cxn>
                <a:cxn ang="0">
                  <a:pos x="8" y="26"/>
                </a:cxn>
                <a:cxn ang="0">
                  <a:pos x="8" y="27"/>
                </a:cxn>
                <a:cxn ang="0">
                  <a:pos x="9" y="30"/>
                </a:cxn>
                <a:cxn ang="0">
                  <a:pos x="11" y="33"/>
                </a:cxn>
                <a:cxn ang="0">
                  <a:pos x="11" y="33"/>
                </a:cxn>
              </a:cxnLst>
              <a:rect l="0" t="0" r="r" b="b"/>
              <a:pathLst>
                <a:path w="15" h="33">
                  <a:moveTo>
                    <a:pt x="11" y="33"/>
                  </a:moveTo>
                  <a:lnTo>
                    <a:pt x="11" y="33"/>
                  </a:lnTo>
                  <a:lnTo>
                    <a:pt x="10" y="33"/>
                  </a:lnTo>
                  <a:lnTo>
                    <a:pt x="8" y="33"/>
                  </a:lnTo>
                  <a:lnTo>
                    <a:pt x="6" y="33"/>
                  </a:lnTo>
                  <a:lnTo>
                    <a:pt x="5" y="32"/>
                  </a:lnTo>
                  <a:lnTo>
                    <a:pt x="4" y="31"/>
                  </a:lnTo>
                  <a:lnTo>
                    <a:pt x="3" y="31"/>
                  </a:lnTo>
                  <a:lnTo>
                    <a:pt x="3" y="30"/>
                  </a:lnTo>
                  <a:lnTo>
                    <a:pt x="4" y="28"/>
                  </a:lnTo>
                  <a:lnTo>
                    <a:pt x="4" y="27"/>
                  </a:lnTo>
                  <a:lnTo>
                    <a:pt x="3" y="26"/>
                  </a:lnTo>
                  <a:lnTo>
                    <a:pt x="1" y="21"/>
                  </a:lnTo>
                  <a:lnTo>
                    <a:pt x="0" y="20"/>
                  </a:lnTo>
                  <a:lnTo>
                    <a:pt x="0" y="17"/>
                  </a:lnTo>
                  <a:lnTo>
                    <a:pt x="0" y="15"/>
                  </a:lnTo>
                  <a:lnTo>
                    <a:pt x="1" y="13"/>
                  </a:lnTo>
                  <a:lnTo>
                    <a:pt x="2" y="11"/>
                  </a:lnTo>
                  <a:lnTo>
                    <a:pt x="4" y="9"/>
                  </a:lnTo>
                  <a:lnTo>
                    <a:pt x="6" y="8"/>
                  </a:lnTo>
                  <a:lnTo>
                    <a:pt x="7" y="8"/>
                  </a:lnTo>
                  <a:lnTo>
                    <a:pt x="9" y="7"/>
                  </a:lnTo>
                  <a:lnTo>
                    <a:pt x="10" y="5"/>
                  </a:lnTo>
                  <a:lnTo>
                    <a:pt x="11" y="3"/>
                  </a:lnTo>
                  <a:lnTo>
                    <a:pt x="12" y="2"/>
                  </a:lnTo>
                  <a:lnTo>
                    <a:pt x="13" y="1"/>
                  </a:lnTo>
                  <a:lnTo>
                    <a:pt x="15" y="0"/>
                  </a:lnTo>
                  <a:lnTo>
                    <a:pt x="15" y="1"/>
                  </a:lnTo>
                  <a:lnTo>
                    <a:pt x="14" y="2"/>
                  </a:lnTo>
                  <a:lnTo>
                    <a:pt x="13" y="3"/>
                  </a:lnTo>
                  <a:lnTo>
                    <a:pt x="13" y="4"/>
                  </a:lnTo>
                  <a:lnTo>
                    <a:pt x="13" y="5"/>
                  </a:lnTo>
                  <a:lnTo>
                    <a:pt x="13" y="7"/>
                  </a:lnTo>
                  <a:lnTo>
                    <a:pt x="13" y="8"/>
                  </a:lnTo>
                  <a:lnTo>
                    <a:pt x="13" y="9"/>
                  </a:lnTo>
                  <a:lnTo>
                    <a:pt x="13" y="11"/>
                  </a:lnTo>
                  <a:lnTo>
                    <a:pt x="13" y="12"/>
                  </a:lnTo>
                  <a:lnTo>
                    <a:pt x="15" y="14"/>
                  </a:lnTo>
                  <a:lnTo>
                    <a:pt x="15" y="16"/>
                  </a:lnTo>
                  <a:lnTo>
                    <a:pt x="15" y="17"/>
                  </a:lnTo>
                  <a:lnTo>
                    <a:pt x="15" y="19"/>
                  </a:lnTo>
                  <a:lnTo>
                    <a:pt x="13" y="21"/>
                  </a:lnTo>
                  <a:lnTo>
                    <a:pt x="13" y="21"/>
                  </a:lnTo>
                  <a:lnTo>
                    <a:pt x="11" y="22"/>
                  </a:lnTo>
                  <a:lnTo>
                    <a:pt x="9" y="23"/>
                  </a:lnTo>
                  <a:lnTo>
                    <a:pt x="8" y="24"/>
                  </a:lnTo>
                  <a:lnTo>
                    <a:pt x="8" y="26"/>
                  </a:lnTo>
                  <a:lnTo>
                    <a:pt x="8" y="27"/>
                  </a:lnTo>
                  <a:lnTo>
                    <a:pt x="9" y="30"/>
                  </a:lnTo>
                  <a:lnTo>
                    <a:pt x="11" y="33"/>
                  </a:lnTo>
                  <a:lnTo>
                    <a:pt x="11" y="3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17" name="Freeform 494"/>
            <p:cNvSpPr>
              <a:spLocks/>
            </p:cNvSpPr>
            <p:nvPr/>
          </p:nvSpPr>
          <p:spPr bwMode="auto">
            <a:xfrm>
              <a:off x="7505706" y="5999159"/>
              <a:ext cx="69850" cy="98425"/>
            </a:xfrm>
            <a:custGeom>
              <a:avLst/>
              <a:gdLst/>
              <a:ahLst/>
              <a:cxnLst>
                <a:cxn ang="0">
                  <a:pos x="23" y="0"/>
                </a:cxn>
                <a:cxn ang="0">
                  <a:pos x="20" y="0"/>
                </a:cxn>
                <a:cxn ang="0">
                  <a:pos x="18" y="0"/>
                </a:cxn>
                <a:cxn ang="0">
                  <a:pos x="17" y="2"/>
                </a:cxn>
                <a:cxn ang="0">
                  <a:pos x="17" y="4"/>
                </a:cxn>
                <a:cxn ang="0">
                  <a:pos x="16" y="6"/>
                </a:cxn>
                <a:cxn ang="0">
                  <a:pos x="13" y="8"/>
                </a:cxn>
                <a:cxn ang="0">
                  <a:pos x="10" y="7"/>
                </a:cxn>
                <a:cxn ang="0">
                  <a:pos x="9" y="8"/>
                </a:cxn>
                <a:cxn ang="0">
                  <a:pos x="8" y="11"/>
                </a:cxn>
                <a:cxn ang="0">
                  <a:pos x="6" y="13"/>
                </a:cxn>
                <a:cxn ang="0">
                  <a:pos x="5" y="19"/>
                </a:cxn>
                <a:cxn ang="0">
                  <a:pos x="4" y="22"/>
                </a:cxn>
                <a:cxn ang="0">
                  <a:pos x="1" y="25"/>
                </a:cxn>
                <a:cxn ang="0">
                  <a:pos x="1" y="26"/>
                </a:cxn>
                <a:cxn ang="0">
                  <a:pos x="1" y="28"/>
                </a:cxn>
                <a:cxn ang="0">
                  <a:pos x="0" y="33"/>
                </a:cxn>
                <a:cxn ang="0">
                  <a:pos x="0" y="39"/>
                </a:cxn>
                <a:cxn ang="0">
                  <a:pos x="1" y="42"/>
                </a:cxn>
                <a:cxn ang="0">
                  <a:pos x="5" y="47"/>
                </a:cxn>
                <a:cxn ang="0">
                  <a:pos x="9" y="49"/>
                </a:cxn>
                <a:cxn ang="0">
                  <a:pos x="14" y="49"/>
                </a:cxn>
                <a:cxn ang="0">
                  <a:pos x="12" y="53"/>
                </a:cxn>
                <a:cxn ang="0">
                  <a:pos x="12" y="58"/>
                </a:cxn>
                <a:cxn ang="0">
                  <a:pos x="17" y="59"/>
                </a:cxn>
                <a:cxn ang="0">
                  <a:pos x="20" y="62"/>
                </a:cxn>
                <a:cxn ang="0">
                  <a:pos x="27" y="62"/>
                </a:cxn>
                <a:cxn ang="0">
                  <a:pos x="33" y="58"/>
                </a:cxn>
                <a:cxn ang="0">
                  <a:pos x="35" y="58"/>
                </a:cxn>
                <a:cxn ang="0">
                  <a:pos x="38" y="61"/>
                </a:cxn>
                <a:cxn ang="0">
                  <a:pos x="39" y="61"/>
                </a:cxn>
                <a:cxn ang="0">
                  <a:pos x="39" y="58"/>
                </a:cxn>
                <a:cxn ang="0">
                  <a:pos x="39" y="56"/>
                </a:cxn>
                <a:cxn ang="0">
                  <a:pos x="42" y="53"/>
                </a:cxn>
                <a:cxn ang="0">
                  <a:pos x="41" y="47"/>
                </a:cxn>
                <a:cxn ang="0">
                  <a:pos x="37" y="43"/>
                </a:cxn>
                <a:cxn ang="0">
                  <a:pos x="35" y="38"/>
                </a:cxn>
                <a:cxn ang="0">
                  <a:pos x="33" y="36"/>
                </a:cxn>
                <a:cxn ang="0">
                  <a:pos x="32" y="34"/>
                </a:cxn>
                <a:cxn ang="0">
                  <a:pos x="30" y="34"/>
                </a:cxn>
                <a:cxn ang="0">
                  <a:pos x="27" y="34"/>
                </a:cxn>
                <a:cxn ang="0">
                  <a:pos x="26" y="32"/>
                </a:cxn>
                <a:cxn ang="0">
                  <a:pos x="26" y="30"/>
                </a:cxn>
                <a:cxn ang="0">
                  <a:pos x="29" y="15"/>
                </a:cxn>
                <a:cxn ang="0">
                  <a:pos x="29" y="8"/>
                </a:cxn>
                <a:cxn ang="0">
                  <a:pos x="27" y="1"/>
                </a:cxn>
                <a:cxn ang="0">
                  <a:pos x="25" y="1"/>
                </a:cxn>
                <a:cxn ang="0">
                  <a:pos x="23" y="0"/>
                </a:cxn>
              </a:cxnLst>
              <a:rect l="0" t="0" r="r" b="b"/>
              <a:pathLst>
                <a:path w="44" h="62">
                  <a:moveTo>
                    <a:pt x="23" y="0"/>
                  </a:moveTo>
                  <a:lnTo>
                    <a:pt x="23" y="0"/>
                  </a:lnTo>
                  <a:lnTo>
                    <a:pt x="21" y="0"/>
                  </a:lnTo>
                  <a:lnTo>
                    <a:pt x="20" y="0"/>
                  </a:lnTo>
                  <a:lnTo>
                    <a:pt x="18" y="0"/>
                  </a:lnTo>
                  <a:lnTo>
                    <a:pt x="18" y="0"/>
                  </a:lnTo>
                  <a:lnTo>
                    <a:pt x="18" y="1"/>
                  </a:lnTo>
                  <a:lnTo>
                    <a:pt x="17" y="2"/>
                  </a:lnTo>
                  <a:lnTo>
                    <a:pt x="17" y="3"/>
                  </a:lnTo>
                  <a:lnTo>
                    <a:pt x="17" y="4"/>
                  </a:lnTo>
                  <a:lnTo>
                    <a:pt x="17" y="5"/>
                  </a:lnTo>
                  <a:lnTo>
                    <a:pt x="16" y="6"/>
                  </a:lnTo>
                  <a:lnTo>
                    <a:pt x="16" y="7"/>
                  </a:lnTo>
                  <a:lnTo>
                    <a:pt x="13" y="8"/>
                  </a:lnTo>
                  <a:lnTo>
                    <a:pt x="12" y="8"/>
                  </a:lnTo>
                  <a:lnTo>
                    <a:pt x="10" y="7"/>
                  </a:lnTo>
                  <a:lnTo>
                    <a:pt x="9" y="7"/>
                  </a:lnTo>
                  <a:lnTo>
                    <a:pt x="9" y="8"/>
                  </a:lnTo>
                  <a:lnTo>
                    <a:pt x="8" y="10"/>
                  </a:lnTo>
                  <a:lnTo>
                    <a:pt x="8" y="11"/>
                  </a:lnTo>
                  <a:lnTo>
                    <a:pt x="7" y="11"/>
                  </a:lnTo>
                  <a:lnTo>
                    <a:pt x="6" y="13"/>
                  </a:lnTo>
                  <a:lnTo>
                    <a:pt x="6" y="15"/>
                  </a:lnTo>
                  <a:lnTo>
                    <a:pt x="5" y="19"/>
                  </a:lnTo>
                  <a:lnTo>
                    <a:pt x="5" y="21"/>
                  </a:lnTo>
                  <a:lnTo>
                    <a:pt x="4" y="22"/>
                  </a:lnTo>
                  <a:lnTo>
                    <a:pt x="3" y="24"/>
                  </a:lnTo>
                  <a:lnTo>
                    <a:pt x="1" y="25"/>
                  </a:lnTo>
                  <a:lnTo>
                    <a:pt x="1" y="26"/>
                  </a:lnTo>
                  <a:lnTo>
                    <a:pt x="1" y="26"/>
                  </a:lnTo>
                  <a:lnTo>
                    <a:pt x="1" y="27"/>
                  </a:lnTo>
                  <a:lnTo>
                    <a:pt x="1" y="28"/>
                  </a:lnTo>
                  <a:lnTo>
                    <a:pt x="1" y="30"/>
                  </a:lnTo>
                  <a:lnTo>
                    <a:pt x="0" y="33"/>
                  </a:lnTo>
                  <a:lnTo>
                    <a:pt x="0" y="36"/>
                  </a:lnTo>
                  <a:lnTo>
                    <a:pt x="0" y="39"/>
                  </a:lnTo>
                  <a:lnTo>
                    <a:pt x="1" y="40"/>
                  </a:lnTo>
                  <a:lnTo>
                    <a:pt x="1" y="42"/>
                  </a:lnTo>
                  <a:lnTo>
                    <a:pt x="2" y="46"/>
                  </a:lnTo>
                  <a:lnTo>
                    <a:pt x="5" y="47"/>
                  </a:lnTo>
                  <a:lnTo>
                    <a:pt x="8" y="48"/>
                  </a:lnTo>
                  <a:lnTo>
                    <a:pt x="9" y="49"/>
                  </a:lnTo>
                  <a:lnTo>
                    <a:pt x="11" y="49"/>
                  </a:lnTo>
                  <a:lnTo>
                    <a:pt x="14" y="49"/>
                  </a:lnTo>
                  <a:lnTo>
                    <a:pt x="13" y="51"/>
                  </a:lnTo>
                  <a:lnTo>
                    <a:pt x="12" y="53"/>
                  </a:lnTo>
                  <a:lnTo>
                    <a:pt x="12" y="56"/>
                  </a:lnTo>
                  <a:lnTo>
                    <a:pt x="12" y="58"/>
                  </a:lnTo>
                  <a:lnTo>
                    <a:pt x="14" y="58"/>
                  </a:lnTo>
                  <a:lnTo>
                    <a:pt x="17" y="59"/>
                  </a:lnTo>
                  <a:lnTo>
                    <a:pt x="19" y="60"/>
                  </a:lnTo>
                  <a:lnTo>
                    <a:pt x="20" y="62"/>
                  </a:lnTo>
                  <a:lnTo>
                    <a:pt x="25" y="62"/>
                  </a:lnTo>
                  <a:lnTo>
                    <a:pt x="27" y="62"/>
                  </a:lnTo>
                  <a:lnTo>
                    <a:pt x="31" y="60"/>
                  </a:lnTo>
                  <a:lnTo>
                    <a:pt x="33" y="58"/>
                  </a:lnTo>
                  <a:lnTo>
                    <a:pt x="34" y="58"/>
                  </a:lnTo>
                  <a:lnTo>
                    <a:pt x="35" y="58"/>
                  </a:lnTo>
                  <a:lnTo>
                    <a:pt x="36" y="59"/>
                  </a:lnTo>
                  <a:lnTo>
                    <a:pt x="38" y="61"/>
                  </a:lnTo>
                  <a:lnTo>
                    <a:pt x="39" y="61"/>
                  </a:lnTo>
                  <a:lnTo>
                    <a:pt x="39" y="61"/>
                  </a:lnTo>
                  <a:lnTo>
                    <a:pt x="39" y="60"/>
                  </a:lnTo>
                  <a:lnTo>
                    <a:pt x="39" y="58"/>
                  </a:lnTo>
                  <a:lnTo>
                    <a:pt x="39" y="57"/>
                  </a:lnTo>
                  <a:lnTo>
                    <a:pt x="39" y="56"/>
                  </a:lnTo>
                  <a:lnTo>
                    <a:pt x="40" y="56"/>
                  </a:lnTo>
                  <a:lnTo>
                    <a:pt x="42" y="53"/>
                  </a:lnTo>
                  <a:lnTo>
                    <a:pt x="44" y="51"/>
                  </a:lnTo>
                  <a:lnTo>
                    <a:pt x="41" y="47"/>
                  </a:lnTo>
                  <a:lnTo>
                    <a:pt x="37" y="44"/>
                  </a:lnTo>
                  <a:lnTo>
                    <a:pt x="37" y="43"/>
                  </a:lnTo>
                  <a:lnTo>
                    <a:pt x="36" y="42"/>
                  </a:lnTo>
                  <a:lnTo>
                    <a:pt x="35" y="38"/>
                  </a:lnTo>
                  <a:lnTo>
                    <a:pt x="34" y="38"/>
                  </a:lnTo>
                  <a:lnTo>
                    <a:pt x="33" y="36"/>
                  </a:lnTo>
                  <a:lnTo>
                    <a:pt x="33" y="35"/>
                  </a:lnTo>
                  <a:lnTo>
                    <a:pt x="32" y="34"/>
                  </a:lnTo>
                  <a:lnTo>
                    <a:pt x="31" y="34"/>
                  </a:lnTo>
                  <a:lnTo>
                    <a:pt x="30" y="34"/>
                  </a:lnTo>
                  <a:lnTo>
                    <a:pt x="28" y="34"/>
                  </a:lnTo>
                  <a:lnTo>
                    <a:pt x="27" y="34"/>
                  </a:lnTo>
                  <a:lnTo>
                    <a:pt x="27" y="33"/>
                  </a:lnTo>
                  <a:lnTo>
                    <a:pt x="26" y="32"/>
                  </a:lnTo>
                  <a:lnTo>
                    <a:pt x="25" y="31"/>
                  </a:lnTo>
                  <a:lnTo>
                    <a:pt x="26" y="30"/>
                  </a:lnTo>
                  <a:lnTo>
                    <a:pt x="28" y="23"/>
                  </a:lnTo>
                  <a:lnTo>
                    <a:pt x="29" y="15"/>
                  </a:lnTo>
                  <a:lnTo>
                    <a:pt x="29" y="12"/>
                  </a:lnTo>
                  <a:lnTo>
                    <a:pt x="29" y="8"/>
                  </a:lnTo>
                  <a:lnTo>
                    <a:pt x="28" y="5"/>
                  </a:lnTo>
                  <a:lnTo>
                    <a:pt x="27" y="1"/>
                  </a:lnTo>
                  <a:lnTo>
                    <a:pt x="25" y="1"/>
                  </a:lnTo>
                  <a:lnTo>
                    <a:pt x="25" y="1"/>
                  </a:lnTo>
                  <a:lnTo>
                    <a:pt x="24" y="0"/>
                  </a:lnTo>
                  <a:lnTo>
                    <a:pt x="23" y="0"/>
                  </a:lnTo>
                  <a:lnTo>
                    <a:pt x="23"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18" name="Freeform 495"/>
            <p:cNvSpPr>
              <a:spLocks/>
            </p:cNvSpPr>
            <p:nvPr/>
          </p:nvSpPr>
          <p:spPr bwMode="auto">
            <a:xfrm>
              <a:off x="7756532" y="6765921"/>
              <a:ext cx="30163" cy="87313"/>
            </a:xfrm>
            <a:custGeom>
              <a:avLst/>
              <a:gdLst/>
              <a:ahLst/>
              <a:cxnLst>
                <a:cxn ang="0">
                  <a:pos x="0" y="32"/>
                </a:cxn>
                <a:cxn ang="0">
                  <a:pos x="1" y="35"/>
                </a:cxn>
                <a:cxn ang="0">
                  <a:pos x="2" y="36"/>
                </a:cxn>
                <a:cxn ang="0">
                  <a:pos x="5" y="36"/>
                </a:cxn>
                <a:cxn ang="0">
                  <a:pos x="8" y="36"/>
                </a:cxn>
                <a:cxn ang="0">
                  <a:pos x="9" y="37"/>
                </a:cxn>
                <a:cxn ang="0">
                  <a:pos x="9" y="39"/>
                </a:cxn>
                <a:cxn ang="0">
                  <a:pos x="7" y="44"/>
                </a:cxn>
                <a:cxn ang="0">
                  <a:pos x="7" y="46"/>
                </a:cxn>
                <a:cxn ang="0">
                  <a:pos x="10" y="48"/>
                </a:cxn>
                <a:cxn ang="0">
                  <a:pos x="13" y="54"/>
                </a:cxn>
                <a:cxn ang="0">
                  <a:pos x="14" y="55"/>
                </a:cxn>
                <a:cxn ang="0">
                  <a:pos x="16" y="54"/>
                </a:cxn>
                <a:cxn ang="0">
                  <a:pos x="16" y="49"/>
                </a:cxn>
                <a:cxn ang="0">
                  <a:pos x="18" y="42"/>
                </a:cxn>
                <a:cxn ang="0">
                  <a:pos x="19" y="36"/>
                </a:cxn>
                <a:cxn ang="0">
                  <a:pos x="19" y="34"/>
                </a:cxn>
                <a:cxn ang="0">
                  <a:pos x="17" y="30"/>
                </a:cxn>
                <a:cxn ang="0">
                  <a:pos x="13" y="28"/>
                </a:cxn>
                <a:cxn ang="0">
                  <a:pos x="12" y="27"/>
                </a:cxn>
                <a:cxn ang="0">
                  <a:pos x="10" y="24"/>
                </a:cxn>
                <a:cxn ang="0">
                  <a:pos x="9" y="20"/>
                </a:cxn>
                <a:cxn ang="0">
                  <a:pos x="10" y="16"/>
                </a:cxn>
                <a:cxn ang="0">
                  <a:pos x="12" y="12"/>
                </a:cxn>
                <a:cxn ang="0">
                  <a:pos x="12" y="8"/>
                </a:cxn>
                <a:cxn ang="0">
                  <a:pos x="9" y="3"/>
                </a:cxn>
                <a:cxn ang="0">
                  <a:pos x="6" y="0"/>
                </a:cxn>
                <a:cxn ang="0">
                  <a:pos x="6" y="1"/>
                </a:cxn>
                <a:cxn ang="0">
                  <a:pos x="3" y="0"/>
                </a:cxn>
                <a:cxn ang="0">
                  <a:pos x="0" y="1"/>
                </a:cxn>
                <a:cxn ang="0">
                  <a:pos x="3" y="5"/>
                </a:cxn>
                <a:cxn ang="0">
                  <a:pos x="4" y="10"/>
                </a:cxn>
                <a:cxn ang="0">
                  <a:pos x="4" y="20"/>
                </a:cxn>
                <a:cxn ang="0">
                  <a:pos x="5" y="24"/>
                </a:cxn>
                <a:cxn ang="0">
                  <a:pos x="3" y="26"/>
                </a:cxn>
                <a:cxn ang="0">
                  <a:pos x="0" y="28"/>
                </a:cxn>
                <a:cxn ang="0">
                  <a:pos x="0" y="30"/>
                </a:cxn>
                <a:cxn ang="0">
                  <a:pos x="0" y="32"/>
                </a:cxn>
              </a:cxnLst>
              <a:rect l="0" t="0" r="r" b="b"/>
              <a:pathLst>
                <a:path w="19" h="55">
                  <a:moveTo>
                    <a:pt x="0" y="32"/>
                  </a:moveTo>
                  <a:lnTo>
                    <a:pt x="0" y="32"/>
                  </a:lnTo>
                  <a:lnTo>
                    <a:pt x="1" y="34"/>
                  </a:lnTo>
                  <a:lnTo>
                    <a:pt x="1" y="35"/>
                  </a:lnTo>
                  <a:lnTo>
                    <a:pt x="1" y="36"/>
                  </a:lnTo>
                  <a:lnTo>
                    <a:pt x="2" y="36"/>
                  </a:lnTo>
                  <a:lnTo>
                    <a:pt x="4" y="36"/>
                  </a:lnTo>
                  <a:lnTo>
                    <a:pt x="5" y="36"/>
                  </a:lnTo>
                  <a:lnTo>
                    <a:pt x="6" y="36"/>
                  </a:lnTo>
                  <a:lnTo>
                    <a:pt x="8" y="36"/>
                  </a:lnTo>
                  <a:lnTo>
                    <a:pt x="9" y="37"/>
                  </a:lnTo>
                  <a:lnTo>
                    <a:pt x="9" y="37"/>
                  </a:lnTo>
                  <a:lnTo>
                    <a:pt x="9" y="38"/>
                  </a:lnTo>
                  <a:lnTo>
                    <a:pt x="9" y="39"/>
                  </a:lnTo>
                  <a:lnTo>
                    <a:pt x="8" y="41"/>
                  </a:lnTo>
                  <a:lnTo>
                    <a:pt x="7" y="44"/>
                  </a:lnTo>
                  <a:lnTo>
                    <a:pt x="7" y="46"/>
                  </a:lnTo>
                  <a:lnTo>
                    <a:pt x="7" y="46"/>
                  </a:lnTo>
                  <a:lnTo>
                    <a:pt x="8" y="47"/>
                  </a:lnTo>
                  <a:lnTo>
                    <a:pt x="10" y="48"/>
                  </a:lnTo>
                  <a:lnTo>
                    <a:pt x="12" y="49"/>
                  </a:lnTo>
                  <a:lnTo>
                    <a:pt x="13" y="54"/>
                  </a:lnTo>
                  <a:lnTo>
                    <a:pt x="13" y="55"/>
                  </a:lnTo>
                  <a:lnTo>
                    <a:pt x="14" y="55"/>
                  </a:lnTo>
                  <a:lnTo>
                    <a:pt x="15" y="55"/>
                  </a:lnTo>
                  <a:lnTo>
                    <a:pt x="16" y="54"/>
                  </a:lnTo>
                  <a:lnTo>
                    <a:pt x="16" y="53"/>
                  </a:lnTo>
                  <a:lnTo>
                    <a:pt x="16" y="49"/>
                  </a:lnTo>
                  <a:lnTo>
                    <a:pt x="17" y="46"/>
                  </a:lnTo>
                  <a:lnTo>
                    <a:pt x="18" y="42"/>
                  </a:lnTo>
                  <a:lnTo>
                    <a:pt x="19" y="39"/>
                  </a:lnTo>
                  <a:lnTo>
                    <a:pt x="19" y="36"/>
                  </a:lnTo>
                  <a:lnTo>
                    <a:pt x="19" y="35"/>
                  </a:lnTo>
                  <a:lnTo>
                    <a:pt x="19" y="34"/>
                  </a:lnTo>
                  <a:lnTo>
                    <a:pt x="18" y="32"/>
                  </a:lnTo>
                  <a:lnTo>
                    <a:pt x="17" y="30"/>
                  </a:lnTo>
                  <a:lnTo>
                    <a:pt x="15" y="29"/>
                  </a:lnTo>
                  <a:lnTo>
                    <a:pt x="13" y="28"/>
                  </a:lnTo>
                  <a:lnTo>
                    <a:pt x="12" y="27"/>
                  </a:lnTo>
                  <a:lnTo>
                    <a:pt x="12" y="27"/>
                  </a:lnTo>
                  <a:lnTo>
                    <a:pt x="11" y="25"/>
                  </a:lnTo>
                  <a:lnTo>
                    <a:pt x="10" y="24"/>
                  </a:lnTo>
                  <a:lnTo>
                    <a:pt x="10" y="23"/>
                  </a:lnTo>
                  <a:lnTo>
                    <a:pt x="9" y="20"/>
                  </a:lnTo>
                  <a:lnTo>
                    <a:pt x="10" y="18"/>
                  </a:lnTo>
                  <a:lnTo>
                    <a:pt x="10" y="16"/>
                  </a:lnTo>
                  <a:lnTo>
                    <a:pt x="12" y="16"/>
                  </a:lnTo>
                  <a:lnTo>
                    <a:pt x="12" y="12"/>
                  </a:lnTo>
                  <a:lnTo>
                    <a:pt x="12" y="9"/>
                  </a:lnTo>
                  <a:lnTo>
                    <a:pt x="12" y="8"/>
                  </a:lnTo>
                  <a:lnTo>
                    <a:pt x="11" y="6"/>
                  </a:lnTo>
                  <a:lnTo>
                    <a:pt x="9" y="3"/>
                  </a:lnTo>
                  <a:lnTo>
                    <a:pt x="6" y="0"/>
                  </a:lnTo>
                  <a:lnTo>
                    <a:pt x="6" y="0"/>
                  </a:lnTo>
                  <a:lnTo>
                    <a:pt x="6" y="1"/>
                  </a:lnTo>
                  <a:lnTo>
                    <a:pt x="6" y="1"/>
                  </a:lnTo>
                  <a:lnTo>
                    <a:pt x="5" y="1"/>
                  </a:lnTo>
                  <a:lnTo>
                    <a:pt x="3" y="0"/>
                  </a:lnTo>
                  <a:lnTo>
                    <a:pt x="0" y="0"/>
                  </a:lnTo>
                  <a:lnTo>
                    <a:pt x="0" y="1"/>
                  </a:lnTo>
                  <a:lnTo>
                    <a:pt x="0" y="1"/>
                  </a:lnTo>
                  <a:lnTo>
                    <a:pt x="3" y="5"/>
                  </a:lnTo>
                  <a:lnTo>
                    <a:pt x="4" y="8"/>
                  </a:lnTo>
                  <a:lnTo>
                    <a:pt x="4" y="10"/>
                  </a:lnTo>
                  <a:lnTo>
                    <a:pt x="4" y="16"/>
                  </a:lnTo>
                  <a:lnTo>
                    <a:pt x="4" y="20"/>
                  </a:lnTo>
                  <a:lnTo>
                    <a:pt x="5" y="23"/>
                  </a:lnTo>
                  <a:lnTo>
                    <a:pt x="5" y="24"/>
                  </a:lnTo>
                  <a:lnTo>
                    <a:pt x="4" y="24"/>
                  </a:lnTo>
                  <a:lnTo>
                    <a:pt x="3" y="26"/>
                  </a:lnTo>
                  <a:lnTo>
                    <a:pt x="1" y="27"/>
                  </a:lnTo>
                  <a:lnTo>
                    <a:pt x="0" y="28"/>
                  </a:lnTo>
                  <a:lnTo>
                    <a:pt x="0" y="30"/>
                  </a:lnTo>
                  <a:lnTo>
                    <a:pt x="0" y="30"/>
                  </a:lnTo>
                  <a:lnTo>
                    <a:pt x="0" y="32"/>
                  </a:lnTo>
                  <a:lnTo>
                    <a:pt x="0" y="3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19" name="Freeform 496"/>
            <p:cNvSpPr>
              <a:spLocks/>
            </p:cNvSpPr>
            <p:nvPr/>
          </p:nvSpPr>
          <p:spPr bwMode="auto">
            <a:xfrm>
              <a:off x="7731132" y="6773860"/>
              <a:ext cx="100013" cy="185737"/>
            </a:xfrm>
            <a:custGeom>
              <a:avLst/>
              <a:gdLst/>
              <a:ahLst/>
              <a:cxnLst>
                <a:cxn ang="0">
                  <a:pos x="27" y="21"/>
                </a:cxn>
                <a:cxn ang="0">
                  <a:pos x="25" y="15"/>
                </a:cxn>
                <a:cxn ang="0">
                  <a:pos x="29" y="9"/>
                </a:cxn>
                <a:cxn ang="0">
                  <a:pos x="38" y="9"/>
                </a:cxn>
                <a:cxn ang="0">
                  <a:pos x="46" y="6"/>
                </a:cxn>
                <a:cxn ang="0">
                  <a:pos x="50" y="8"/>
                </a:cxn>
                <a:cxn ang="0">
                  <a:pos x="57" y="4"/>
                </a:cxn>
                <a:cxn ang="0">
                  <a:pos x="61" y="1"/>
                </a:cxn>
                <a:cxn ang="0">
                  <a:pos x="61" y="13"/>
                </a:cxn>
                <a:cxn ang="0">
                  <a:pos x="62" y="25"/>
                </a:cxn>
                <a:cxn ang="0">
                  <a:pos x="63" y="34"/>
                </a:cxn>
                <a:cxn ang="0">
                  <a:pos x="58" y="43"/>
                </a:cxn>
                <a:cxn ang="0">
                  <a:pos x="53" y="50"/>
                </a:cxn>
                <a:cxn ang="0">
                  <a:pos x="45" y="53"/>
                </a:cxn>
                <a:cxn ang="0">
                  <a:pos x="41" y="54"/>
                </a:cxn>
                <a:cxn ang="0">
                  <a:pos x="41" y="58"/>
                </a:cxn>
                <a:cxn ang="0">
                  <a:pos x="37" y="63"/>
                </a:cxn>
                <a:cxn ang="0">
                  <a:pos x="35" y="63"/>
                </a:cxn>
                <a:cxn ang="0">
                  <a:pos x="27" y="66"/>
                </a:cxn>
                <a:cxn ang="0">
                  <a:pos x="25" y="70"/>
                </a:cxn>
                <a:cxn ang="0">
                  <a:pos x="28" y="74"/>
                </a:cxn>
                <a:cxn ang="0">
                  <a:pos x="31" y="77"/>
                </a:cxn>
                <a:cxn ang="0">
                  <a:pos x="30" y="82"/>
                </a:cxn>
                <a:cxn ang="0">
                  <a:pos x="32" y="87"/>
                </a:cxn>
                <a:cxn ang="0">
                  <a:pos x="32" y="95"/>
                </a:cxn>
                <a:cxn ang="0">
                  <a:pos x="32" y="100"/>
                </a:cxn>
                <a:cxn ang="0">
                  <a:pos x="31" y="103"/>
                </a:cxn>
                <a:cxn ang="0">
                  <a:pos x="24" y="107"/>
                </a:cxn>
                <a:cxn ang="0">
                  <a:pos x="16" y="110"/>
                </a:cxn>
                <a:cxn ang="0">
                  <a:pos x="13" y="114"/>
                </a:cxn>
                <a:cxn ang="0">
                  <a:pos x="13" y="110"/>
                </a:cxn>
                <a:cxn ang="0">
                  <a:pos x="10" y="101"/>
                </a:cxn>
                <a:cxn ang="0">
                  <a:pos x="6" y="89"/>
                </a:cxn>
                <a:cxn ang="0">
                  <a:pos x="9" y="86"/>
                </a:cxn>
                <a:cxn ang="0">
                  <a:pos x="16" y="76"/>
                </a:cxn>
                <a:cxn ang="0">
                  <a:pos x="15" y="67"/>
                </a:cxn>
                <a:cxn ang="0">
                  <a:pos x="16" y="61"/>
                </a:cxn>
                <a:cxn ang="0">
                  <a:pos x="16" y="53"/>
                </a:cxn>
                <a:cxn ang="0">
                  <a:pos x="12" y="46"/>
                </a:cxn>
                <a:cxn ang="0">
                  <a:pos x="3" y="42"/>
                </a:cxn>
                <a:cxn ang="0">
                  <a:pos x="0" y="35"/>
                </a:cxn>
                <a:cxn ang="0">
                  <a:pos x="13" y="29"/>
                </a:cxn>
                <a:cxn ang="0">
                  <a:pos x="17" y="31"/>
                </a:cxn>
                <a:cxn ang="0">
                  <a:pos x="22" y="31"/>
                </a:cxn>
                <a:cxn ang="0">
                  <a:pos x="25" y="33"/>
                </a:cxn>
                <a:cxn ang="0">
                  <a:pos x="23" y="41"/>
                </a:cxn>
                <a:cxn ang="0">
                  <a:pos x="27" y="44"/>
                </a:cxn>
                <a:cxn ang="0">
                  <a:pos x="31" y="50"/>
                </a:cxn>
                <a:cxn ang="0">
                  <a:pos x="33" y="41"/>
                </a:cxn>
                <a:cxn ang="0">
                  <a:pos x="35" y="29"/>
                </a:cxn>
                <a:cxn ang="0">
                  <a:pos x="31" y="24"/>
                </a:cxn>
              </a:cxnLst>
              <a:rect l="0" t="0" r="r" b="b"/>
              <a:pathLst>
                <a:path w="63" h="117">
                  <a:moveTo>
                    <a:pt x="29" y="23"/>
                  </a:moveTo>
                  <a:lnTo>
                    <a:pt x="29" y="23"/>
                  </a:lnTo>
                  <a:lnTo>
                    <a:pt x="27" y="22"/>
                  </a:lnTo>
                  <a:lnTo>
                    <a:pt x="27" y="21"/>
                  </a:lnTo>
                  <a:lnTo>
                    <a:pt x="27" y="20"/>
                  </a:lnTo>
                  <a:lnTo>
                    <a:pt x="26" y="19"/>
                  </a:lnTo>
                  <a:lnTo>
                    <a:pt x="26" y="17"/>
                  </a:lnTo>
                  <a:lnTo>
                    <a:pt x="25" y="15"/>
                  </a:lnTo>
                  <a:lnTo>
                    <a:pt x="26" y="13"/>
                  </a:lnTo>
                  <a:lnTo>
                    <a:pt x="26" y="11"/>
                  </a:lnTo>
                  <a:lnTo>
                    <a:pt x="28" y="10"/>
                  </a:lnTo>
                  <a:lnTo>
                    <a:pt x="29" y="9"/>
                  </a:lnTo>
                  <a:lnTo>
                    <a:pt x="31" y="9"/>
                  </a:lnTo>
                  <a:lnTo>
                    <a:pt x="33" y="9"/>
                  </a:lnTo>
                  <a:lnTo>
                    <a:pt x="35" y="9"/>
                  </a:lnTo>
                  <a:lnTo>
                    <a:pt x="38" y="9"/>
                  </a:lnTo>
                  <a:lnTo>
                    <a:pt x="41" y="9"/>
                  </a:lnTo>
                  <a:lnTo>
                    <a:pt x="45" y="6"/>
                  </a:lnTo>
                  <a:lnTo>
                    <a:pt x="46" y="6"/>
                  </a:lnTo>
                  <a:lnTo>
                    <a:pt x="46" y="6"/>
                  </a:lnTo>
                  <a:lnTo>
                    <a:pt x="47" y="8"/>
                  </a:lnTo>
                  <a:lnTo>
                    <a:pt x="48" y="9"/>
                  </a:lnTo>
                  <a:lnTo>
                    <a:pt x="49" y="9"/>
                  </a:lnTo>
                  <a:lnTo>
                    <a:pt x="50" y="8"/>
                  </a:lnTo>
                  <a:lnTo>
                    <a:pt x="52" y="6"/>
                  </a:lnTo>
                  <a:lnTo>
                    <a:pt x="54" y="6"/>
                  </a:lnTo>
                  <a:lnTo>
                    <a:pt x="55" y="5"/>
                  </a:lnTo>
                  <a:lnTo>
                    <a:pt x="57" y="4"/>
                  </a:lnTo>
                  <a:lnTo>
                    <a:pt x="58" y="3"/>
                  </a:lnTo>
                  <a:lnTo>
                    <a:pt x="58" y="2"/>
                  </a:lnTo>
                  <a:lnTo>
                    <a:pt x="60" y="0"/>
                  </a:lnTo>
                  <a:lnTo>
                    <a:pt x="61" y="1"/>
                  </a:lnTo>
                  <a:lnTo>
                    <a:pt x="61" y="2"/>
                  </a:lnTo>
                  <a:lnTo>
                    <a:pt x="61" y="4"/>
                  </a:lnTo>
                  <a:lnTo>
                    <a:pt x="61" y="6"/>
                  </a:lnTo>
                  <a:lnTo>
                    <a:pt x="61" y="13"/>
                  </a:lnTo>
                  <a:lnTo>
                    <a:pt x="61" y="17"/>
                  </a:lnTo>
                  <a:lnTo>
                    <a:pt x="61" y="20"/>
                  </a:lnTo>
                  <a:lnTo>
                    <a:pt x="62" y="23"/>
                  </a:lnTo>
                  <a:lnTo>
                    <a:pt x="62" y="25"/>
                  </a:lnTo>
                  <a:lnTo>
                    <a:pt x="62" y="31"/>
                  </a:lnTo>
                  <a:lnTo>
                    <a:pt x="62" y="32"/>
                  </a:lnTo>
                  <a:lnTo>
                    <a:pt x="63" y="33"/>
                  </a:lnTo>
                  <a:lnTo>
                    <a:pt x="63" y="34"/>
                  </a:lnTo>
                  <a:lnTo>
                    <a:pt x="63" y="35"/>
                  </a:lnTo>
                  <a:lnTo>
                    <a:pt x="60" y="39"/>
                  </a:lnTo>
                  <a:lnTo>
                    <a:pt x="59" y="41"/>
                  </a:lnTo>
                  <a:lnTo>
                    <a:pt x="58" y="43"/>
                  </a:lnTo>
                  <a:lnTo>
                    <a:pt x="56" y="46"/>
                  </a:lnTo>
                  <a:lnTo>
                    <a:pt x="56" y="47"/>
                  </a:lnTo>
                  <a:lnTo>
                    <a:pt x="54" y="49"/>
                  </a:lnTo>
                  <a:lnTo>
                    <a:pt x="53" y="50"/>
                  </a:lnTo>
                  <a:lnTo>
                    <a:pt x="50" y="50"/>
                  </a:lnTo>
                  <a:lnTo>
                    <a:pt x="47" y="53"/>
                  </a:lnTo>
                  <a:lnTo>
                    <a:pt x="46" y="53"/>
                  </a:lnTo>
                  <a:lnTo>
                    <a:pt x="45" y="53"/>
                  </a:lnTo>
                  <a:lnTo>
                    <a:pt x="43" y="53"/>
                  </a:lnTo>
                  <a:lnTo>
                    <a:pt x="43" y="53"/>
                  </a:lnTo>
                  <a:lnTo>
                    <a:pt x="42" y="54"/>
                  </a:lnTo>
                  <a:lnTo>
                    <a:pt x="41" y="54"/>
                  </a:lnTo>
                  <a:lnTo>
                    <a:pt x="41" y="55"/>
                  </a:lnTo>
                  <a:lnTo>
                    <a:pt x="41" y="56"/>
                  </a:lnTo>
                  <a:lnTo>
                    <a:pt x="41" y="57"/>
                  </a:lnTo>
                  <a:lnTo>
                    <a:pt x="41" y="58"/>
                  </a:lnTo>
                  <a:lnTo>
                    <a:pt x="40" y="60"/>
                  </a:lnTo>
                  <a:lnTo>
                    <a:pt x="39" y="61"/>
                  </a:lnTo>
                  <a:lnTo>
                    <a:pt x="38" y="62"/>
                  </a:lnTo>
                  <a:lnTo>
                    <a:pt x="37" y="63"/>
                  </a:lnTo>
                  <a:lnTo>
                    <a:pt x="36" y="62"/>
                  </a:lnTo>
                  <a:lnTo>
                    <a:pt x="35" y="62"/>
                  </a:lnTo>
                  <a:lnTo>
                    <a:pt x="35" y="62"/>
                  </a:lnTo>
                  <a:lnTo>
                    <a:pt x="35" y="63"/>
                  </a:lnTo>
                  <a:lnTo>
                    <a:pt x="32" y="65"/>
                  </a:lnTo>
                  <a:lnTo>
                    <a:pt x="31" y="66"/>
                  </a:lnTo>
                  <a:lnTo>
                    <a:pt x="29" y="66"/>
                  </a:lnTo>
                  <a:lnTo>
                    <a:pt x="27" y="66"/>
                  </a:lnTo>
                  <a:lnTo>
                    <a:pt x="26" y="66"/>
                  </a:lnTo>
                  <a:lnTo>
                    <a:pt x="26" y="67"/>
                  </a:lnTo>
                  <a:lnTo>
                    <a:pt x="25" y="69"/>
                  </a:lnTo>
                  <a:lnTo>
                    <a:pt x="25" y="70"/>
                  </a:lnTo>
                  <a:lnTo>
                    <a:pt x="25" y="71"/>
                  </a:lnTo>
                  <a:lnTo>
                    <a:pt x="27" y="73"/>
                  </a:lnTo>
                  <a:lnTo>
                    <a:pt x="28" y="74"/>
                  </a:lnTo>
                  <a:lnTo>
                    <a:pt x="28" y="74"/>
                  </a:lnTo>
                  <a:lnTo>
                    <a:pt x="28" y="75"/>
                  </a:lnTo>
                  <a:lnTo>
                    <a:pt x="29" y="75"/>
                  </a:lnTo>
                  <a:lnTo>
                    <a:pt x="29" y="75"/>
                  </a:lnTo>
                  <a:lnTo>
                    <a:pt x="31" y="77"/>
                  </a:lnTo>
                  <a:lnTo>
                    <a:pt x="31" y="78"/>
                  </a:lnTo>
                  <a:lnTo>
                    <a:pt x="31" y="79"/>
                  </a:lnTo>
                  <a:lnTo>
                    <a:pt x="30" y="81"/>
                  </a:lnTo>
                  <a:lnTo>
                    <a:pt x="30" y="82"/>
                  </a:lnTo>
                  <a:lnTo>
                    <a:pt x="31" y="83"/>
                  </a:lnTo>
                  <a:lnTo>
                    <a:pt x="31" y="85"/>
                  </a:lnTo>
                  <a:lnTo>
                    <a:pt x="31" y="86"/>
                  </a:lnTo>
                  <a:lnTo>
                    <a:pt x="32" y="87"/>
                  </a:lnTo>
                  <a:lnTo>
                    <a:pt x="32" y="90"/>
                  </a:lnTo>
                  <a:lnTo>
                    <a:pt x="33" y="94"/>
                  </a:lnTo>
                  <a:lnTo>
                    <a:pt x="33" y="94"/>
                  </a:lnTo>
                  <a:lnTo>
                    <a:pt x="32" y="95"/>
                  </a:lnTo>
                  <a:lnTo>
                    <a:pt x="32" y="96"/>
                  </a:lnTo>
                  <a:lnTo>
                    <a:pt x="31" y="98"/>
                  </a:lnTo>
                  <a:lnTo>
                    <a:pt x="31" y="99"/>
                  </a:lnTo>
                  <a:lnTo>
                    <a:pt x="32" y="100"/>
                  </a:lnTo>
                  <a:lnTo>
                    <a:pt x="33" y="101"/>
                  </a:lnTo>
                  <a:lnTo>
                    <a:pt x="33" y="101"/>
                  </a:lnTo>
                  <a:lnTo>
                    <a:pt x="32" y="102"/>
                  </a:lnTo>
                  <a:lnTo>
                    <a:pt x="31" y="103"/>
                  </a:lnTo>
                  <a:lnTo>
                    <a:pt x="30" y="104"/>
                  </a:lnTo>
                  <a:lnTo>
                    <a:pt x="29" y="106"/>
                  </a:lnTo>
                  <a:lnTo>
                    <a:pt x="27" y="106"/>
                  </a:lnTo>
                  <a:lnTo>
                    <a:pt x="24" y="107"/>
                  </a:lnTo>
                  <a:lnTo>
                    <a:pt x="22" y="107"/>
                  </a:lnTo>
                  <a:lnTo>
                    <a:pt x="20" y="107"/>
                  </a:lnTo>
                  <a:lnTo>
                    <a:pt x="18" y="108"/>
                  </a:lnTo>
                  <a:lnTo>
                    <a:pt x="16" y="110"/>
                  </a:lnTo>
                  <a:lnTo>
                    <a:pt x="15" y="112"/>
                  </a:lnTo>
                  <a:lnTo>
                    <a:pt x="14" y="114"/>
                  </a:lnTo>
                  <a:lnTo>
                    <a:pt x="13" y="117"/>
                  </a:lnTo>
                  <a:lnTo>
                    <a:pt x="13" y="114"/>
                  </a:lnTo>
                  <a:lnTo>
                    <a:pt x="12" y="113"/>
                  </a:lnTo>
                  <a:lnTo>
                    <a:pt x="12" y="112"/>
                  </a:lnTo>
                  <a:lnTo>
                    <a:pt x="12" y="111"/>
                  </a:lnTo>
                  <a:lnTo>
                    <a:pt x="13" y="110"/>
                  </a:lnTo>
                  <a:lnTo>
                    <a:pt x="12" y="109"/>
                  </a:lnTo>
                  <a:lnTo>
                    <a:pt x="12" y="107"/>
                  </a:lnTo>
                  <a:lnTo>
                    <a:pt x="11" y="106"/>
                  </a:lnTo>
                  <a:lnTo>
                    <a:pt x="10" y="101"/>
                  </a:lnTo>
                  <a:lnTo>
                    <a:pt x="9" y="97"/>
                  </a:lnTo>
                  <a:lnTo>
                    <a:pt x="8" y="93"/>
                  </a:lnTo>
                  <a:lnTo>
                    <a:pt x="6" y="91"/>
                  </a:lnTo>
                  <a:lnTo>
                    <a:pt x="6" y="89"/>
                  </a:lnTo>
                  <a:lnTo>
                    <a:pt x="7" y="87"/>
                  </a:lnTo>
                  <a:lnTo>
                    <a:pt x="7" y="87"/>
                  </a:lnTo>
                  <a:lnTo>
                    <a:pt x="7" y="87"/>
                  </a:lnTo>
                  <a:lnTo>
                    <a:pt x="9" y="86"/>
                  </a:lnTo>
                  <a:lnTo>
                    <a:pt x="12" y="83"/>
                  </a:lnTo>
                  <a:lnTo>
                    <a:pt x="16" y="80"/>
                  </a:lnTo>
                  <a:lnTo>
                    <a:pt x="16" y="79"/>
                  </a:lnTo>
                  <a:lnTo>
                    <a:pt x="16" y="76"/>
                  </a:lnTo>
                  <a:lnTo>
                    <a:pt x="17" y="75"/>
                  </a:lnTo>
                  <a:lnTo>
                    <a:pt x="16" y="72"/>
                  </a:lnTo>
                  <a:lnTo>
                    <a:pt x="16" y="69"/>
                  </a:lnTo>
                  <a:lnTo>
                    <a:pt x="15" y="67"/>
                  </a:lnTo>
                  <a:lnTo>
                    <a:pt x="15" y="65"/>
                  </a:lnTo>
                  <a:lnTo>
                    <a:pt x="15" y="63"/>
                  </a:lnTo>
                  <a:lnTo>
                    <a:pt x="15" y="63"/>
                  </a:lnTo>
                  <a:lnTo>
                    <a:pt x="16" y="61"/>
                  </a:lnTo>
                  <a:lnTo>
                    <a:pt x="16" y="61"/>
                  </a:lnTo>
                  <a:lnTo>
                    <a:pt x="16" y="59"/>
                  </a:lnTo>
                  <a:lnTo>
                    <a:pt x="16" y="57"/>
                  </a:lnTo>
                  <a:lnTo>
                    <a:pt x="16" y="53"/>
                  </a:lnTo>
                  <a:lnTo>
                    <a:pt x="16" y="50"/>
                  </a:lnTo>
                  <a:lnTo>
                    <a:pt x="16" y="49"/>
                  </a:lnTo>
                  <a:lnTo>
                    <a:pt x="15" y="47"/>
                  </a:lnTo>
                  <a:lnTo>
                    <a:pt x="12" y="46"/>
                  </a:lnTo>
                  <a:lnTo>
                    <a:pt x="11" y="46"/>
                  </a:lnTo>
                  <a:lnTo>
                    <a:pt x="9" y="45"/>
                  </a:lnTo>
                  <a:lnTo>
                    <a:pt x="5" y="43"/>
                  </a:lnTo>
                  <a:lnTo>
                    <a:pt x="3" y="42"/>
                  </a:lnTo>
                  <a:lnTo>
                    <a:pt x="1" y="41"/>
                  </a:lnTo>
                  <a:lnTo>
                    <a:pt x="0" y="39"/>
                  </a:lnTo>
                  <a:lnTo>
                    <a:pt x="0" y="37"/>
                  </a:lnTo>
                  <a:lnTo>
                    <a:pt x="0" y="35"/>
                  </a:lnTo>
                  <a:lnTo>
                    <a:pt x="1" y="34"/>
                  </a:lnTo>
                  <a:lnTo>
                    <a:pt x="2" y="34"/>
                  </a:lnTo>
                  <a:lnTo>
                    <a:pt x="9" y="31"/>
                  </a:lnTo>
                  <a:lnTo>
                    <a:pt x="13" y="29"/>
                  </a:lnTo>
                  <a:lnTo>
                    <a:pt x="16" y="27"/>
                  </a:lnTo>
                  <a:lnTo>
                    <a:pt x="16" y="29"/>
                  </a:lnTo>
                  <a:lnTo>
                    <a:pt x="17" y="30"/>
                  </a:lnTo>
                  <a:lnTo>
                    <a:pt x="17" y="31"/>
                  </a:lnTo>
                  <a:lnTo>
                    <a:pt x="18" y="31"/>
                  </a:lnTo>
                  <a:lnTo>
                    <a:pt x="20" y="31"/>
                  </a:lnTo>
                  <a:lnTo>
                    <a:pt x="21" y="31"/>
                  </a:lnTo>
                  <a:lnTo>
                    <a:pt x="22" y="31"/>
                  </a:lnTo>
                  <a:lnTo>
                    <a:pt x="23" y="31"/>
                  </a:lnTo>
                  <a:lnTo>
                    <a:pt x="25" y="31"/>
                  </a:lnTo>
                  <a:lnTo>
                    <a:pt x="25" y="32"/>
                  </a:lnTo>
                  <a:lnTo>
                    <a:pt x="25" y="33"/>
                  </a:lnTo>
                  <a:lnTo>
                    <a:pt x="25" y="34"/>
                  </a:lnTo>
                  <a:lnTo>
                    <a:pt x="24" y="35"/>
                  </a:lnTo>
                  <a:lnTo>
                    <a:pt x="23" y="39"/>
                  </a:lnTo>
                  <a:lnTo>
                    <a:pt x="23" y="41"/>
                  </a:lnTo>
                  <a:lnTo>
                    <a:pt x="23" y="41"/>
                  </a:lnTo>
                  <a:lnTo>
                    <a:pt x="23" y="42"/>
                  </a:lnTo>
                  <a:lnTo>
                    <a:pt x="26" y="43"/>
                  </a:lnTo>
                  <a:lnTo>
                    <a:pt x="27" y="44"/>
                  </a:lnTo>
                  <a:lnTo>
                    <a:pt x="29" y="49"/>
                  </a:lnTo>
                  <a:lnTo>
                    <a:pt x="29" y="50"/>
                  </a:lnTo>
                  <a:lnTo>
                    <a:pt x="30" y="50"/>
                  </a:lnTo>
                  <a:lnTo>
                    <a:pt x="31" y="50"/>
                  </a:lnTo>
                  <a:lnTo>
                    <a:pt x="32" y="49"/>
                  </a:lnTo>
                  <a:lnTo>
                    <a:pt x="32" y="48"/>
                  </a:lnTo>
                  <a:lnTo>
                    <a:pt x="32" y="44"/>
                  </a:lnTo>
                  <a:lnTo>
                    <a:pt x="33" y="41"/>
                  </a:lnTo>
                  <a:lnTo>
                    <a:pt x="34" y="37"/>
                  </a:lnTo>
                  <a:lnTo>
                    <a:pt x="35" y="34"/>
                  </a:lnTo>
                  <a:lnTo>
                    <a:pt x="35" y="31"/>
                  </a:lnTo>
                  <a:lnTo>
                    <a:pt x="35" y="29"/>
                  </a:lnTo>
                  <a:lnTo>
                    <a:pt x="35" y="28"/>
                  </a:lnTo>
                  <a:lnTo>
                    <a:pt x="34" y="27"/>
                  </a:lnTo>
                  <a:lnTo>
                    <a:pt x="33" y="25"/>
                  </a:lnTo>
                  <a:lnTo>
                    <a:pt x="31" y="24"/>
                  </a:lnTo>
                  <a:lnTo>
                    <a:pt x="29" y="23"/>
                  </a:lnTo>
                  <a:lnTo>
                    <a:pt x="29" y="2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20" name="Freeform 497"/>
            <p:cNvSpPr>
              <a:spLocks/>
            </p:cNvSpPr>
            <p:nvPr/>
          </p:nvSpPr>
          <p:spPr bwMode="auto">
            <a:xfrm>
              <a:off x="7867657" y="6170611"/>
              <a:ext cx="49213" cy="49213"/>
            </a:xfrm>
            <a:custGeom>
              <a:avLst/>
              <a:gdLst/>
              <a:ahLst/>
              <a:cxnLst>
                <a:cxn ang="0">
                  <a:pos x="9" y="24"/>
                </a:cxn>
                <a:cxn ang="0">
                  <a:pos x="8" y="19"/>
                </a:cxn>
                <a:cxn ang="0">
                  <a:pos x="6" y="17"/>
                </a:cxn>
                <a:cxn ang="0">
                  <a:pos x="6" y="15"/>
                </a:cxn>
                <a:cxn ang="0">
                  <a:pos x="6" y="13"/>
                </a:cxn>
                <a:cxn ang="0">
                  <a:pos x="4" y="12"/>
                </a:cxn>
                <a:cxn ang="0">
                  <a:pos x="4" y="10"/>
                </a:cxn>
                <a:cxn ang="0">
                  <a:pos x="4" y="8"/>
                </a:cxn>
                <a:cxn ang="0">
                  <a:pos x="1" y="6"/>
                </a:cxn>
                <a:cxn ang="0">
                  <a:pos x="2" y="4"/>
                </a:cxn>
                <a:cxn ang="0">
                  <a:pos x="6" y="5"/>
                </a:cxn>
                <a:cxn ang="0">
                  <a:pos x="9" y="5"/>
                </a:cxn>
                <a:cxn ang="0">
                  <a:pos x="8" y="1"/>
                </a:cxn>
                <a:cxn ang="0">
                  <a:pos x="9" y="0"/>
                </a:cxn>
                <a:cxn ang="0">
                  <a:pos x="13" y="2"/>
                </a:cxn>
                <a:cxn ang="0">
                  <a:pos x="13" y="4"/>
                </a:cxn>
                <a:cxn ang="0">
                  <a:pos x="16" y="5"/>
                </a:cxn>
                <a:cxn ang="0">
                  <a:pos x="18" y="4"/>
                </a:cxn>
                <a:cxn ang="0">
                  <a:pos x="19" y="2"/>
                </a:cxn>
                <a:cxn ang="0">
                  <a:pos x="20" y="0"/>
                </a:cxn>
                <a:cxn ang="0">
                  <a:pos x="23" y="2"/>
                </a:cxn>
                <a:cxn ang="0">
                  <a:pos x="24" y="6"/>
                </a:cxn>
                <a:cxn ang="0">
                  <a:pos x="25" y="7"/>
                </a:cxn>
                <a:cxn ang="0">
                  <a:pos x="30" y="12"/>
                </a:cxn>
                <a:cxn ang="0">
                  <a:pos x="31" y="13"/>
                </a:cxn>
                <a:cxn ang="0">
                  <a:pos x="29" y="14"/>
                </a:cxn>
                <a:cxn ang="0">
                  <a:pos x="27" y="18"/>
                </a:cxn>
                <a:cxn ang="0">
                  <a:pos x="27" y="20"/>
                </a:cxn>
                <a:cxn ang="0">
                  <a:pos x="25" y="21"/>
                </a:cxn>
                <a:cxn ang="0">
                  <a:pos x="24" y="21"/>
                </a:cxn>
                <a:cxn ang="0">
                  <a:pos x="24" y="19"/>
                </a:cxn>
                <a:cxn ang="0">
                  <a:pos x="22" y="22"/>
                </a:cxn>
                <a:cxn ang="0">
                  <a:pos x="23" y="24"/>
                </a:cxn>
                <a:cxn ang="0">
                  <a:pos x="24" y="27"/>
                </a:cxn>
                <a:cxn ang="0">
                  <a:pos x="21" y="30"/>
                </a:cxn>
                <a:cxn ang="0">
                  <a:pos x="19" y="29"/>
                </a:cxn>
                <a:cxn ang="0">
                  <a:pos x="18" y="26"/>
                </a:cxn>
                <a:cxn ang="0">
                  <a:pos x="17" y="23"/>
                </a:cxn>
                <a:cxn ang="0">
                  <a:pos x="17" y="21"/>
                </a:cxn>
                <a:cxn ang="0">
                  <a:pos x="16" y="19"/>
                </a:cxn>
                <a:cxn ang="0">
                  <a:pos x="14" y="20"/>
                </a:cxn>
                <a:cxn ang="0">
                  <a:pos x="9" y="24"/>
                </a:cxn>
              </a:cxnLst>
              <a:rect l="0" t="0" r="r" b="b"/>
              <a:pathLst>
                <a:path w="31" h="31">
                  <a:moveTo>
                    <a:pt x="9" y="24"/>
                  </a:moveTo>
                  <a:lnTo>
                    <a:pt x="9" y="24"/>
                  </a:lnTo>
                  <a:lnTo>
                    <a:pt x="9" y="19"/>
                  </a:lnTo>
                  <a:lnTo>
                    <a:pt x="8" y="19"/>
                  </a:lnTo>
                  <a:lnTo>
                    <a:pt x="7" y="19"/>
                  </a:lnTo>
                  <a:lnTo>
                    <a:pt x="6" y="17"/>
                  </a:lnTo>
                  <a:lnTo>
                    <a:pt x="6" y="16"/>
                  </a:lnTo>
                  <a:lnTo>
                    <a:pt x="6" y="15"/>
                  </a:lnTo>
                  <a:lnTo>
                    <a:pt x="6" y="14"/>
                  </a:lnTo>
                  <a:lnTo>
                    <a:pt x="6" y="13"/>
                  </a:lnTo>
                  <a:lnTo>
                    <a:pt x="5" y="13"/>
                  </a:lnTo>
                  <a:lnTo>
                    <a:pt x="4" y="12"/>
                  </a:lnTo>
                  <a:lnTo>
                    <a:pt x="4" y="11"/>
                  </a:lnTo>
                  <a:lnTo>
                    <a:pt x="4" y="10"/>
                  </a:lnTo>
                  <a:lnTo>
                    <a:pt x="4" y="9"/>
                  </a:lnTo>
                  <a:lnTo>
                    <a:pt x="4" y="8"/>
                  </a:lnTo>
                  <a:lnTo>
                    <a:pt x="2" y="6"/>
                  </a:lnTo>
                  <a:lnTo>
                    <a:pt x="1" y="6"/>
                  </a:lnTo>
                  <a:lnTo>
                    <a:pt x="0" y="4"/>
                  </a:lnTo>
                  <a:lnTo>
                    <a:pt x="2" y="4"/>
                  </a:lnTo>
                  <a:lnTo>
                    <a:pt x="4" y="4"/>
                  </a:lnTo>
                  <a:lnTo>
                    <a:pt x="6" y="5"/>
                  </a:lnTo>
                  <a:lnTo>
                    <a:pt x="7" y="5"/>
                  </a:lnTo>
                  <a:lnTo>
                    <a:pt x="9" y="5"/>
                  </a:lnTo>
                  <a:lnTo>
                    <a:pt x="9" y="3"/>
                  </a:lnTo>
                  <a:lnTo>
                    <a:pt x="8" y="1"/>
                  </a:lnTo>
                  <a:lnTo>
                    <a:pt x="9" y="0"/>
                  </a:lnTo>
                  <a:lnTo>
                    <a:pt x="9" y="0"/>
                  </a:lnTo>
                  <a:lnTo>
                    <a:pt x="12" y="0"/>
                  </a:lnTo>
                  <a:lnTo>
                    <a:pt x="13" y="2"/>
                  </a:lnTo>
                  <a:lnTo>
                    <a:pt x="13" y="3"/>
                  </a:lnTo>
                  <a:lnTo>
                    <a:pt x="13" y="4"/>
                  </a:lnTo>
                  <a:lnTo>
                    <a:pt x="13" y="4"/>
                  </a:lnTo>
                  <a:lnTo>
                    <a:pt x="16" y="5"/>
                  </a:lnTo>
                  <a:lnTo>
                    <a:pt x="17" y="5"/>
                  </a:lnTo>
                  <a:lnTo>
                    <a:pt x="18" y="4"/>
                  </a:lnTo>
                  <a:lnTo>
                    <a:pt x="19" y="3"/>
                  </a:lnTo>
                  <a:lnTo>
                    <a:pt x="19" y="2"/>
                  </a:lnTo>
                  <a:lnTo>
                    <a:pt x="20" y="1"/>
                  </a:lnTo>
                  <a:lnTo>
                    <a:pt x="20" y="0"/>
                  </a:lnTo>
                  <a:lnTo>
                    <a:pt x="22" y="1"/>
                  </a:lnTo>
                  <a:lnTo>
                    <a:pt x="23" y="2"/>
                  </a:lnTo>
                  <a:lnTo>
                    <a:pt x="24" y="6"/>
                  </a:lnTo>
                  <a:lnTo>
                    <a:pt x="24" y="6"/>
                  </a:lnTo>
                  <a:lnTo>
                    <a:pt x="24" y="6"/>
                  </a:lnTo>
                  <a:lnTo>
                    <a:pt x="25" y="7"/>
                  </a:lnTo>
                  <a:lnTo>
                    <a:pt x="28" y="10"/>
                  </a:lnTo>
                  <a:lnTo>
                    <a:pt x="30" y="12"/>
                  </a:lnTo>
                  <a:lnTo>
                    <a:pt x="31" y="13"/>
                  </a:lnTo>
                  <a:lnTo>
                    <a:pt x="31" y="13"/>
                  </a:lnTo>
                  <a:lnTo>
                    <a:pt x="31" y="13"/>
                  </a:lnTo>
                  <a:lnTo>
                    <a:pt x="29" y="14"/>
                  </a:lnTo>
                  <a:lnTo>
                    <a:pt x="27" y="17"/>
                  </a:lnTo>
                  <a:lnTo>
                    <a:pt x="27" y="18"/>
                  </a:lnTo>
                  <a:lnTo>
                    <a:pt x="27" y="19"/>
                  </a:lnTo>
                  <a:lnTo>
                    <a:pt x="27" y="20"/>
                  </a:lnTo>
                  <a:lnTo>
                    <a:pt x="26" y="21"/>
                  </a:lnTo>
                  <a:lnTo>
                    <a:pt x="25" y="21"/>
                  </a:lnTo>
                  <a:lnTo>
                    <a:pt x="25" y="21"/>
                  </a:lnTo>
                  <a:lnTo>
                    <a:pt x="24" y="21"/>
                  </a:lnTo>
                  <a:lnTo>
                    <a:pt x="24" y="20"/>
                  </a:lnTo>
                  <a:lnTo>
                    <a:pt x="24" y="19"/>
                  </a:lnTo>
                  <a:lnTo>
                    <a:pt x="23" y="19"/>
                  </a:lnTo>
                  <a:lnTo>
                    <a:pt x="22" y="22"/>
                  </a:lnTo>
                  <a:lnTo>
                    <a:pt x="22" y="23"/>
                  </a:lnTo>
                  <a:lnTo>
                    <a:pt x="23" y="24"/>
                  </a:lnTo>
                  <a:lnTo>
                    <a:pt x="24" y="25"/>
                  </a:lnTo>
                  <a:lnTo>
                    <a:pt x="24" y="27"/>
                  </a:lnTo>
                  <a:lnTo>
                    <a:pt x="24" y="31"/>
                  </a:lnTo>
                  <a:lnTo>
                    <a:pt x="21" y="30"/>
                  </a:lnTo>
                  <a:lnTo>
                    <a:pt x="20" y="29"/>
                  </a:lnTo>
                  <a:lnTo>
                    <a:pt x="19" y="29"/>
                  </a:lnTo>
                  <a:lnTo>
                    <a:pt x="19" y="27"/>
                  </a:lnTo>
                  <a:lnTo>
                    <a:pt x="18" y="26"/>
                  </a:lnTo>
                  <a:lnTo>
                    <a:pt x="17" y="25"/>
                  </a:lnTo>
                  <a:lnTo>
                    <a:pt x="17" y="23"/>
                  </a:lnTo>
                  <a:lnTo>
                    <a:pt x="18" y="23"/>
                  </a:lnTo>
                  <a:lnTo>
                    <a:pt x="17" y="21"/>
                  </a:lnTo>
                  <a:lnTo>
                    <a:pt x="17" y="19"/>
                  </a:lnTo>
                  <a:lnTo>
                    <a:pt x="16" y="19"/>
                  </a:lnTo>
                  <a:lnTo>
                    <a:pt x="16" y="19"/>
                  </a:lnTo>
                  <a:lnTo>
                    <a:pt x="14" y="20"/>
                  </a:lnTo>
                  <a:lnTo>
                    <a:pt x="12" y="22"/>
                  </a:lnTo>
                  <a:lnTo>
                    <a:pt x="9" y="24"/>
                  </a:lnTo>
                  <a:lnTo>
                    <a:pt x="9" y="2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21" name="Freeform 498"/>
            <p:cNvSpPr>
              <a:spLocks/>
            </p:cNvSpPr>
            <p:nvPr/>
          </p:nvSpPr>
          <p:spPr bwMode="auto">
            <a:xfrm>
              <a:off x="7867657" y="6200772"/>
              <a:ext cx="11113" cy="7938"/>
            </a:xfrm>
            <a:custGeom>
              <a:avLst/>
              <a:gdLst/>
              <a:ahLst/>
              <a:cxnLst>
                <a:cxn ang="0">
                  <a:pos x="7" y="5"/>
                </a:cxn>
                <a:cxn ang="0">
                  <a:pos x="7" y="5"/>
                </a:cxn>
                <a:cxn ang="0">
                  <a:pos x="6" y="4"/>
                </a:cxn>
                <a:cxn ang="0">
                  <a:pos x="6" y="2"/>
                </a:cxn>
                <a:cxn ang="0">
                  <a:pos x="6" y="1"/>
                </a:cxn>
                <a:cxn ang="0">
                  <a:pos x="6" y="0"/>
                </a:cxn>
                <a:cxn ang="0">
                  <a:pos x="3" y="0"/>
                </a:cxn>
                <a:cxn ang="0">
                  <a:pos x="2" y="0"/>
                </a:cxn>
                <a:cxn ang="0">
                  <a:pos x="1" y="0"/>
                </a:cxn>
                <a:cxn ang="0">
                  <a:pos x="0" y="0"/>
                </a:cxn>
                <a:cxn ang="0">
                  <a:pos x="1" y="2"/>
                </a:cxn>
                <a:cxn ang="0">
                  <a:pos x="3" y="4"/>
                </a:cxn>
                <a:cxn ang="0">
                  <a:pos x="4" y="5"/>
                </a:cxn>
                <a:cxn ang="0">
                  <a:pos x="5" y="5"/>
                </a:cxn>
                <a:cxn ang="0">
                  <a:pos x="6" y="5"/>
                </a:cxn>
                <a:cxn ang="0">
                  <a:pos x="7" y="5"/>
                </a:cxn>
                <a:cxn ang="0">
                  <a:pos x="7" y="5"/>
                </a:cxn>
              </a:cxnLst>
              <a:rect l="0" t="0" r="r" b="b"/>
              <a:pathLst>
                <a:path w="7" h="5">
                  <a:moveTo>
                    <a:pt x="7" y="5"/>
                  </a:moveTo>
                  <a:lnTo>
                    <a:pt x="7" y="5"/>
                  </a:lnTo>
                  <a:lnTo>
                    <a:pt x="6" y="4"/>
                  </a:lnTo>
                  <a:lnTo>
                    <a:pt x="6" y="2"/>
                  </a:lnTo>
                  <a:lnTo>
                    <a:pt x="6" y="1"/>
                  </a:lnTo>
                  <a:lnTo>
                    <a:pt x="6" y="0"/>
                  </a:lnTo>
                  <a:lnTo>
                    <a:pt x="3" y="0"/>
                  </a:lnTo>
                  <a:lnTo>
                    <a:pt x="2" y="0"/>
                  </a:lnTo>
                  <a:lnTo>
                    <a:pt x="1" y="0"/>
                  </a:lnTo>
                  <a:lnTo>
                    <a:pt x="0" y="0"/>
                  </a:lnTo>
                  <a:lnTo>
                    <a:pt x="1" y="2"/>
                  </a:lnTo>
                  <a:lnTo>
                    <a:pt x="3" y="4"/>
                  </a:lnTo>
                  <a:lnTo>
                    <a:pt x="4" y="5"/>
                  </a:lnTo>
                  <a:lnTo>
                    <a:pt x="5" y="5"/>
                  </a:lnTo>
                  <a:lnTo>
                    <a:pt x="6" y="5"/>
                  </a:lnTo>
                  <a:lnTo>
                    <a:pt x="7" y="5"/>
                  </a:lnTo>
                  <a:lnTo>
                    <a:pt x="7"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22" name="Freeform 499"/>
            <p:cNvSpPr>
              <a:spLocks/>
            </p:cNvSpPr>
            <p:nvPr/>
          </p:nvSpPr>
          <p:spPr bwMode="auto">
            <a:xfrm>
              <a:off x="7558094" y="6045198"/>
              <a:ext cx="74613" cy="34925"/>
            </a:xfrm>
            <a:custGeom>
              <a:avLst/>
              <a:gdLst/>
              <a:ahLst/>
              <a:cxnLst>
                <a:cxn ang="0">
                  <a:pos x="33" y="22"/>
                </a:cxn>
                <a:cxn ang="0">
                  <a:pos x="33" y="22"/>
                </a:cxn>
                <a:cxn ang="0">
                  <a:pos x="33" y="22"/>
                </a:cxn>
                <a:cxn ang="0">
                  <a:pos x="35" y="22"/>
                </a:cxn>
                <a:cxn ang="0">
                  <a:pos x="36" y="22"/>
                </a:cxn>
                <a:cxn ang="0">
                  <a:pos x="38" y="22"/>
                </a:cxn>
                <a:cxn ang="0">
                  <a:pos x="39" y="22"/>
                </a:cxn>
                <a:cxn ang="0">
                  <a:pos x="40" y="21"/>
                </a:cxn>
                <a:cxn ang="0">
                  <a:pos x="41" y="20"/>
                </a:cxn>
                <a:cxn ang="0">
                  <a:pos x="43" y="18"/>
                </a:cxn>
                <a:cxn ang="0">
                  <a:pos x="44" y="16"/>
                </a:cxn>
                <a:cxn ang="0">
                  <a:pos x="46" y="16"/>
                </a:cxn>
                <a:cxn ang="0">
                  <a:pos x="47" y="16"/>
                </a:cxn>
                <a:cxn ang="0">
                  <a:pos x="46" y="15"/>
                </a:cxn>
                <a:cxn ang="0">
                  <a:pos x="45" y="15"/>
                </a:cxn>
                <a:cxn ang="0">
                  <a:pos x="44" y="15"/>
                </a:cxn>
                <a:cxn ang="0">
                  <a:pos x="43" y="16"/>
                </a:cxn>
                <a:cxn ang="0">
                  <a:pos x="43" y="16"/>
                </a:cxn>
                <a:cxn ang="0">
                  <a:pos x="42" y="16"/>
                </a:cxn>
                <a:cxn ang="0">
                  <a:pos x="41" y="16"/>
                </a:cxn>
                <a:cxn ang="0">
                  <a:pos x="40" y="15"/>
                </a:cxn>
                <a:cxn ang="0">
                  <a:pos x="40" y="14"/>
                </a:cxn>
                <a:cxn ang="0">
                  <a:pos x="39" y="14"/>
                </a:cxn>
                <a:cxn ang="0">
                  <a:pos x="36" y="12"/>
                </a:cxn>
                <a:cxn ang="0">
                  <a:pos x="35" y="10"/>
                </a:cxn>
                <a:cxn ang="0">
                  <a:pos x="34" y="9"/>
                </a:cxn>
                <a:cxn ang="0">
                  <a:pos x="31" y="8"/>
                </a:cxn>
                <a:cxn ang="0">
                  <a:pos x="23" y="4"/>
                </a:cxn>
                <a:cxn ang="0">
                  <a:pos x="19" y="3"/>
                </a:cxn>
                <a:cxn ang="0">
                  <a:pos x="18" y="2"/>
                </a:cxn>
                <a:cxn ang="0">
                  <a:pos x="17" y="1"/>
                </a:cxn>
                <a:cxn ang="0">
                  <a:pos x="17" y="0"/>
                </a:cxn>
                <a:cxn ang="0">
                  <a:pos x="15" y="2"/>
                </a:cxn>
                <a:cxn ang="0">
                  <a:pos x="12" y="3"/>
                </a:cxn>
                <a:cxn ang="0">
                  <a:pos x="11" y="4"/>
                </a:cxn>
                <a:cxn ang="0">
                  <a:pos x="11" y="4"/>
                </a:cxn>
                <a:cxn ang="0">
                  <a:pos x="7" y="5"/>
                </a:cxn>
                <a:cxn ang="0">
                  <a:pos x="6" y="7"/>
                </a:cxn>
                <a:cxn ang="0">
                  <a:pos x="4" y="7"/>
                </a:cxn>
                <a:cxn ang="0">
                  <a:pos x="3" y="7"/>
                </a:cxn>
                <a:cxn ang="0">
                  <a:pos x="2" y="7"/>
                </a:cxn>
                <a:cxn ang="0">
                  <a:pos x="0" y="7"/>
                </a:cxn>
                <a:cxn ang="0">
                  <a:pos x="1" y="9"/>
                </a:cxn>
                <a:cxn ang="0">
                  <a:pos x="2" y="9"/>
                </a:cxn>
                <a:cxn ang="0">
                  <a:pos x="3" y="12"/>
                </a:cxn>
                <a:cxn ang="0">
                  <a:pos x="4" y="14"/>
                </a:cxn>
                <a:cxn ang="0">
                  <a:pos x="4" y="15"/>
                </a:cxn>
                <a:cxn ang="0">
                  <a:pos x="8" y="18"/>
                </a:cxn>
                <a:cxn ang="0">
                  <a:pos x="11" y="22"/>
                </a:cxn>
                <a:cxn ang="0">
                  <a:pos x="14" y="22"/>
                </a:cxn>
                <a:cxn ang="0">
                  <a:pos x="17" y="22"/>
                </a:cxn>
                <a:cxn ang="0">
                  <a:pos x="18" y="21"/>
                </a:cxn>
                <a:cxn ang="0">
                  <a:pos x="19" y="21"/>
                </a:cxn>
                <a:cxn ang="0">
                  <a:pos x="24" y="22"/>
                </a:cxn>
                <a:cxn ang="0">
                  <a:pos x="30" y="22"/>
                </a:cxn>
                <a:cxn ang="0">
                  <a:pos x="31" y="22"/>
                </a:cxn>
                <a:cxn ang="0">
                  <a:pos x="33" y="22"/>
                </a:cxn>
                <a:cxn ang="0">
                  <a:pos x="33" y="22"/>
                </a:cxn>
              </a:cxnLst>
              <a:rect l="0" t="0" r="r" b="b"/>
              <a:pathLst>
                <a:path w="47" h="22">
                  <a:moveTo>
                    <a:pt x="33" y="22"/>
                  </a:moveTo>
                  <a:lnTo>
                    <a:pt x="33" y="22"/>
                  </a:lnTo>
                  <a:lnTo>
                    <a:pt x="33" y="22"/>
                  </a:lnTo>
                  <a:lnTo>
                    <a:pt x="35" y="22"/>
                  </a:lnTo>
                  <a:lnTo>
                    <a:pt x="36" y="22"/>
                  </a:lnTo>
                  <a:lnTo>
                    <a:pt x="38" y="22"/>
                  </a:lnTo>
                  <a:lnTo>
                    <a:pt x="39" y="22"/>
                  </a:lnTo>
                  <a:lnTo>
                    <a:pt x="40" y="21"/>
                  </a:lnTo>
                  <a:lnTo>
                    <a:pt x="41" y="20"/>
                  </a:lnTo>
                  <a:lnTo>
                    <a:pt x="43" y="18"/>
                  </a:lnTo>
                  <a:lnTo>
                    <a:pt x="44" y="16"/>
                  </a:lnTo>
                  <a:lnTo>
                    <a:pt x="46" y="16"/>
                  </a:lnTo>
                  <a:lnTo>
                    <a:pt x="47" y="16"/>
                  </a:lnTo>
                  <a:lnTo>
                    <a:pt x="46" y="15"/>
                  </a:lnTo>
                  <a:lnTo>
                    <a:pt x="45" y="15"/>
                  </a:lnTo>
                  <a:lnTo>
                    <a:pt x="44" y="15"/>
                  </a:lnTo>
                  <a:lnTo>
                    <a:pt x="43" y="16"/>
                  </a:lnTo>
                  <a:lnTo>
                    <a:pt x="43" y="16"/>
                  </a:lnTo>
                  <a:lnTo>
                    <a:pt x="42" y="16"/>
                  </a:lnTo>
                  <a:lnTo>
                    <a:pt x="41" y="16"/>
                  </a:lnTo>
                  <a:lnTo>
                    <a:pt x="40" y="15"/>
                  </a:lnTo>
                  <a:lnTo>
                    <a:pt x="40" y="14"/>
                  </a:lnTo>
                  <a:lnTo>
                    <a:pt x="39" y="14"/>
                  </a:lnTo>
                  <a:lnTo>
                    <a:pt x="36" y="12"/>
                  </a:lnTo>
                  <a:lnTo>
                    <a:pt x="35" y="10"/>
                  </a:lnTo>
                  <a:lnTo>
                    <a:pt x="34" y="9"/>
                  </a:lnTo>
                  <a:lnTo>
                    <a:pt x="31" y="8"/>
                  </a:lnTo>
                  <a:lnTo>
                    <a:pt x="23" y="4"/>
                  </a:lnTo>
                  <a:lnTo>
                    <a:pt x="19" y="3"/>
                  </a:lnTo>
                  <a:lnTo>
                    <a:pt x="18" y="2"/>
                  </a:lnTo>
                  <a:lnTo>
                    <a:pt x="17" y="1"/>
                  </a:lnTo>
                  <a:lnTo>
                    <a:pt x="17" y="0"/>
                  </a:lnTo>
                  <a:lnTo>
                    <a:pt x="15" y="2"/>
                  </a:lnTo>
                  <a:lnTo>
                    <a:pt x="12" y="3"/>
                  </a:lnTo>
                  <a:lnTo>
                    <a:pt x="11" y="4"/>
                  </a:lnTo>
                  <a:lnTo>
                    <a:pt x="11" y="4"/>
                  </a:lnTo>
                  <a:lnTo>
                    <a:pt x="7" y="5"/>
                  </a:lnTo>
                  <a:lnTo>
                    <a:pt x="6" y="7"/>
                  </a:lnTo>
                  <a:lnTo>
                    <a:pt x="4" y="7"/>
                  </a:lnTo>
                  <a:lnTo>
                    <a:pt x="3" y="7"/>
                  </a:lnTo>
                  <a:lnTo>
                    <a:pt x="2" y="7"/>
                  </a:lnTo>
                  <a:lnTo>
                    <a:pt x="0" y="7"/>
                  </a:lnTo>
                  <a:lnTo>
                    <a:pt x="1" y="9"/>
                  </a:lnTo>
                  <a:lnTo>
                    <a:pt x="2" y="9"/>
                  </a:lnTo>
                  <a:lnTo>
                    <a:pt x="3" y="12"/>
                  </a:lnTo>
                  <a:lnTo>
                    <a:pt x="4" y="14"/>
                  </a:lnTo>
                  <a:lnTo>
                    <a:pt x="4" y="15"/>
                  </a:lnTo>
                  <a:lnTo>
                    <a:pt x="8" y="18"/>
                  </a:lnTo>
                  <a:lnTo>
                    <a:pt x="11" y="22"/>
                  </a:lnTo>
                  <a:lnTo>
                    <a:pt x="14" y="22"/>
                  </a:lnTo>
                  <a:lnTo>
                    <a:pt x="17" y="22"/>
                  </a:lnTo>
                  <a:lnTo>
                    <a:pt x="18" y="21"/>
                  </a:lnTo>
                  <a:lnTo>
                    <a:pt x="19" y="21"/>
                  </a:lnTo>
                  <a:lnTo>
                    <a:pt x="24" y="22"/>
                  </a:lnTo>
                  <a:lnTo>
                    <a:pt x="30" y="22"/>
                  </a:lnTo>
                  <a:lnTo>
                    <a:pt x="31" y="22"/>
                  </a:lnTo>
                  <a:lnTo>
                    <a:pt x="33" y="22"/>
                  </a:lnTo>
                  <a:lnTo>
                    <a:pt x="33" y="2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23" name="Freeform 500"/>
            <p:cNvSpPr>
              <a:spLocks/>
            </p:cNvSpPr>
            <p:nvPr/>
          </p:nvSpPr>
          <p:spPr bwMode="auto">
            <a:xfrm>
              <a:off x="7608894" y="6070598"/>
              <a:ext cx="61913" cy="19050"/>
            </a:xfrm>
            <a:custGeom>
              <a:avLst/>
              <a:gdLst/>
              <a:ahLst/>
              <a:cxnLst>
                <a:cxn ang="0">
                  <a:pos x="0" y="7"/>
                </a:cxn>
                <a:cxn ang="0">
                  <a:pos x="0" y="7"/>
                </a:cxn>
                <a:cxn ang="0">
                  <a:pos x="1" y="6"/>
                </a:cxn>
                <a:cxn ang="0">
                  <a:pos x="3" y="6"/>
                </a:cxn>
                <a:cxn ang="0">
                  <a:pos x="4" y="6"/>
                </a:cxn>
                <a:cxn ang="0">
                  <a:pos x="5" y="6"/>
                </a:cxn>
                <a:cxn ang="0">
                  <a:pos x="7" y="6"/>
                </a:cxn>
                <a:cxn ang="0">
                  <a:pos x="8" y="5"/>
                </a:cxn>
                <a:cxn ang="0">
                  <a:pos x="9" y="5"/>
                </a:cxn>
                <a:cxn ang="0">
                  <a:pos x="11" y="2"/>
                </a:cxn>
                <a:cxn ang="0">
                  <a:pos x="12" y="1"/>
                </a:cxn>
                <a:cxn ang="0">
                  <a:pos x="13" y="0"/>
                </a:cxn>
                <a:cxn ang="0">
                  <a:pos x="15" y="0"/>
                </a:cxn>
                <a:cxn ang="0">
                  <a:pos x="16" y="1"/>
                </a:cxn>
                <a:cxn ang="0">
                  <a:pos x="16" y="2"/>
                </a:cxn>
                <a:cxn ang="0">
                  <a:pos x="17" y="2"/>
                </a:cxn>
                <a:cxn ang="0">
                  <a:pos x="17" y="1"/>
                </a:cxn>
                <a:cxn ang="0">
                  <a:pos x="19" y="0"/>
                </a:cxn>
                <a:cxn ang="0">
                  <a:pos x="22" y="0"/>
                </a:cxn>
                <a:cxn ang="0">
                  <a:pos x="23" y="0"/>
                </a:cxn>
                <a:cxn ang="0">
                  <a:pos x="26" y="0"/>
                </a:cxn>
                <a:cxn ang="0">
                  <a:pos x="36" y="2"/>
                </a:cxn>
                <a:cxn ang="0">
                  <a:pos x="36" y="3"/>
                </a:cxn>
                <a:cxn ang="0">
                  <a:pos x="38" y="4"/>
                </a:cxn>
                <a:cxn ang="0">
                  <a:pos x="39" y="5"/>
                </a:cxn>
                <a:cxn ang="0">
                  <a:pos x="39" y="5"/>
                </a:cxn>
                <a:cxn ang="0">
                  <a:pos x="39" y="6"/>
                </a:cxn>
                <a:cxn ang="0">
                  <a:pos x="38" y="7"/>
                </a:cxn>
                <a:cxn ang="0">
                  <a:pos x="37" y="10"/>
                </a:cxn>
                <a:cxn ang="0">
                  <a:pos x="36" y="12"/>
                </a:cxn>
                <a:cxn ang="0">
                  <a:pos x="34" y="10"/>
                </a:cxn>
                <a:cxn ang="0">
                  <a:pos x="31" y="8"/>
                </a:cxn>
                <a:cxn ang="0">
                  <a:pos x="28" y="8"/>
                </a:cxn>
                <a:cxn ang="0">
                  <a:pos x="25" y="9"/>
                </a:cxn>
                <a:cxn ang="0">
                  <a:pos x="20" y="10"/>
                </a:cxn>
                <a:cxn ang="0">
                  <a:pos x="17" y="11"/>
                </a:cxn>
                <a:cxn ang="0">
                  <a:pos x="16" y="12"/>
                </a:cxn>
                <a:cxn ang="0">
                  <a:pos x="14" y="12"/>
                </a:cxn>
                <a:cxn ang="0">
                  <a:pos x="13" y="12"/>
                </a:cxn>
                <a:cxn ang="0">
                  <a:pos x="11" y="12"/>
                </a:cxn>
                <a:cxn ang="0">
                  <a:pos x="11" y="12"/>
                </a:cxn>
                <a:cxn ang="0">
                  <a:pos x="9" y="12"/>
                </a:cxn>
                <a:cxn ang="0">
                  <a:pos x="9" y="12"/>
                </a:cxn>
                <a:cxn ang="0">
                  <a:pos x="8" y="12"/>
                </a:cxn>
                <a:cxn ang="0">
                  <a:pos x="4" y="11"/>
                </a:cxn>
                <a:cxn ang="0">
                  <a:pos x="4" y="10"/>
                </a:cxn>
                <a:cxn ang="0">
                  <a:pos x="1" y="10"/>
                </a:cxn>
                <a:cxn ang="0">
                  <a:pos x="1" y="8"/>
                </a:cxn>
                <a:cxn ang="0">
                  <a:pos x="0" y="7"/>
                </a:cxn>
                <a:cxn ang="0">
                  <a:pos x="0" y="7"/>
                </a:cxn>
              </a:cxnLst>
              <a:rect l="0" t="0" r="r" b="b"/>
              <a:pathLst>
                <a:path w="39" h="12">
                  <a:moveTo>
                    <a:pt x="0" y="7"/>
                  </a:moveTo>
                  <a:lnTo>
                    <a:pt x="0" y="7"/>
                  </a:lnTo>
                  <a:lnTo>
                    <a:pt x="1" y="6"/>
                  </a:lnTo>
                  <a:lnTo>
                    <a:pt x="3" y="6"/>
                  </a:lnTo>
                  <a:lnTo>
                    <a:pt x="4" y="6"/>
                  </a:lnTo>
                  <a:lnTo>
                    <a:pt x="5" y="6"/>
                  </a:lnTo>
                  <a:lnTo>
                    <a:pt x="7" y="6"/>
                  </a:lnTo>
                  <a:lnTo>
                    <a:pt x="8" y="5"/>
                  </a:lnTo>
                  <a:lnTo>
                    <a:pt x="9" y="5"/>
                  </a:lnTo>
                  <a:lnTo>
                    <a:pt x="11" y="2"/>
                  </a:lnTo>
                  <a:lnTo>
                    <a:pt x="12" y="1"/>
                  </a:lnTo>
                  <a:lnTo>
                    <a:pt x="13" y="0"/>
                  </a:lnTo>
                  <a:lnTo>
                    <a:pt x="15" y="0"/>
                  </a:lnTo>
                  <a:lnTo>
                    <a:pt x="16" y="1"/>
                  </a:lnTo>
                  <a:lnTo>
                    <a:pt x="16" y="2"/>
                  </a:lnTo>
                  <a:lnTo>
                    <a:pt x="17" y="2"/>
                  </a:lnTo>
                  <a:lnTo>
                    <a:pt x="17" y="1"/>
                  </a:lnTo>
                  <a:lnTo>
                    <a:pt x="19" y="0"/>
                  </a:lnTo>
                  <a:lnTo>
                    <a:pt x="22" y="0"/>
                  </a:lnTo>
                  <a:lnTo>
                    <a:pt x="23" y="0"/>
                  </a:lnTo>
                  <a:lnTo>
                    <a:pt x="26" y="0"/>
                  </a:lnTo>
                  <a:lnTo>
                    <a:pt x="36" y="2"/>
                  </a:lnTo>
                  <a:lnTo>
                    <a:pt x="36" y="3"/>
                  </a:lnTo>
                  <a:lnTo>
                    <a:pt x="38" y="4"/>
                  </a:lnTo>
                  <a:lnTo>
                    <a:pt x="39" y="5"/>
                  </a:lnTo>
                  <a:lnTo>
                    <a:pt x="39" y="5"/>
                  </a:lnTo>
                  <a:lnTo>
                    <a:pt x="39" y="6"/>
                  </a:lnTo>
                  <a:lnTo>
                    <a:pt x="38" y="7"/>
                  </a:lnTo>
                  <a:lnTo>
                    <a:pt x="37" y="10"/>
                  </a:lnTo>
                  <a:lnTo>
                    <a:pt x="36" y="12"/>
                  </a:lnTo>
                  <a:lnTo>
                    <a:pt x="34" y="10"/>
                  </a:lnTo>
                  <a:lnTo>
                    <a:pt x="31" y="8"/>
                  </a:lnTo>
                  <a:lnTo>
                    <a:pt x="28" y="8"/>
                  </a:lnTo>
                  <a:lnTo>
                    <a:pt x="25" y="9"/>
                  </a:lnTo>
                  <a:lnTo>
                    <a:pt x="20" y="10"/>
                  </a:lnTo>
                  <a:lnTo>
                    <a:pt x="17" y="11"/>
                  </a:lnTo>
                  <a:lnTo>
                    <a:pt x="16" y="12"/>
                  </a:lnTo>
                  <a:lnTo>
                    <a:pt x="14" y="12"/>
                  </a:lnTo>
                  <a:lnTo>
                    <a:pt x="13" y="12"/>
                  </a:lnTo>
                  <a:lnTo>
                    <a:pt x="11" y="12"/>
                  </a:lnTo>
                  <a:lnTo>
                    <a:pt x="11" y="12"/>
                  </a:lnTo>
                  <a:lnTo>
                    <a:pt x="9" y="12"/>
                  </a:lnTo>
                  <a:lnTo>
                    <a:pt x="9" y="12"/>
                  </a:lnTo>
                  <a:lnTo>
                    <a:pt x="8" y="12"/>
                  </a:lnTo>
                  <a:lnTo>
                    <a:pt x="4" y="11"/>
                  </a:lnTo>
                  <a:lnTo>
                    <a:pt x="4" y="10"/>
                  </a:lnTo>
                  <a:lnTo>
                    <a:pt x="1" y="10"/>
                  </a:lnTo>
                  <a:lnTo>
                    <a:pt x="1" y="8"/>
                  </a:lnTo>
                  <a:lnTo>
                    <a:pt x="0" y="7"/>
                  </a:lnTo>
                  <a:lnTo>
                    <a:pt x="0" y="7"/>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24" name="Freeform 501"/>
            <p:cNvSpPr>
              <a:spLocks/>
            </p:cNvSpPr>
            <p:nvPr/>
          </p:nvSpPr>
          <p:spPr bwMode="auto">
            <a:xfrm>
              <a:off x="8953507" y="5922961"/>
              <a:ext cx="14288" cy="11113"/>
            </a:xfrm>
            <a:custGeom>
              <a:avLst/>
              <a:gdLst/>
              <a:ahLst/>
              <a:cxnLst>
                <a:cxn ang="0">
                  <a:pos x="6" y="4"/>
                </a:cxn>
                <a:cxn ang="0">
                  <a:pos x="6" y="4"/>
                </a:cxn>
                <a:cxn ang="0">
                  <a:pos x="7" y="4"/>
                </a:cxn>
                <a:cxn ang="0">
                  <a:pos x="8" y="4"/>
                </a:cxn>
                <a:cxn ang="0">
                  <a:pos x="9" y="4"/>
                </a:cxn>
                <a:cxn ang="0">
                  <a:pos x="9" y="3"/>
                </a:cxn>
                <a:cxn ang="0">
                  <a:pos x="8" y="2"/>
                </a:cxn>
                <a:cxn ang="0">
                  <a:pos x="8" y="1"/>
                </a:cxn>
                <a:cxn ang="0">
                  <a:pos x="7" y="1"/>
                </a:cxn>
                <a:cxn ang="0">
                  <a:pos x="4" y="0"/>
                </a:cxn>
                <a:cxn ang="0">
                  <a:pos x="3" y="1"/>
                </a:cxn>
                <a:cxn ang="0">
                  <a:pos x="2" y="1"/>
                </a:cxn>
                <a:cxn ang="0">
                  <a:pos x="2" y="2"/>
                </a:cxn>
                <a:cxn ang="0">
                  <a:pos x="2" y="3"/>
                </a:cxn>
                <a:cxn ang="0">
                  <a:pos x="1" y="4"/>
                </a:cxn>
                <a:cxn ang="0">
                  <a:pos x="0" y="4"/>
                </a:cxn>
                <a:cxn ang="0">
                  <a:pos x="0" y="5"/>
                </a:cxn>
                <a:cxn ang="0">
                  <a:pos x="0" y="6"/>
                </a:cxn>
                <a:cxn ang="0">
                  <a:pos x="0" y="7"/>
                </a:cxn>
                <a:cxn ang="0">
                  <a:pos x="1" y="7"/>
                </a:cxn>
                <a:cxn ang="0">
                  <a:pos x="2" y="7"/>
                </a:cxn>
                <a:cxn ang="0">
                  <a:pos x="3" y="6"/>
                </a:cxn>
                <a:cxn ang="0">
                  <a:pos x="4" y="5"/>
                </a:cxn>
                <a:cxn ang="0">
                  <a:pos x="4" y="5"/>
                </a:cxn>
                <a:cxn ang="0">
                  <a:pos x="6" y="4"/>
                </a:cxn>
                <a:cxn ang="0">
                  <a:pos x="6" y="4"/>
                </a:cxn>
              </a:cxnLst>
              <a:rect l="0" t="0" r="r" b="b"/>
              <a:pathLst>
                <a:path w="9" h="7">
                  <a:moveTo>
                    <a:pt x="6" y="4"/>
                  </a:moveTo>
                  <a:lnTo>
                    <a:pt x="6" y="4"/>
                  </a:lnTo>
                  <a:lnTo>
                    <a:pt x="7" y="4"/>
                  </a:lnTo>
                  <a:lnTo>
                    <a:pt x="8" y="4"/>
                  </a:lnTo>
                  <a:lnTo>
                    <a:pt x="9" y="4"/>
                  </a:lnTo>
                  <a:lnTo>
                    <a:pt x="9" y="3"/>
                  </a:lnTo>
                  <a:lnTo>
                    <a:pt x="8" y="2"/>
                  </a:lnTo>
                  <a:lnTo>
                    <a:pt x="8" y="1"/>
                  </a:lnTo>
                  <a:lnTo>
                    <a:pt x="7" y="1"/>
                  </a:lnTo>
                  <a:lnTo>
                    <a:pt x="4" y="0"/>
                  </a:lnTo>
                  <a:lnTo>
                    <a:pt x="3" y="1"/>
                  </a:lnTo>
                  <a:lnTo>
                    <a:pt x="2" y="1"/>
                  </a:lnTo>
                  <a:lnTo>
                    <a:pt x="2" y="2"/>
                  </a:lnTo>
                  <a:lnTo>
                    <a:pt x="2" y="3"/>
                  </a:lnTo>
                  <a:lnTo>
                    <a:pt x="1" y="4"/>
                  </a:lnTo>
                  <a:lnTo>
                    <a:pt x="0" y="4"/>
                  </a:lnTo>
                  <a:lnTo>
                    <a:pt x="0" y="5"/>
                  </a:lnTo>
                  <a:lnTo>
                    <a:pt x="0" y="6"/>
                  </a:lnTo>
                  <a:lnTo>
                    <a:pt x="0" y="7"/>
                  </a:lnTo>
                  <a:lnTo>
                    <a:pt x="1" y="7"/>
                  </a:lnTo>
                  <a:lnTo>
                    <a:pt x="2" y="7"/>
                  </a:lnTo>
                  <a:lnTo>
                    <a:pt x="3" y="6"/>
                  </a:lnTo>
                  <a:lnTo>
                    <a:pt x="4" y="5"/>
                  </a:lnTo>
                  <a:lnTo>
                    <a:pt x="4" y="5"/>
                  </a:lnTo>
                  <a:lnTo>
                    <a:pt x="6" y="4"/>
                  </a:lnTo>
                  <a:lnTo>
                    <a:pt x="6"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25" name="Freeform 502"/>
            <p:cNvSpPr>
              <a:spLocks/>
            </p:cNvSpPr>
            <p:nvPr/>
          </p:nvSpPr>
          <p:spPr bwMode="auto">
            <a:xfrm>
              <a:off x="8875720" y="6043611"/>
              <a:ext cx="15875" cy="11113"/>
            </a:xfrm>
            <a:custGeom>
              <a:avLst/>
              <a:gdLst/>
              <a:ahLst/>
              <a:cxnLst>
                <a:cxn ang="0">
                  <a:pos x="2" y="6"/>
                </a:cxn>
                <a:cxn ang="0">
                  <a:pos x="2" y="6"/>
                </a:cxn>
                <a:cxn ang="0">
                  <a:pos x="2" y="7"/>
                </a:cxn>
                <a:cxn ang="0">
                  <a:pos x="3" y="7"/>
                </a:cxn>
                <a:cxn ang="0">
                  <a:pos x="3" y="6"/>
                </a:cxn>
                <a:cxn ang="0">
                  <a:pos x="4" y="5"/>
                </a:cxn>
                <a:cxn ang="0">
                  <a:pos x="4" y="4"/>
                </a:cxn>
                <a:cxn ang="0">
                  <a:pos x="5" y="4"/>
                </a:cxn>
                <a:cxn ang="0">
                  <a:pos x="6" y="3"/>
                </a:cxn>
                <a:cxn ang="0">
                  <a:pos x="7" y="3"/>
                </a:cxn>
                <a:cxn ang="0">
                  <a:pos x="8" y="3"/>
                </a:cxn>
                <a:cxn ang="0">
                  <a:pos x="9" y="2"/>
                </a:cxn>
                <a:cxn ang="0">
                  <a:pos x="10" y="2"/>
                </a:cxn>
                <a:cxn ang="0">
                  <a:pos x="9" y="1"/>
                </a:cxn>
                <a:cxn ang="0">
                  <a:pos x="8" y="0"/>
                </a:cxn>
                <a:cxn ang="0">
                  <a:pos x="7" y="0"/>
                </a:cxn>
                <a:cxn ang="0">
                  <a:pos x="5" y="0"/>
                </a:cxn>
                <a:cxn ang="0">
                  <a:pos x="4" y="1"/>
                </a:cxn>
                <a:cxn ang="0">
                  <a:pos x="2" y="2"/>
                </a:cxn>
                <a:cxn ang="0">
                  <a:pos x="1" y="4"/>
                </a:cxn>
                <a:cxn ang="0">
                  <a:pos x="0" y="5"/>
                </a:cxn>
                <a:cxn ang="0">
                  <a:pos x="2" y="6"/>
                </a:cxn>
                <a:cxn ang="0">
                  <a:pos x="2" y="6"/>
                </a:cxn>
              </a:cxnLst>
              <a:rect l="0" t="0" r="r" b="b"/>
              <a:pathLst>
                <a:path w="10" h="7">
                  <a:moveTo>
                    <a:pt x="2" y="6"/>
                  </a:moveTo>
                  <a:lnTo>
                    <a:pt x="2" y="6"/>
                  </a:lnTo>
                  <a:lnTo>
                    <a:pt x="2" y="7"/>
                  </a:lnTo>
                  <a:lnTo>
                    <a:pt x="3" y="7"/>
                  </a:lnTo>
                  <a:lnTo>
                    <a:pt x="3" y="6"/>
                  </a:lnTo>
                  <a:lnTo>
                    <a:pt x="4" y="5"/>
                  </a:lnTo>
                  <a:lnTo>
                    <a:pt x="4" y="4"/>
                  </a:lnTo>
                  <a:lnTo>
                    <a:pt x="5" y="4"/>
                  </a:lnTo>
                  <a:lnTo>
                    <a:pt x="6" y="3"/>
                  </a:lnTo>
                  <a:lnTo>
                    <a:pt x="7" y="3"/>
                  </a:lnTo>
                  <a:lnTo>
                    <a:pt x="8" y="3"/>
                  </a:lnTo>
                  <a:lnTo>
                    <a:pt x="9" y="2"/>
                  </a:lnTo>
                  <a:lnTo>
                    <a:pt x="10" y="2"/>
                  </a:lnTo>
                  <a:lnTo>
                    <a:pt x="9" y="1"/>
                  </a:lnTo>
                  <a:lnTo>
                    <a:pt x="8" y="0"/>
                  </a:lnTo>
                  <a:lnTo>
                    <a:pt x="7" y="0"/>
                  </a:lnTo>
                  <a:lnTo>
                    <a:pt x="5" y="0"/>
                  </a:lnTo>
                  <a:lnTo>
                    <a:pt x="4" y="1"/>
                  </a:lnTo>
                  <a:lnTo>
                    <a:pt x="2" y="2"/>
                  </a:lnTo>
                  <a:lnTo>
                    <a:pt x="1" y="4"/>
                  </a:lnTo>
                  <a:lnTo>
                    <a:pt x="0" y="5"/>
                  </a:lnTo>
                  <a:lnTo>
                    <a:pt x="2" y="6"/>
                  </a:lnTo>
                  <a:lnTo>
                    <a:pt x="2" y="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26" name="Freeform 503"/>
            <p:cNvSpPr>
              <a:spLocks/>
            </p:cNvSpPr>
            <p:nvPr/>
          </p:nvSpPr>
          <p:spPr bwMode="auto">
            <a:xfrm>
              <a:off x="8870958" y="6059485"/>
              <a:ext cx="3175" cy="6350"/>
            </a:xfrm>
            <a:custGeom>
              <a:avLst/>
              <a:gdLst/>
              <a:ahLst/>
              <a:cxnLst>
                <a:cxn ang="0">
                  <a:pos x="1" y="0"/>
                </a:cxn>
                <a:cxn ang="0">
                  <a:pos x="1" y="0"/>
                </a:cxn>
                <a:cxn ang="0">
                  <a:pos x="1" y="0"/>
                </a:cxn>
                <a:cxn ang="0">
                  <a:pos x="0" y="1"/>
                </a:cxn>
                <a:cxn ang="0">
                  <a:pos x="0" y="2"/>
                </a:cxn>
                <a:cxn ang="0">
                  <a:pos x="0" y="3"/>
                </a:cxn>
                <a:cxn ang="0">
                  <a:pos x="0" y="4"/>
                </a:cxn>
                <a:cxn ang="0">
                  <a:pos x="2" y="2"/>
                </a:cxn>
                <a:cxn ang="0">
                  <a:pos x="2" y="1"/>
                </a:cxn>
                <a:cxn ang="0">
                  <a:pos x="1" y="0"/>
                </a:cxn>
                <a:cxn ang="0">
                  <a:pos x="1" y="0"/>
                </a:cxn>
              </a:cxnLst>
              <a:rect l="0" t="0" r="r" b="b"/>
              <a:pathLst>
                <a:path w="2" h="4">
                  <a:moveTo>
                    <a:pt x="1" y="0"/>
                  </a:moveTo>
                  <a:lnTo>
                    <a:pt x="1" y="0"/>
                  </a:lnTo>
                  <a:lnTo>
                    <a:pt x="1" y="0"/>
                  </a:lnTo>
                  <a:lnTo>
                    <a:pt x="0" y="1"/>
                  </a:lnTo>
                  <a:lnTo>
                    <a:pt x="0" y="2"/>
                  </a:lnTo>
                  <a:lnTo>
                    <a:pt x="0" y="3"/>
                  </a:lnTo>
                  <a:lnTo>
                    <a:pt x="0" y="4"/>
                  </a:lnTo>
                  <a:lnTo>
                    <a:pt x="2" y="2"/>
                  </a:lnTo>
                  <a:lnTo>
                    <a:pt x="2" y="1"/>
                  </a:lnTo>
                  <a:lnTo>
                    <a:pt x="1" y="0"/>
                  </a:lnTo>
                  <a:lnTo>
                    <a:pt x="1"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27" name="Freeform 504"/>
            <p:cNvSpPr>
              <a:spLocks/>
            </p:cNvSpPr>
            <p:nvPr/>
          </p:nvSpPr>
          <p:spPr bwMode="auto">
            <a:xfrm>
              <a:off x="8863020" y="6070598"/>
              <a:ext cx="3175" cy="3175"/>
            </a:xfrm>
            <a:custGeom>
              <a:avLst/>
              <a:gdLst/>
              <a:ahLst/>
              <a:cxnLst>
                <a:cxn ang="0">
                  <a:pos x="2" y="0"/>
                </a:cxn>
                <a:cxn ang="0">
                  <a:pos x="2" y="0"/>
                </a:cxn>
                <a:cxn ang="0">
                  <a:pos x="2" y="1"/>
                </a:cxn>
                <a:cxn ang="0">
                  <a:pos x="1" y="2"/>
                </a:cxn>
                <a:cxn ang="0">
                  <a:pos x="0" y="2"/>
                </a:cxn>
                <a:cxn ang="0">
                  <a:pos x="0" y="2"/>
                </a:cxn>
                <a:cxn ang="0">
                  <a:pos x="0" y="2"/>
                </a:cxn>
                <a:cxn ang="0">
                  <a:pos x="0" y="1"/>
                </a:cxn>
                <a:cxn ang="0">
                  <a:pos x="0" y="0"/>
                </a:cxn>
                <a:cxn ang="0">
                  <a:pos x="1" y="0"/>
                </a:cxn>
                <a:cxn ang="0">
                  <a:pos x="2" y="0"/>
                </a:cxn>
                <a:cxn ang="0">
                  <a:pos x="2" y="0"/>
                </a:cxn>
                <a:cxn ang="0">
                  <a:pos x="2" y="0"/>
                </a:cxn>
              </a:cxnLst>
              <a:rect l="0" t="0" r="r" b="b"/>
              <a:pathLst>
                <a:path w="2" h="2">
                  <a:moveTo>
                    <a:pt x="2" y="0"/>
                  </a:moveTo>
                  <a:lnTo>
                    <a:pt x="2" y="0"/>
                  </a:lnTo>
                  <a:lnTo>
                    <a:pt x="2" y="1"/>
                  </a:lnTo>
                  <a:lnTo>
                    <a:pt x="1" y="2"/>
                  </a:lnTo>
                  <a:lnTo>
                    <a:pt x="0" y="2"/>
                  </a:lnTo>
                  <a:lnTo>
                    <a:pt x="0" y="2"/>
                  </a:lnTo>
                  <a:lnTo>
                    <a:pt x="0" y="2"/>
                  </a:lnTo>
                  <a:lnTo>
                    <a:pt x="0" y="1"/>
                  </a:lnTo>
                  <a:lnTo>
                    <a:pt x="0" y="0"/>
                  </a:lnTo>
                  <a:lnTo>
                    <a:pt x="1" y="0"/>
                  </a:lnTo>
                  <a:lnTo>
                    <a:pt x="2" y="0"/>
                  </a:lnTo>
                  <a:lnTo>
                    <a:pt x="2" y="0"/>
                  </a:lnTo>
                  <a:lnTo>
                    <a:pt x="2"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28" name="Freeform 505"/>
            <p:cNvSpPr>
              <a:spLocks/>
            </p:cNvSpPr>
            <p:nvPr/>
          </p:nvSpPr>
          <p:spPr bwMode="auto">
            <a:xfrm>
              <a:off x="8856670" y="6080123"/>
              <a:ext cx="1588" cy="1588"/>
            </a:xfrm>
            <a:custGeom>
              <a:avLst/>
              <a:gdLst/>
              <a:ahLst/>
              <a:cxnLst>
                <a:cxn ang="0">
                  <a:pos x="1" y="0"/>
                </a:cxn>
                <a:cxn ang="0">
                  <a:pos x="1" y="0"/>
                </a:cxn>
                <a:cxn ang="0">
                  <a:pos x="1" y="0"/>
                </a:cxn>
                <a:cxn ang="0">
                  <a:pos x="0" y="0"/>
                </a:cxn>
                <a:cxn ang="0">
                  <a:pos x="0" y="0"/>
                </a:cxn>
                <a:cxn ang="0">
                  <a:pos x="0" y="0"/>
                </a:cxn>
                <a:cxn ang="0">
                  <a:pos x="0" y="1"/>
                </a:cxn>
                <a:cxn ang="0">
                  <a:pos x="1" y="1"/>
                </a:cxn>
                <a:cxn ang="0">
                  <a:pos x="1" y="0"/>
                </a:cxn>
                <a:cxn ang="0">
                  <a:pos x="1" y="0"/>
                </a:cxn>
                <a:cxn ang="0">
                  <a:pos x="1" y="0"/>
                </a:cxn>
              </a:cxnLst>
              <a:rect l="0" t="0" r="r" b="b"/>
              <a:pathLst>
                <a:path w="1" h="1">
                  <a:moveTo>
                    <a:pt x="1" y="0"/>
                  </a:moveTo>
                  <a:lnTo>
                    <a:pt x="1" y="0"/>
                  </a:lnTo>
                  <a:lnTo>
                    <a:pt x="1" y="0"/>
                  </a:lnTo>
                  <a:lnTo>
                    <a:pt x="0" y="0"/>
                  </a:lnTo>
                  <a:lnTo>
                    <a:pt x="0" y="0"/>
                  </a:lnTo>
                  <a:lnTo>
                    <a:pt x="0" y="0"/>
                  </a:lnTo>
                  <a:lnTo>
                    <a:pt x="0" y="1"/>
                  </a:lnTo>
                  <a:lnTo>
                    <a:pt x="1" y="1"/>
                  </a:lnTo>
                  <a:lnTo>
                    <a:pt x="1" y="0"/>
                  </a:lnTo>
                  <a:lnTo>
                    <a:pt x="1" y="0"/>
                  </a:lnTo>
                  <a:lnTo>
                    <a:pt x="1"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29" name="Freeform 506"/>
            <p:cNvSpPr>
              <a:spLocks/>
            </p:cNvSpPr>
            <p:nvPr/>
          </p:nvSpPr>
          <p:spPr bwMode="auto">
            <a:xfrm>
              <a:off x="8843970" y="6092823"/>
              <a:ext cx="3175" cy="4762"/>
            </a:xfrm>
            <a:custGeom>
              <a:avLst/>
              <a:gdLst/>
              <a:ahLst/>
              <a:cxnLst>
                <a:cxn ang="0">
                  <a:pos x="1" y="1"/>
                </a:cxn>
                <a:cxn ang="0">
                  <a:pos x="1" y="1"/>
                </a:cxn>
                <a:cxn ang="0">
                  <a:pos x="2" y="0"/>
                </a:cxn>
                <a:cxn ang="0">
                  <a:pos x="2" y="0"/>
                </a:cxn>
                <a:cxn ang="0">
                  <a:pos x="0" y="0"/>
                </a:cxn>
                <a:cxn ang="0">
                  <a:pos x="0" y="1"/>
                </a:cxn>
                <a:cxn ang="0">
                  <a:pos x="0" y="2"/>
                </a:cxn>
                <a:cxn ang="0">
                  <a:pos x="0" y="3"/>
                </a:cxn>
                <a:cxn ang="0">
                  <a:pos x="0" y="3"/>
                </a:cxn>
                <a:cxn ang="0">
                  <a:pos x="1" y="2"/>
                </a:cxn>
                <a:cxn ang="0">
                  <a:pos x="1" y="1"/>
                </a:cxn>
                <a:cxn ang="0">
                  <a:pos x="1" y="1"/>
                </a:cxn>
              </a:cxnLst>
              <a:rect l="0" t="0" r="r" b="b"/>
              <a:pathLst>
                <a:path w="2" h="3">
                  <a:moveTo>
                    <a:pt x="1" y="1"/>
                  </a:moveTo>
                  <a:lnTo>
                    <a:pt x="1" y="1"/>
                  </a:lnTo>
                  <a:lnTo>
                    <a:pt x="2" y="0"/>
                  </a:lnTo>
                  <a:lnTo>
                    <a:pt x="2" y="0"/>
                  </a:lnTo>
                  <a:lnTo>
                    <a:pt x="0" y="0"/>
                  </a:lnTo>
                  <a:lnTo>
                    <a:pt x="0" y="1"/>
                  </a:lnTo>
                  <a:lnTo>
                    <a:pt x="0" y="2"/>
                  </a:lnTo>
                  <a:lnTo>
                    <a:pt x="0" y="3"/>
                  </a:lnTo>
                  <a:lnTo>
                    <a:pt x="0" y="3"/>
                  </a:lnTo>
                  <a:lnTo>
                    <a:pt x="1" y="2"/>
                  </a:lnTo>
                  <a:lnTo>
                    <a:pt x="1" y="1"/>
                  </a:lnTo>
                  <a:lnTo>
                    <a:pt x="1"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30" name="Freeform 507"/>
            <p:cNvSpPr>
              <a:spLocks/>
            </p:cNvSpPr>
            <p:nvPr/>
          </p:nvSpPr>
          <p:spPr bwMode="auto">
            <a:xfrm>
              <a:off x="8975733" y="5980111"/>
              <a:ext cx="7938" cy="9525"/>
            </a:xfrm>
            <a:custGeom>
              <a:avLst/>
              <a:gdLst/>
              <a:ahLst/>
              <a:cxnLst>
                <a:cxn ang="0">
                  <a:pos x="0" y="0"/>
                </a:cxn>
                <a:cxn ang="0">
                  <a:pos x="0" y="0"/>
                </a:cxn>
                <a:cxn ang="0">
                  <a:pos x="0" y="2"/>
                </a:cxn>
                <a:cxn ang="0">
                  <a:pos x="1" y="3"/>
                </a:cxn>
                <a:cxn ang="0">
                  <a:pos x="4" y="6"/>
                </a:cxn>
                <a:cxn ang="0">
                  <a:pos x="5" y="6"/>
                </a:cxn>
                <a:cxn ang="0">
                  <a:pos x="5" y="6"/>
                </a:cxn>
                <a:cxn ang="0">
                  <a:pos x="5" y="6"/>
                </a:cxn>
                <a:cxn ang="0">
                  <a:pos x="5" y="5"/>
                </a:cxn>
                <a:cxn ang="0">
                  <a:pos x="5" y="3"/>
                </a:cxn>
                <a:cxn ang="0">
                  <a:pos x="2" y="1"/>
                </a:cxn>
                <a:cxn ang="0">
                  <a:pos x="1" y="0"/>
                </a:cxn>
                <a:cxn ang="0">
                  <a:pos x="1" y="0"/>
                </a:cxn>
                <a:cxn ang="0">
                  <a:pos x="0" y="0"/>
                </a:cxn>
                <a:cxn ang="0">
                  <a:pos x="0" y="0"/>
                </a:cxn>
                <a:cxn ang="0">
                  <a:pos x="0" y="0"/>
                </a:cxn>
              </a:cxnLst>
              <a:rect l="0" t="0" r="r" b="b"/>
              <a:pathLst>
                <a:path w="5" h="6">
                  <a:moveTo>
                    <a:pt x="0" y="0"/>
                  </a:moveTo>
                  <a:lnTo>
                    <a:pt x="0" y="0"/>
                  </a:lnTo>
                  <a:lnTo>
                    <a:pt x="0" y="2"/>
                  </a:lnTo>
                  <a:lnTo>
                    <a:pt x="1" y="3"/>
                  </a:lnTo>
                  <a:lnTo>
                    <a:pt x="4" y="6"/>
                  </a:lnTo>
                  <a:lnTo>
                    <a:pt x="5" y="6"/>
                  </a:lnTo>
                  <a:lnTo>
                    <a:pt x="5" y="6"/>
                  </a:lnTo>
                  <a:lnTo>
                    <a:pt x="5" y="6"/>
                  </a:lnTo>
                  <a:lnTo>
                    <a:pt x="5" y="5"/>
                  </a:lnTo>
                  <a:lnTo>
                    <a:pt x="5" y="3"/>
                  </a:lnTo>
                  <a:lnTo>
                    <a:pt x="2" y="1"/>
                  </a:lnTo>
                  <a:lnTo>
                    <a:pt x="1" y="0"/>
                  </a:lnTo>
                  <a:lnTo>
                    <a:pt x="1" y="0"/>
                  </a:lnTo>
                  <a:lnTo>
                    <a:pt x="0" y="0"/>
                  </a:lnTo>
                  <a:lnTo>
                    <a:pt x="0" y="0"/>
                  </a:lnTo>
                  <a:lnTo>
                    <a:pt x="0"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31" name="Freeform 508"/>
            <p:cNvSpPr>
              <a:spLocks/>
            </p:cNvSpPr>
            <p:nvPr/>
          </p:nvSpPr>
          <p:spPr bwMode="auto">
            <a:xfrm>
              <a:off x="9001133" y="5988048"/>
              <a:ext cx="6350" cy="3175"/>
            </a:xfrm>
            <a:custGeom>
              <a:avLst/>
              <a:gdLst/>
              <a:ahLst/>
              <a:cxnLst>
                <a:cxn ang="0">
                  <a:pos x="4" y="1"/>
                </a:cxn>
                <a:cxn ang="0">
                  <a:pos x="4" y="1"/>
                </a:cxn>
                <a:cxn ang="0">
                  <a:pos x="2" y="1"/>
                </a:cxn>
                <a:cxn ang="0">
                  <a:pos x="2" y="0"/>
                </a:cxn>
                <a:cxn ang="0">
                  <a:pos x="0" y="0"/>
                </a:cxn>
                <a:cxn ang="0">
                  <a:pos x="2" y="2"/>
                </a:cxn>
                <a:cxn ang="0">
                  <a:pos x="2" y="2"/>
                </a:cxn>
                <a:cxn ang="0">
                  <a:pos x="4" y="2"/>
                </a:cxn>
                <a:cxn ang="0">
                  <a:pos x="4" y="2"/>
                </a:cxn>
                <a:cxn ang="0">
                  <a:pos x="4" y="1"/>
                </a:cxn>
                <a:cxn ang="0">
                  <a:pos x="4" y="1"/>
                </a:cxn>
              </a:cxnLst>
              <a:rect l="0" t="0" r="r" b="b"/>
              <a:pathLst>
                <a:path w="4" h="2">
                  <a:moveTo>
                    <a:pt x="4" y="1"/>
                  </a:moveTo>
                  <a:lnTo>
                    <a:pt x="4" y="1"/>
                  </a:lnTo>
                  <a:lnTo>
                    <a:pt x="2" y="1"/>
                  </a:lnTo>
                  <a:lnTo>
                    <a:pt x="2" y="0"/>
                  </a:lnTo>
                  <a:lnTo>
                    <a:pt x="0" y="0"/>
                  </a:lnTo>
                  <a:lnTo>
                    <a:pt x="2" y="2"/>
                  </a:lnTo>
                  <a:lnTo>
                    <a:pt x="2" y="2"/>
                  </a:lnTo>
                  <a:lnTo>
                    <a:pt x="4" y="2"/>
                  </a:lnTo>
                  <a:lnTo>
                    <a:pt x="4" y="2"/>
                  </a:lnTo>
                  <a:lnTo>
                    <a:pt x="4" y="1"/>
                  </a:lnTo>
                  <a:lnTo>
                    <a:pt x="4"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32" name="Freeform 509"/>
            <p:cNvSpPr>
              <a:spLocks/>
            </p:cNvSpPr>
            <p:nvPr/>
          </p:nvSpPr>
          <p:spPr bwMode="auto">
            <a:xfrm>
              <a:off x="9034470" y="6011860"/>
              <a:ext cx="7938" cy="4762"/>
            </a:xfrm>
            <a:custGeom>
              <a:avLst/>
              <a:gdLst/>
              <a:ahLst/>
              <a:cxnLst>
                <a:cxn ang="0">
                  <a:pos x="5" y="3"/>
                </a:cxn>
                <a:cxn ang="0">
                  <a:pos x="5" y="3"/>
                </a:cxn>
                <a:cxn ang="0">
                  <a:pos x="5" y="2"/>
                </a:cxn>
                <a:cxn ang="0">
                  <a:pos x="4" y="1"/>
                </a:cxn>
                <a:cxn ang="0">
                  <a:pos x="2" y="0"/>
                </a:cxn>
                <a:cxn ang="0">
                  <a:pos x="0" y="1"/>
                </a:cxn>
                <a:cxn ang="0">
                  <a:pos x="0" y="2"/>
                </a:cxn>
                <a:cxn ang="0">
                  <a:pos x="1" y="2"/>
                </a:cxn>
                <a:cxn ang="0">
                  <a:pos x="4" y="3"/>
                </a:cxn>
                <a:cxn ang="0">
                  <a:pos x="5" y="3"/>
                </a:cxn>
                <a:cxn ang="0">
                  <a:pos x="5" y="3"/>
                </a:cxn>
                <a:cxn ang="0">
                  <a:pos x="5" y="3"/>
                </a:cxn>
              </a:cxnLst>
              <a:rect l="0" t="0" r="r" b="b"/>
              <a:pathLst>
                <a:path w="5" h="3">
                  <a:moveTo>
                    <a:pt x="5" y="3"/>
                  </a:moveTo>
                  <a:lnTo>
                    <a:pt x="5" y="3"/>
                  </a:lnTo>
                  <a:lnTo>
                    <a:pt x="5" y="2"/>
                  </a:lnTo>
                  <a:lnTo>
                    <a:pt x="4" y="1"/>
                  </a:lnTo>
                  <a:lnTo>
                    <a:pt x="2" y="0"/>
                  </a:lnTo>
                  <a:lnTo>
                    <a:pt x="0" y="1"/>
                  </a:lnTo>
                  <a:lnTo>
                    <a:pt x="0" y="2"/>
                  </a:lnTo>
                  <a:lnTo>
                    <a:pt x="1" y="2"/>
                  </a:lnTo>
                  <a:lnTo>
                    <a:pt x="4" y="3"/>
                  </a:lnTo>
                  <a:lnTo>
                    <a:pt x="5" y="3"/>
                  </a:lnTo>
                  <a:lnTo>
                    <a:pt x="5" y="3"/>
                  </a:lnTo>
                  <a:lnTo>
                    <a:pt x="5"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33" name="Freeform 510"/>
            <p:cNvSpPr>
              <a:spLocks/>
            </p:cNvSpPr>
            <p:nvPr/>
          </p:nvSpPr>
          <p:spPr bwMode="auto">
            <a:xfrm>
              <a:off x="9045583" y="6022973"/>
              <a:ext cx="4763" cy="3175"/>
            </a:xfrm>
            <a:custGeom>
              <a:avLst/>
              <a:gdLst/>
              <a:ahLst/>
              <a:cxnLst>
                <a:cxn ang="0">
                  <a:pos x="3" y="1"/>
                </a:cxn>
                <a:cxn ang="0">
                  <a:pos x="3" y="1"/>
                </a:cxn>
                <a:cxn ang="0">
                  <a:pos x="2" y="0"/>
                </a:cxn>
                <a:cxn ang="0">
                  <a:pos x="1" y="0"/>
                </a:cxn>
                <a:cxn ang="0">
                  <a:pos x="0" y="0"/>
                </a:cxn>
                <a:cxn ang="0">
                  <a:pos x="0" y="0"/>
                </a:cxn>
                <a:cxn ang="0">
                  <a:pos x="1" y="1"/>
                </a:cxn>
                <a:cxn ang="0">
                  <a:pos x="3" y="2"/>
                </a:cxn>
                <a:cxn ang="0">
                  <a:pos x="3" y="2"/>
                </a:cxn>
                <a:cxn ang="0">
                  <a:pos x="3" y="1"/>
                </a:cxn>
                <a:cxn ang="0">
                  <a:pos x="3" y="1"/>
                </a:cxn>
              </a:cxnLst>
              <a:rect l="0" t="0" r="r" b="b"/>
              <a:pathLst>
                <a:path w="3" h="2">
                  <a:moveTo>
                    <a:pt x="3" y="1"/>
                  </a:moveTo>
                  <a:lnTo>
                    <a:pt x="3" y="1"/>
                  </a:lnTo>
                  <a:lnTo>
                    <a:pt x="2" y="0"/>
                  </a:lnTo>
                  <a:lnTo>
                    <a:pt x="1" y="0"/>
                  </a:lnTo>
                  <a:lnTo>
                    <a:pt x="0" y="0"/>
                  </a:lnTo>
                  <a:lnTo>
                    <a:pt x="0" y="0"/>
                  </a:lnTo>
                  <a:lnTo>
                    <a:pt x="1" y="1"/>
                  </a:lnTo>
                  <a:lnTo>
                    <a:pt x="3" y="2"/>
                  </a:lnTo>
                  <a:lnTo>
                    <a:pt x="3" y="2"/>
                  </a:lnTo>
                  <a:lnTo>
                    <a:pt x="3" y="1"/>
                  </a:lnTo>
                  <a:lnTo>
                    <a:pt x="3"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34" name="Freeform 511"/>
            <p:cNvSpPr>
              <a:spLocks/>
            </p:cNvSpPr>
            <p:nvPr/>
          </p:nvSpPr>
          <p:spPr bwMode="auto">
            <a:xfrm>
              <a:off x="9080508" y="6024561"/>
              <a:ext cx="4763" cy="4762"/>
            </a:xfrm>
            <a:custGeom>
              <a:avLst/>
              <a:gdLst/>
              <a:ahLst/>
              <a:cxnLst>
                <a:cxn ang="0">
                  <a:pos x="3" y="2"/>
                </a:cxn>
                <a:cxn ang="0">
                  <a:pos x="3" y="2"/>
                </a:cxn>
                <a:cxn ang="0">
                  <a:pos x="1" y="3"/>
                </a:cxn>
                <a:cxn ang="0">
                  <a:pos x="0" y="3"/>
                </a:cxn>
                <a:cxn ang="0">
                  <a:pos x="0" y="3"/>
                </a:cxn>
                <a:cxn ang="0">
                  <a:pos x="0" y="3"/>
                </a:cxn>
                <a:cxn ang="0">
                  <a:pos x="0" y="2"/>
                </a:cxn>
                <a:cxn ang="0">
                  <a:pos x="0" y="2"/>
                </a:cxn>
                <a:cxn ang="0">
                  <a:pos x="2" y="1"/>
                </a:cxn>
                <a:cxn ang="0">
                  <a:pos x="2" y="0"/>
                </a:cxn>
                <a:cxn ang="0">
                  <a:pos x="3" y="1"/>
                </a:cxn>
                <a:cxn ang="0">
                  <a:pos x="3" y="2"/>
                </a:cxn>
                <a:cxn ang="0">
                  <a:pos x="3" y="2"/>
                </a:cxn>
              </a:cxnLst>
              <a:rect l="0" t="0" r="r" b="b"/>
              <a:pathLst>
                <a:path w="3" h="3">
                  <a:moveTo>
                    <a:pt x="3" y="2"/>
                  </a:moveTo>
                  <a:lnTo>
                    <a:pt x="3" y="2"/>
                  </a:lnTo>
                  <a:lnTo>
                    <a:pt x="1" y="3"/>
                  </a:lnTo>
                  <a:lnTo>
                    <a:pt x="0" y="3"/>
                  </a:lnTo>
                  <a:lnTo>
                    <a:pt x="0" y="3"/>
                  </a:lnTo>
                  <a:lnTo>
                    <a:pt x="0" y="3"/>
                  </a:lnTo>
                  <a:lnTo>
                    <a:pt x="0" y="2"/>
                  </a:lnTo>
                  <a:lnTo>
                    <a:pt x="0" y="2"/>
                  </a:lnTo>
                  <a:lnTo>
                    <a:pt x="2" y="1"/>
                  </a:lnTo>
                  <a:lnTo>
                    <a:pt x="2" y="0"/>
                  </a:lnTo>
                  <a:lnTo>
                    <a:pt x="3" y="1"/>
                  </a:lnTo>
                  <a:lnTo>
                    <a:pt x="3" y="2"/>
                  </a:lnTo>
                  <a:lnTo>
                    <a:pt x="3"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35" name="Freeform 512"/>
            <p:cNvSpPr>
              <a:spLocks/>
            </p:cNvSpPr>
            <p:nvPr/>
          </p:nvSpPr>
          <p:spPr bwMode="auto">
            <a:xfrm>
              <a:off x="9101145" y="6026148"/>
              <a:ext cx="4763" cy="3175"/>
            </a:xfrm>
            <a:custGeom>
              <a:avLst/>
              <a:gdLst/>
              <a:ahLst/>
              <a:cxnLst>
                <a:cxn ang="0">
                  <a:pos x="3" y="1"/>
                </a:cxn>
                <a:cxn ang="0">
                  <a:pos x="3" y="1"/>
                </a:cxn>
                <a:cxn ang="0">
                  <a:pos x="3" y="0"/>
                </a:cxn>
                <a:cxn ang="0">
                  <a:pos x="2" y="0"/>
                </a:cxn>
                <a:cxn ang="0">
                  <a:pos x="1" y="0"/>
                </a:cxn>
                <a:cxn ang="0">
                  <a:pos x="0" y="0"/>
                </a:cxn>
                <a:cxn ang="0">
                  <a:pos x="1" y="1"/>
                </a:cxn>
                <a:cxn ang="0">
                  <a:pos x="1" y="2"/>
                </a:cxn>
                <a:cxn ang="0">
                  <a:pos x="2" y="2"/>
                </a:cxn>
                <a:cxn ang="0">
                  <a:pos x="3" y="2"/>
                </a:cxn>
                <a:cxn ang="0">
                  <a:pos x="3" y="1"/>
                </a:cxn>
                <a:cxn ang="0">
                  <a:pos x="3" y="1"/>
                </a:cxn>
              </a:cxnLst>
              <a:rect l="0" t="0" r="r" b="b"/>
              <a:pathLst>
                <a:path w="3" h="2">
                  <a:moveTo>
                    <a:pt x="3" y="1"/>
                  </a:moveTo>
                  <a:lnTo>
                    <a:pt x="3" y="1"/>
                  </a:lnTo>
                  <a:lnTo>
                    <a:pt x="3" y="0"/>
                  </a:lnTo>
                  <a:lnTo>
                    <a:pt x="2" y="0"/>
                  </a:lnTo>
                  <a:lnTo>
                    <a:pt x="1" y="0"/>
                  </a:lnTo>
                  <a:lnTo>
                    <a:pt x="0" y="0"/>
                  </a:lnTo>
                  <a:lnTo>
                    <a:pt x="1" y="1"/>
                  </a:lnTo>
                  <a:lnTo>
                    <a:pt x="1" y="2"/>
                  </a:lnTo>
                  <a:lnTo>
                    <a:pt x="2" y="2"/>
                  </a:lnTo>
                  <a:lnTo>
                    <a:pt x="3" y="2"/>
                  </a:lnTo>
                  <a:lnTo>
                    <a:pt x="3" y="1"/>
                  </a:lnTo>
                  <a:lnTo>
                    <a:pt x="3"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36" name="Freeform 513"/>
            <p:cNvSpPr>
              <a:spLocks/>
            </p:cNvSpPr>
            <p:nvPr/>
          </p:nvSpPr>
          <p:spPr bwMode="auto">
            <a:xfrm>
              <a:off x="9093208" y="6034086"/>
              <a:ext cx="9525" cy="4762"/>
            </a:xfrm>
            <a:custGeom>
              <a:avLst/>
              <a:gdLst/>
              <a:ahLst/>
              <a:cxnLst>
                <a:cxn ang="0">
                  <a:pos x="6" y="2"/>
                </a:cxn>
                <a:cxn ang="0">
                  <a:pos x="6" y="2"/>
                </a:cxn>
                <a:cxn ang="0">
                  <a:pos x="6" y="2"/>
                </a:cxn>
                <a:cxn ang="0">
                  <a:pos x="3" y="1"/>
                </a:cxn>
                <a:cxn ang="0">
                  <a:pos x="1" y="0"/>
                </a:cxn>
                <a:cxn ang="0">
                  <a:pos x="1" y="0"/>
                </a:cxn>
                <a:cxn ang="0">
                  <a:pos x="0" y="0"/>
                </a:cxn>
                <a:cxn ang="0">
                  <a:pos x="0" y="0"/>
                </a:cxn>
                <a:cxn ang="0">
                  <a:pos x="1" y="1"/>
                </a:cxn>
                <a:cxn ang="0">
                  <a:pos x="1" y="2"/>
                </a:cxn>
                <a:cxn ang="0">
                  <a:pos x="2" y="2"/>
                </a:cxn>
                <a:cxn ang="0">
                  <a:pos x="4" y="3"/>
                </a:cxn>
                <a:cxn ang="0">
                  <a:pos x="6" y="2"/>
                </a:cxn>
                <a:cxn ang="0">
                  <a:pos x="6" y="2"/>
                </a:cxn>
              </a:cxnLst>
              <a:rect l="0" t="0" r="r" b="b"/>
              <a:pathLst>
                <a:path w="6" h="3">
                  <a:moveTo>
                    <a:pt x="6" y="2"/>
                  </a:moveTo>
                  <a:lnTo>
                    <a:pt x="6" y="2"/>
                  </a:lnTo>
                  <a:lnTo>
                    <a:pt x="6" y="2"/>
                  </a:lnTo>
                  <a:lnTo>
                    <a:pt x="3" y="1"/>
                  </a:lnTo>
                  <a:lnTo>
                    <a:pt x="1" y="0"/>
                  </a:lnTo>
                  <a:lnTo>
                    <a:pt x="1" y="0"/>
                  </a:lnTo>
                  <a:lnTo>
                    <a:pt x="0" y="0"/>
                  </a:lnTo>
                  <a:lnTo>
                    <a:pt x="0" y="0"/>
                  </a:lnTo>
                  <a:lnTo>
                    <a:pt x="1" y="1"/>
                  </a:lnTo>
                  <a:lnTo>
                    <a:pt x="1" y="2"/>
                  </a:lnTo>
                  <a:lnTo>
                    <a:pt x="2" y="2"/>
                  </a:lnTo>
                  <a:lnTo>
                    <a:pt x="4" y="3"/>
                  </a:lnTo>
                  <a:lnTo>
                    <a:pt x="6" y="2"/>
                  </a:lnTo>
                  <a:lnTo>
                    <a:pt x="6"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37" name="Freeform 514"/>
            <p:cNvSpPr>
              <a:spLocks/>
            </p:cNvSpPr>
            <p:nvPr/>
          </p:nvSpPr>
          <p:spPr bwMode="auto">
            <a:xfrm>
              <a:off x="9113845" y="6029322"/>
              <a:ext cx="3175" cy="3175"/>
            </a:xfrm>
            <a:custGeom>
              <a:avLst/>
              <a:gdLst/>
              <a:ahLst/>
              <a:cxnLst>
                <a:cxn ang="0">
                  <a:pos x="2" y="0"/>
                </a:cxn>
                <a:cxn ang="0">
                  <a:pos x="2" y="0"/>
                </a:cxn>
                <a:cxn ang="0">
                  <a:pos x="2" y="0"/>
                </a:cxn>
                <a:cxn ang="0">
                  <a:pos x="1" y="0"/>
                </a:cxn>
                <a:cxn ang="0">
                  <a:pos x="1" y="0"/>
                </a:cxn>
                <a:cxn ang="0">
                  <a:pos x="0" y="2"/>
                </a:cxn>
                <a:cxn ang="0">
                  <a:pos x="1" y="2"/>
                </a:cxn>
                <a:cxn ang="0">
                  <a:pos x="1" y="2"/>
                </a:cxn>
                <a:cxn ang="0">
                  <a:pos x="1" y="2"/>
                </a:cxn>
                <a:cxn ang="0">
                  <a:pos x="2" y="1"/>
                </a:cxn>
                <a:cxn ang="0">
                  <a:pos x="2" y="0"/>
                </a:cxn>
                <a:cxn ang="0">
                  <a:pos x="2" y="0"/>
                </a:cxn>
              </a:cxnLst>
              <a:rect l="0" t="0" r="r" b="b"/>
              <a:pathLst>
                <a:path w="2" h="2">
                  <a:moveTo>
                    <a:pt x="2" y="0"/>
                  </a:moveTo>
                  <a:lnTo>
                    <a:pt x="2" y="0"/>
                  </a:lnTo>
                  <a:lnTo>
                    <a:pt x="2" y="0"/>
                  </a:lnTo>
                  <a:lnTo>
                    <a:pt x="1" y="0"/>
                  </a:lnTo>
                  <a:lnTo>
                    <a:pt x="1" y="0"/>
                  </a:lnTo>
                  <a:lnTo>
                    <a:pt x="0" y="2"/>
                  </a:lnTo>
                  <a:lnTo>
                    <a:pt x="1" y="2"/>
                  </a:lnTo>
                  <a:lnTo>
                    <a:pt x="1" y="2"/>
                  </a:lnTo>
                  <a:lnTo>
                    <a:pt x="1" y="2"/>
                  </a:lnTo>
                  <a:lnTo>
                    <a:pt x="2" y="1"/>
                  </a:lnTo>
                  <a:lnTo>
                    <a:pt x="2" y="0"/>
                  </a:lnTo>
                  <a:lnTo>
                    <a:pt x="2"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38" name="Freeform 515"/>
            <p:cNvSpPr>
              <a:spLocks/>
            </p:cNvSpPr>
            <p:nvPr/>
          </p:nvSpPr>
          <p:spPr bwMode="auto">
            <a:xfrm>
              <a:off x="9121783" y="6029322"/>
              <a:ext cx="4763" cy="6350"/>
            </a:xfrm>
            <a:custGeom>
              <a:avLst/>
              <a:gdLst/>
              <a:ahLst/>
              <a:cxnLst>
                <a:cxn ang="0">
                  <a:pos x="2" y="3"/>
                </a:cxn>
                <a:cxn ang="0">
                  <a:pos x="2" y="3"/>
                </a:cxn>
                <a:cxn ang="0">
                  <a:pos x="3" y="2"/>
                </a:cxn>
                <a:cxn ang="0">
                  <a:pos x="2" y="2"/>
                </a:cxn>
                <a:cxn ang="0">
                  <a:pos x="2" y="0"/>
                </a:cxn>
                <a:cxn ang="0">
                  <a:pos x="2" y="0"/>
                </a:cxn>
                <a:cxn ang="0">
                  <a:pos x="1" y="0"/>
                </a:cxn>
                <a:cxn ang="0">
                  <a:pos x="1" y="0"/>
                </a:cxn>
                <a:cxn ang="0">
                  <a:pos x="0" y="1"/>
                </a:cxn>
                <a:cxn ang="0">
                  <a:pos x="0" y="1"/>
                </a:cxn>
                <a:cxn ang="0">
                  <a:pos x="1" y="3"/>
                </a:cxn>
                <a:cxn ang="0">
                  <a:pos x="2" y="4"/>
                </a:cxn>
                <a:cxn ang="0">
                  <a:pos x="2" y="4"/>
                </a:cxn>
                <a:cxn ang="0">
                  <a:pos x="2" y="4"/>
                </a:cxn>
                <a:cxn ang="0">
                  <a:pos x="2" y="3"/>
                </a:cxn>
                <a:cxn ang="0">
                  <a:pos x="2" y="3"/>
                </a:cxn>
              </a:cxnLst>
              <a:rect l="0" t="0" r="r" b="b"/>
              <a:pathLst>
                <a:path w="3" h="4">
                  <a:moveTo>
                    <a:pt x="2" y="3"/>
                  </a:moveTo>
                  <a:lnTo>
                    <a:pt x="2" y="3"/>
                  </a:lnTo>
                  <a:lnTo>
                    <a:pt x="3" y="2"/>
                  </a:lnTo>
                  <a:lnTo>
                    <a:pt x="2" y="2"/>
                  </a:lnTo>
                  <a:lnTo>
                    <a:pt x="2" y="0"/>
                  </a:lnTo>
                  <a:lnTo>
                    <a:pt x="2" y="0"/>
                  </a:lnTo>
                  <a:lnTo>
                    <a:pt x="1" y="0"/>
                  </a:lnTo>
                  <a:lnTo>
                    <a:pt x="1" y="0"/>
                  </a:lnTo>
                  <a:lnTo>
                    <a:pt x="0" y="1"/>
                  </a:lnTo>
                  <a:lnTo>
                    <a:pt x="0" y="1"/>
                  </a:lnTo>
                  <a:lnTo>
                    <a:pt x="1" y="3"/>
                  </a:lnTo>
                  <a:lnTo>
                    <a:pt x="2" y="4"/>
                  </a:lnTo>
                  <a:lnTo>
                    <a:pt x="2" y="4"/>
                  </a:lnTo>
                  <a:lnTo>
                    <a:pt x="2" y="4"/>
                  </a:lnTo>
                  <a:lnTo>
                    <a:pt x="2" y="3"/>
                  </a:lnTo>
                  <a:lnTo>
                    <a:pt x="2"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39" name="Freeform 516"/>
            <p:cNvSpPr>
              <a:spLocks/>
            </p:cNvSpPr>
            <p:nvPr/>
          </p:nvSpPr>
          <p:spPr bwMode="auto">
            <a:xfrm>
              <a:off x="9129720" y="6027736"/>
              <a:ext cx="6350" cy="1588"/>
            </a:xfrm>
            <a:custGeom>
              <a:avLst/>
              <a:gdLst/>
              <a:ahLst/>
              <a:cxnLst>
                <a:cxn ang="0">
                  <a:pos x="4" y="1"/>
                </a:cxn>
                <a:cxn ang="0">
                  <a:pos x="4" y="1"/>
                </a:cxn>
                <a:cxn ang="0">
                  <a:pos x="4" y="0"/>
                </a:cxn>
                <a:cxn ang="0">
                  <a:pos x="4" y="0"/>
                </a:cxn>
                <a:cxn ang="0">
                  <a:pos x="3" y="0"/>
                </a:cxn>
                <a:cxn ang="0">
                  <a:pos x="2" y="0"/>
                </a:cxn>
                <a:cxn ang="0">
                  <a:pos x="0" y="1"/>
                </a:cxn>
                <a:cxn ang="0">
                  <a:pos x="0" y="1"/>
                </a:cxn>
                <a:cxn ang="0">
                  <a:pos x="1" y="1"/>
                </a:cxn>
                <a:cxn ang="0">
                  <a:pos x="3" y="1"/>
                </a:cxn>
                <a:cxn ang="0">
                  <a:pos x="4" y="1"/>
                </a:cxn>
                <a:cxn ang="0">
                  <a:pos x="4" y="1"/>
                </a:cxn>
                <a:cxn ang="0">
                  <a:pos x="4" y="1"/>
                </a:cxn>
              </a:cxnLst>
              <a:rect l="0" t="0" r="r" b="b"/>
              <a:pathLst>
                <a:path w="4" h="1">
                  <a:moveTo>
                    <a:pt x="4" y="1"/>
                  </a:moveTo>
                  <a:lnTo>
                    <a:pt x="4" y="1"/>
                  </a:lnTo>
                  <a:lnTo>
                    <a:pt x="4" y="0"/>
                  </a:lnTo>
                  <a:lnTo>
                    <a:pt x="4" y="0"/>
                  </a:lnTo>
                  <a:lnTo>
                    <a:pt x="3" y="0"/>
                  </a:lnTo>
                  <a:lnTo>
                    <a:pt x="2" y="0"/>
                  </a:lnTo>
                  <a:lnTo>
                    <a:pt x="0" y="1"/>
                  </a:lnTo>
                  <a:lnTo>
                    <a:pt x="0" y="1"/>
                  </a:lnTo>
                  <a:lnTo>
                    <a:pt x="1" y="1"/>
                  </a:lnTo>
                  <a:lnTo>
                    <a:pt x="3" y="1"/>
                  </a:lnTo>
                  <a:lnTo>
                    <a:pt x="4" y="1"/>
                  </a:lnTo>
                  <a:lnTo>
                    <a:pt x="4" y="1"/>
                  </a:lnTo>
                  <a:lnTo>
                    <a:pt x="4"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40" name="Freeform 517"/>
            <p:cNvSpPr>
              <a:spLocks/>
            </p:cNvSpPr>
            <p:nvPr/>
          </p:nvSpPr>
          <p:spPr bwMode="auto">
            <a:xfrm>
              <a:off x="9147183" y="6018211"/>
              <a:ext cx="12700" cy="11113"/>
            </a:xfrm>
            <a:custGeom>
              <a:avLst/>
              <a:gdLst/>
              <a:ahLst/>
              <a:cxnLst>
                <a:cxn ang="0">
                  <a:pos x="8" y="1"/>
                </a:cxn>
                <a:cxn ang="0">
                  <a:pos x="8" y="1"/>
                </a:cxn>
                <a:cxn ang="0">
                  <a:pos x="8" y="1"/>
                </a:cxn>
                <a:cxn ang="0">
                  <a:pos x="8" y="1"/>
                </a:cxn>
                <a:cxn ang="0">
                  <a:pos x="8" y="0"/>
                </a:cxn>
                <a:cxn ang="0">
                  <a:pos x="7" y="0"/>
                </a:cxn>
                <a:cxn ang="0">
                  <a:pos x="7" y="0"/>
                </a:cxn>
                <a:cxn ang="0">
                  <a:pos x="6" y="1"/>
                </a:cxn>
                <a:cxn ang="0">
                  <a:pos x="5" y="2"/>
                </a:cxn>
                <a:cxn ang="0">
                  <a:pos x="5" y="3"/>
                </a:cxn>
                <a:cxn ang="0">
                  <a:pos x="4" y="4"/>
                </a:cxn>
                <a:cxn ang="0">
                  <a:pos x="2" y="5"/>
                </a:cxn>
                <a:cxn ang="0">
                  <a:pos x="1" y="6"/>
                </a:cxn>
                <a:cxn ang="0">
                  <a:pos x="0" y="6"/>
                </a:cxn>
                <a:cxn ang="0">
                  <a:pos x="0" y="7"/>
                </a:cxn>
                <a:cxn ang="0">
                  <a:pos x="3" y="7"/>
                </a:cxn>
                <a:cxn ang="0">
                  <a:pos x="5" y="5"/>
                </a:cxn>
                <a:cxn ang="0">
                  <a:pos x="7" y="4"/>
                </a:cxn>
                <a:cxn ang="0">
                  <a:pos x="8" y="1"/>
                </a:cxn>
                <a:cxn ang="0">
                  <a:pos x="8" y="1"/>
                </a:cxn>
              </a:cxnLst>
              <a:rect l="0" t="0" r="r" b="b"/>
              <a:pathLst>
                <a:path w="8" h="7">
                  <a:moveTo>
                    <a:pt x="8" y="1"/>
                  </a:moveTo>
                  <a:lnTo>
                    <a:pt x="8" y="1"/>
                  </a:lnTo>
                  <a:lnTo>
                    <a:pt x="8" y="1"/>
                  </a:lnTo>
                  <a:lnTo>
                    <a:pt x="8" y="1"/>
                  </a:lnTo>
                  <a:lnTo>
                    <a:pt x="8" y="0"/>
                  </a:lnTo>
                  <a:lnTo>
                    <a:pt x="7" y="0"/>
                  </a:lnTo>
                  <a:lnTo>
                    <a:pt x="7" y="0"/>
                  </a:lnTo>
                  <a:lnTo>
                    <a:pt x="6" y="1"/>
                  </a:lnTo>
                  <a:lnTo>
                    <a:pt x="5" y="2"/>
                  </a:lnTo>
                  <a:lnTo>
                    <a:pt x="5" y="3"/>
                  </a:lnTo>
                  <a:lnTo>
                    <a:pt x="4" y="4"/>
                  </a:lnTo>
                  <a:lnTo>
                    <a:pt x="2" y="5"/>
                  </a:lnTo>
                  <a:lnTo>
                    <a:pt x="1" y="6"/>
                  </a:lnTo>
                  <a:lnTo>
                    <a:pt x="0" y="6"/>
                  </a:lnTo>
                  <a:lnTo>
                    <a:pt x="0" y="7"/>
                  </a:lnTo>
                  <a:lnTo>
                    <a:pt x="3" y="7"/>
                  </a:lnTo>
                  <a:lnTo>
                    <a:pt x="5" y="5"/>
                  </a:lnTo>
                  <a:lnTo>
                    <a:pt x="7" y="4"/>
                  </a:lnTo>
                  <a:lnTo>
                    <a:pt x="8" y="1"/>
                  </a:lnTo>
                  <a:lnTo>
                    <a:pt x="8"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41" name="Freeform 518"/>
            <p:cNvSpPr>
              <a:spLocks/>
            </p:cNvSpPr>
            <p:nvPr/>
          </p:nvSpPr>
          <p:spPr bwMode="auto">
            <a:xfrm>
              <a:off x="9164645" y="6022973"/>
              <a:ext cx="4763" cy="3175"/>
            </a:xfrm>
            <a:custGeom>
              <a:avLst/>
              <a:gdLst/>
              <a:ahLst/>
              <a:cxnLst>
                <a:cxn ang="0">
                  <a:pos x="3" y="1"/>
                </a:cxn>
                <a:cxn ang="0">
                  <a:pos x="3" y="1"/>
                </a:cxn>
                <a:cxn ang="0">
                  <a:pos x="3" y="0"/>
                </a:cxn>
                <a:cxn ang="0">
                  <a:pos x="2" y="0"/>
                </a:cxn>
                <a:cxn ang="0">
                  <a:pos x="1" y="1"/>
                </a:cxn>
                <a:cxn ang="0">
                  <a:pos x="0" y="1"/>
                </a:cxn>
                <a:cxn ang="0">
                  <a:pos x="1" y="2"/>
                </a:cxn>
                <a:cxn ang="0">
                  <a:pos x="1" y="2"/>
                </a:cxn>
                <a:cxn ang="0">
                  <a:pos x="2" y="2"/>
                </a:cxn>
                <a:cxn ang="0">
                  <a:pos x="3" y="2"/>
                </a:cxn>
                <a:cxn ang="0">
                  <a:pos x="3" y="1"/>
                </a:cxn>
                <a:cxn ang="0">
                  <a:pos x="3" y="1"/>
                </a:cxn>
              </a:cxnLst>
              <a:rect l="0" t="0" r="r" b="b"/>
              <a:pathLst>
                <a:path w="3" h="2">
                  <a:moveTo>
                    <a:pt x="3" y="1"/>
                  </a:moveTo>
                  <a:lnTo>
                    <a:pt x="3" y="1"/>
                  </a:lnTo>
                  <a:lnTo>
                    <a:pt x="3" y="0"/>
                  </a:lnTo>
                  <a:lnTo>
                    <a:pt x="2" y="0"/>
                  </a:lnTo>
                  <a:lnTo>
                    <a:pt x="1" y="1"/>
                  </a:lnTo>
                  <a:lnTo>
                    <a:pt x="0" y="1"/>
                  </a:lnTo>
                  <a:lnTo>
                    <a:pt x="1" y="2"/>
                  </a:lnTo>
                  <a:lnTo>
                    <a:pt x="1" y="2"/>
                  </a:lnTo>
                  <a:lnTo>
                    <a:pt x="2" y="2"/>
                  </a:lnTo>
                  <a:lnTo>
                    <a:pt x="3" y="2"/>
                  </a:lnTo>
                  <a:lnTo>
                    <a:pt x="3" y="1"/>
                  </a:lnTo>
                  <a:lnTo>
                    <a:pt x="3"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42" name="Freeform 519"/>
            <p:cNvSpPr>
              <a:spLocks/>
            </p:cNvSpPr>
            <p:nvPr/>
          </p:nvSpPr>
          <p:spPr bwMode="auto">
            <a:xfrm>
              <a:off x="9175758" y="6021385"/>
              <a:ext cx="1588" cy="1588"/>
            </a:xfrm>
            <a:custGeom>
              <a:avLst/>
              <a:gdLst/>
              <a:ahLst/>
              <a:cxnLst>
                <a:cxn ang="0">
                  <a:pos x="1" y="0"/>
                </a:cxn>
                <a:cxn ang="0">
                  <a:pos x="1" y="0"/>
                </a:cxn>
                <a:cxn ang="0">
                  <a:pos x="0" y="0"/>
                </a:cxn>
                <a:cxn ang="0">
                  <a:pos x="0" y="0"/>
                </a:cxn>
                <a:cxn ang="0">
                  <a:pos x="0" y="1"/>
                </a:cxn>
                <a:cxn ang="0">
                  <a:pos x="0" y="1"/>
                </a:cxn>
                <a:cxn ang="0">
                  <a:pos x="0" y="1"/>
                </a:cxn>
                <a:cxn ang="0">
                  <a:pos x="1" y="1"/>
                </a:cxn>
                <a:cxn ang="0">
                  <a:pos x="1" y="1"/>
                </a:cxn>
                <a:cxn ang="0">
                  <a:pos x="1" y="0"/>
                </a:cxn>
                <a:cxn ang="0">
                  <a:pos x="1" y="0"/>
                </a:cxn>
              </a:cxnLst>
              <a:rect l="0" t="0" r="r" b="b"/>
              <a:pathLst>
                <a:path w="1" h="1">
                  <a:moveTo>
                    <a:pt x="1" y="0"/>
                  </a:moveTo>
                  <a:lnTo>
                    <a:pt x="1" y="0"/>
                  </a:lnTo>
                  <a:lnTo>
                    <a:pt x="0" y="0"/>
                  </a:lnTo>
                  <a:lnTo>
                    <a:pt x="0" y="0"/>
                  </a:lnTo>
                  <a:lnTo>
                    <a:pt x="0" y="1"/>
                  </a:lnTo>
                  <a:lnTo>
                    <a:pt x="0" y="1"/>
                  </a:lnTo>
                  <a:lnTo>
                    <a:pt x="0" y="1"/>
                  </a:lnTo>
                  <a:lnTo>
                    <a:pt x="1" y="1"/>
                  </a:lnTo>
                  <a:lnTo>
                    <a:pt x="1" y="1"/>
                  </a:lnTo>
                  <a:lnTo>
                    <a:pt x="1" y="0"/>
                  </a:lnTo>
                  <a:lnTo>
                    <a:pt x="1"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43" name="Freeform 520"/>
            <p:cNvSpPr>
              <a:spLocks/>
            </p:cNvSpPr>
            <p:nvPr/>
          </p:nvSpPr>
          <p:spPr bwMode="auto">
            <a:xfrm>
              <a:off x="9185283" y="6018211"/>
              <a:ext cx="3175" cy="1588"/>
            </a:xfrm>
            <a:custGeom>
              <a:avLst/>
              <a:gdLst/>
              <a:ahLst/>
              <a:cxnLst>
                <a:cxn ang="0">
                  <a:pos x="1" y="1"/>
                </a:cxn>
                <a:cxn ang="0">
                  <a:pos x="1" y="1"/>
                </a:cxn>
                <a:cxn ang="0">
                  <a:pos x="0" y="0"/>
                </a:cxn>
                <a:cxn ang="0">
                  <a:pos x="0" y="1"/>
                </a:cxn>
                <a:cxn ang="0">
                  <a:pos x="0" y="1"/>
                </a:cxn>
                <a:cxn ang="0">
                  <a:pos x="0" y="1"/>
                </a:cxn>
                <a:cxn ang="0">
                  <a:pos x="0" y="1"/>
                </a:cxn>
                <a:cxn ang="0">
                  <a:pos x="0" y="1"/>
                </a:cxn>
                <a:cxn ang="0">
                  <a:pos x="0" y="1"/>
                </a:cxn>
                <a:cxn ang="0">
                  <a:pos x="1" y="1"/>
                </a:cxn>
                <a:cxn ang="0">
                  <a:pos x="2" y="1"/>
                </a:cxn>
                <a:cxn ang="0">
                  <a:pos x="1" y="1"/>
                </a:cxn>
                <a:cxn ang="0">
                  <a:pos x="1" y="1"/>
                </a:cxn>
              </a:cxnLst>
              <a:rect l="0" t="0" r="r" b="b"/>
              <a:pathLst>
                <a:path w="2" h="1">
                  <a:moveTo>
                    <a:pt x="1" y="1"/>
                  </a:moveTo>
                  <a:lnTo>
                    <a:pt x="1" y="1"/>
                  </a:lnTo>
                  <a:lnTo>
                    <a:pt x="0" y="0"/>
                  </a:lnTo>
                  <a:lnTo>
                    <a:pt x="0" y="1"/>
                  </a:lnTo>
                  <a:lnTo>
                    <a:pt x="0" y="1"/>
                  </a:lnTo>
                  <a:lnTo>
                    <a:pt x="0" y="1"/>
                  </a:lnTo>
                  <a:lnTo>
                    <a:pt x="0" y="1"/>
                  </a:lnTo>
                  <a:lnTo>
                    <a:pt x="0" y="1"/>
                  </a:lnTo>
                  <a:lnTo>
                    <a:pt x="0" y="1"/>
                  </a:lnTo>
                  <a:lnTo>
                    <a:pt x="1" y="1"/>
                  </a:lnTo>
                  <a:lnTo>
                    <a:pt x="2" y="1"/>
                  </a:lnTo>
                  <a:lnTo>
                    <a:pt x="1" y="1"/>
                  </a:lnTo>
                  <a:lnTo>
                    <a:pt x="1"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44" name="Freeform 521"/>
            <p:cNvSpPr>
              <a:spLocks/>
            </p:cNvSpPr>
            <p:nvPr/>
          </p:nvSpPr>
          <p:spPr bwMode="auto">
            <a:xfrm>
              <a:off x="9197980" y="6013448"/>
              <a:ext cx="3175" cy="3175"/>
            </a:xfrm>
            <a:custGeom>
              <a:avLst/>
              <a:gdLst/>
              <a:ahLst/>
              <a:cxnLst>
                <a:cxn ang="0">
                  <a:pos x="2" y="0"/>
                </a:cxn>
                <a:cxn ang="0">
                  <a:pos x="2" y="0"/>
                </a:cxn>
                <a:cxn ang="0">
                  <a:pos x="2" y="0"/>
                </a:cxn>
                <a:cxn ang="0">
                  <a:pos x="1" y="0"/>
                </a:cxn>
                <a:cxn ang="0">
                  <a:pos x="0" y="1"/>
                </a:cxn>
                <a:cxn ang="0">
                  <a:pos x="0" y="2"/>
                </a:cxn>
                <a:cxn ang="0">
                  <a:pos x="1" y="2"/>
                </a:cxn>
                <a:cxn ang="0">
                  <a:pos x="1" y="2"/>
                </a:cxn>
                <a:cxn ang="0">
                  <a:pos x="2" y="1"/>
                </a:cxn>
                <a:cxn ang="0">
                  <a:pos x="2" y="1"/>
                </a:cxn>
                <a:cxn ang="0">
                  <a:pos x="2" y="0"/>
                </a:cxn>
                <a:cxn ang="0">
                  <a:pos x="2" y="0"/>
                </a:cxn>
              </a:cxnLst>
              <a:rect l="0" t="0" r="r" b="b"/>
              <a:pathLst>
                <a:path w="2" h="2">
                  <a:moveTo>
                    <a:pt x="2" y="0"/>
                  </a:moveTo>
                  <a:lnTo>
                    <a:pt x="2" y="0"/>
                  </a:lnTo>
                  <a:lnTo>
                    <a:pt x="2" y="0"/>
                  </a:lnTo>
                  <a:lnTo>
                    <a:pt x="1" y="0"/>
                  </a:lnTo>
                  <a:lnTo>
                    <a:pt x="0" y="1"/>
                  </a:lnTo>
                  <a:lnTo>
                    <a:pt x="0" y="2"/>
                  </a:lnTo>
                  <a:lnTo>
                    <a:pt x="1" y="2"/>
                  </a:lnTo>
                  <a:lnTo>
                    <a:pt x="1" y="2"/>
                  </a:lnTo>
                  <a:lnTo>
                    <a:pt x="2" y="1"/>
                  </a:lnTo>
                  <a:lnTo>
                    <a:pt x="2" y="1"/>
                  </a:lnTo>
                  <a:lnTo>
                    <a:pt x="2" y="0"/>
                  </a:lnTo>
                  <a:lnTo>
                    <a:pt x="2"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45" name="Freeform 522"/>
            <p:cNvSpPr>
              <a:spLocks/>
            </p:cNvSpPr>
            <p:nvPr/>
          </p:nvSpPr>
          <p:spPr bwMode="auto">
            <a:xfrm>
              <a:off x="8637592" y="6330948"/>
              <a:ext cx="6350" cy="6350"/>
            </a:xfrm>
            <a:custGeom>
              <a:avLst/>
              <a:gdLst/>
              <a:ahLst/>
              <a:cxnLst>
                <a:cxn ang="0">
                  <a:pos x="3" y="1"/>
                </a:cxn>
                <a:cxn ang="0">
                  <a:pos x="3" y="1"/>
                </a:cxn>
                <a:cxn ang="0">
                  <a:pos x="4" y="0"/>
                </a:cxn>
                <a:cxn ang="0">
                  <a:pos x="4" y="0"/>
                </a:cxn>
                <a:cxn ang="0">
                  <a:pos x="3" y="0"/>
                </a:cxn>
                <a:cxn ang="0">
                  <a:pos x="3" y="0"/>
                </a:cxn>
                <a:cxn ang="0">
                  <a:pos x="2" y="0"/>
                </a:cxn>
                <a:cxn ang="0">
                  <a:pos x="1" y="0"/>
                </a:cxn>
                <a:cxn ang="0">
                  <a:pos x="0" y="0"/>
                </a:cxn>
                <a:cxn ang="0">
                  <a:pos x="0" y="2"/>
                </a:cxn>
                <a:cxn ang="0">
                  <a:pos x="0" y="3"/>
                </a:cxn>
                <a:cxn ang="0">
                  <a:pos x="1" y="4"/>
                </a:cxn>
                <a:cxn ang="0">
                  <a:pos x="2" y="4"/>
                </a:cxn>
                <a:cxn ang="0">
                  <a:pos x="2" y="3"/>
                </a:cxn>
                <a:cxn ang="0">
                  <a:pos x="3" y="2"/>
                </a:cxn>
                <a:cxn ang="0">
                  <a:pos x="3" y="1"/>
                </a:cxn>
                <a:cxn ang="0">
                  <a:pos x="3" y="1"/>
                </a:cxn>
              </a:cxnLst>
              <a:rect l="0" t="0" r="r" b="b"/>
              <a:pathLst>
                <a:path w="4" h="4">
                  <a:moveTo>
                    <a:pt x="3" y="1"/>
                  </a:moveTo>
                  <a:lnTo>
                    <a:pt x="3" y="1"/>
                  </a:lnTo>
                  <a:lnTo>
                    <a:pt x="4" y="0"/>
                  </a:lnTo>
                  <a:lnTo>
                    <a:pt x="4" y="0"/>
                  </a:lnTo>
                  <a:lnTo>
                    <a:pt x="3" y="0"/>
                  </a:lnTo>
                  <a:lnTo>
                    <a:pt x="3" y="0"/>
                  </a:lnTo>
                  <a:lnTo>
                    <a:pt x="2" y="0"/>
                  </a:lnTo>
                  <a:lnTo>
                    <a:pt x="1" y="0"/>
                  </a:lnTo>
                  <a:lnTo>
                    <a:pt x="0" y="0"/>
                  </a:lnTo>
                  <a:lnTo>
                    <a:pt x="0" y="2"/>
                  </a:lnTo>
                  <a:lnTo>
                    <a:pt x="0" y="3"/>
                  </a:lnTo>
                  <a:lnTo>
                    <a:pt x="1" y="4"/>
                  </a:lnTo>
                  <a:lnTo>
                    <a:pt x="2" y="4"/>
                  </a:lnTo>
                  <a:lnTo>
                    <a:pt x="2" y="3"/>
                  </a:lnTo>
                  <a:lnTo>
                    <a:pt x="3" y="2"/>
                  </a:lnTo>
                  <a:lnTo>
                    <a:pt x="3" y="1"/>
                  </a:lnTo>
                  <a:lnTo>
                    <a:pt x="3"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46" name="Freeform 523"/>
            <p:cNvSpPr>
              <a:spLocks/>
            </p:cNvSpPr>
            <p:nvPr/>
          </p:nvSpPr>
          <p:spPr bwMode="auto">
            <a:xfrm>
              <a:off x="8623305" y="6349998"/>
              <a:ext cx="9525" cy="7938"/>
            </a:xfrm>
            <a:custGeom>
              <a:avLst/>
              <a:gdLst/>
              <a:ahLst/>
              <a:cxnLst>
                <a:cxn ang="0">
                  <a:pos x="5" y="1"/>
                </a:cxn>
                <a:cxn ang="0">
                  <a:pos x="5" y="1"/>
                </a:cxn>
                <a:cxn ang="0">
                  <a:pos x="6" y="0"/>
                </a:cxn>
                <a:cxn ang="0">
                  <a:pos x="5" y="0"/>
                </a:cxn>
                <a:cxn ang="0">
                  <a:pos x="2" y="1"/>
                </a:cxn>
                <a:cxn ang="0">
                  <a:pos x="2" y="1"/>
                </a:cxn>
                <a:cxn ang="0">
                  <a:pos x="1" y="1"/>
                </a:cxn>
                <a:cxn ang="0">
                  <a:pos x="0" y="3"/>
                </a:cxn>
                <a:cxn ang="0">
                  <a:pos x="1" y="4"/>
                </a:cxn>
                <a:cxn ang="0">
                  <a:pos x="2" y="5"/>
                </a:cxn>
                <a:cxn ang="0">
                  <a:pos x="3" y="4"/>
                </a:cxn>
                <a:cxn ang="0">
                  <a:pos x="4" y="3"/>
                </a:cxn>
                <a:cxn ang="0">
                  <a:pos x="5" y="1"/>
                </a:cxn>
                <a:cxn ang="0">
                  <a:pos x="5" y="1"/>
                </a:cxn>
              </a:cxnLst>
              <a:rect l="0" t="0" r="r" b="b"/>
              <a:pathLst>
                <a:path w="6" h="5">
                  <a:moveTo>
                    <a:pt x="5" y="1"/>
                  </a:moveTo>
                  <a:lnTo>
                    <a:pt x="5" y="1"/>
                  </a:lnTo>
                  <a:lnTo>
                    <a:pt x="6" y="0"/>
                  </a:lnTo>
                  <a:lnTo>
                    <a:pt x="5" y="0"/>
                  </a:lnTo>
                  <a:lnTo>
                    <a:pt x="2" y="1"/>
                  </a:lnTo>
                  <a:lnTo>
                    <a:pt x="2" y="1"/>
                  </a:lnTo>
                  <a:lnTo>
                    <a:pt x="1" y="1"/>
                  </a:lnTo>
                  <a:lnTo>
                    <a:pt x="0" y="3"/>
                  </a:lnTo>
                  <a:lnTo>
                    <a:pt x="1" y="4"/>
                  </a:lnTo>
                  <a:lnTo>
                    <a:pt x="2" y="5"/>
                  </a:lnTo>
                  <a:lnTo>
                    <a:pt x="3" y="4"/>
                  </a:lnTo>
                  <a:lnTo>
                    <a:pt x="4" y="3"/>
                  </a:lnTo>
                  <a:lnTo>
                    <a:pt x="5" y="1"/>
                  </a:lnTo>
                  <a:lnTo>
                    <a:pt x="5"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47" name="Freeform 524"/>
            <p:cNvSpPr>
              <a:spLocks/>
            </p:cNvSpPr>
            <p:nvPr/>
          </p:nvSpPr>
          <p:spPr bwMode="auto">
            <a:xfrm>
              <a:off x="8640767" y="6265861"/>
              <a:ext cx="20638" cy="33337"/>
            </a:xfrm>
            <a:custGeom>
              <a:avLst/>
              <a:gdLst/>
              <a:ahLst/>
              <a:cxnLst>
                <a:cxn ang="0">
                  <a:pos x="13" y="9"/>
                </a:cxn>
                <a:cxn ang="0">
                  <a:pos x="10" y="14"/>
                </a:cxn>
                <a:cxn ang="0">
                  <a:pos x="10" y="17"/>
                </a:cxn>
                <a:cxn ang="0">
                  <a:pos x="9" y="18"/>
                </a:cxn>
                <a:cxn ang="0">
                  <a:pos x="7" y="20"/>
                </a:cxn>
                <a:cxn ang="0">
                  <a:pos x="6" y="18"/>
                </a:cxn>
                <a:cxn ang="0">
                  <a:pos x="6" y="17"/>
                </a:cxn>
                <a:cxn ang="0">
                  <a:pos x="5" y="17"/>
                </a:cxn>
                <a:cxn ang="0">
                  <a:pos x="4" y="20"/>
                </a:cxn>
                <a:cxn ang="0">
                  <a:pos x="3" y="21"/>
                </a:cxn>
                <a:cxn ang="0">
                  <a:pos x="1" y="18"/>
                </a:cxn>
                <a:cxn ang="0">
                  <a:pos x="1" y="17"/>
                </a:cxn>
                <a:cxn ang="0">
                  <a:pos x="3" y="14"/>
                </a:cxn>
                <a:cxn ang="0">
                  <a:pos x="3" y="11"/>
                </a:cxn>
                <a:cxn ang="0">
                  <a:pos x="4" y="10"/>
                </a:cxn>
                <a:cxn ang="0">
                  <a:pos x="6" y="10"/>
                </a:cxn>
                <a:cxn ang="0">
                  <a:pos x="6" y="7"/>
                </a:cxn>
                <a:cxn ang="0">
                  <a:pos x="5" y="5"/>
                </a:cxn>
                <a:cxn ang="0">
                  <a:pos x="4" y="6"/>
                </a:cxn>
                <a:cxn ang="0">
                  <a:pos x="3" y="8"/>
                </a:cxn>
                <a:cxn ang="0">
                  <a:pos x="1" y="9"/>
                </a:cxn>
                <a:cxn ang="0">
                  <a:pos x="0" y="8"/>
                </a:cxn>
                <a:cxn ang="0">
                  <a:pos x="0" y="7"/>
                </a:cxn>
                <a:cxn ang="0">
                  <a:pos x="1" y="4"/>
                </a:cxn>
                <a:cxn ang="0">
                  <a:pos x="2" y="1"/>
                </a:cxn>
                <a:cxn ang="0">
                  <a:pos x="6" y="0"/>
                </a:cxn>
                <a:cxn ang="0">
                  <a:pos x="7" y="0"/>
                </a:cxn>
                <a:cxn ang="0">
                  <a:pos x="8" y="1"/>
                </a:cxn>
                <a:cxn ang="0">
                  <a:pos x="10" y="3"/>
                </a:cxn>
                <a:cxn ang="0">
                  <a:pos x="12" y="6"/>
                </a:cxn>
                <a:cxn ang="0">
                  <a:pos x="13" y="8"/>
                </a:cxn>
                <a:cxn ang="0">
                  <a:pos x="13" y="9"/>
                </a:cxn>
              </a:cxnLst>
              <a:rect l="0" t="0" r="r" b="b"/>
              <a:pathLst>
                <a:path w="13" h="21">
                  <a:moveTo>
                    <a:pt x="13" y="9"/>
                  </a:moveTo>
                  <a:lnTo>
                    <a:pt x="13" y="9"/>
                  </a:lnTo>
                  <a:lnTo>
                    <a:pt x="10" y="13"/>
                  </a:lnTo>
                  <a:lnTo>
                    <a:pt x="10" y="14"/>
                  </a:lnTo>
                  <a:lnTo>
                    <a:pt x="10" y="16"/>
                  </a:lnTo>
                  <a:lnTo>
                    <a:pt x="10" y="17"/>
                  </a:lnTo>
                  <a:lnTo>
                    <a:pt x="10" y="17"/>
                  </a:lnTo>
                  <a:lnTo>
                    <a:pt x="9" y="18"/>
                  </a:lnTo>
                  <a:lnTo>
                    <a:pt x="8" y="20"/>
                  </a:lnTo>
                  <a:lnTo>
                    <a:pt x="7" y="20"/>
                  </a:lnTo>
                  <a:lnTo>
                    <a:pt x="7" y="20"/>
                  </a:lnTo>
                  <a:lnTo>
                    <a:pt x="6" y="18"/>
                  </a:lnTo>
                  <a:lnTo>
                    <a:pt x="6" y="18"/>
                  </a:lnTo>
                  <a:lnTo>
                    <a:pt x="6" y="17"/>
                  </a:lnTo>
                  <a:lnTo>
                    <a:pt x="5" y="17"/>
                  </a:lnTo>
                  <a:lnTo>
                    <a:pt x="5" y="17"/>
                  </a:lnTo>
                  <a:lnTo>
                    <a:pt x="5" y="17"/>
                  </a:lnTo>
                  <a:lnTo>
                    <a:pt x="4" y="20"/>
                  </a:lnTo>
                  <a:lnTo>
                    <a:pt x="4" y="20"/>
                  </a:lnTo>
                  <a:lnTo>
                    <a:pt x="3" y="21"/>
                  </a:lnTo>
                  <a:lnTo>
                    <a:pt x="1" y="20"/>
                  </a:lnTo>
                  <a:lnTo>
                    <a:pt x="1" y="18"/>
                  </a:lnTo>
                  <a:lnTo>
                    <a:pt x="1" y="18"/>
                  </a:lnTo>
                  <a:lnTo>
                    <a:pt x="1" y="17"/>
                  </a:lnTo>
                  <a:lnTo>
                    <a:pt x="2" y="16"/>
                  </a:lnTo>
                  <a:lnTo>
                    <a:pt x="3" y="14"/>
                  </a:lnTo>
                  <a:lnTo>
                    <a:pt x="3" y="11"/>
                  </a:lnTo>
                  <a:lnTo>
                    <a:pt x="3" y="11"/>
                  </a:lnTo>
                  <a:lnTo>
                    <a:pt x="3" y="10"/>
                  </a:lnTo>
                  <a:lnTo>
                    <a:pt x="4" y="10"/>
                  </a:lnTo>
                  <a:lnTo>
                    <a:pt x="6" y="10"/>
                  </a:lnTo>
                  <a:lnTo>
                    <a:pt x="6" y="10"/>
                  </a:lnTo>
                  <a:lnTo>
                    <a:pt x="6" y="9"/>
                  </a:lnTo>
                  <a:lnTo>
                    <a:pt x="6" y="7"/>
                  </a:lnTo>
                  <a:lnTo>
                    <a:pt x="6" y="5"/>
                  </a:lnTo>
                  <a:lnTo>
                    <a:pt x="5" y="5"/>
                  </a:lnTo>
                  <a:lnTo>
                    <a:pt x="4" y="5"/>
                  </a:lnTo>
                  <a:lnTo>
                    <a:pt x="4" y="6"/>
                  </a:lnTo>
                  <a:lnTo>
                    <a:pt x="3" y="7"/>
                  </a:lnTo>
                  <a:lnTo>
                    <a:pt x="3" y="8"/>
                  </a:lnTo>
                  <a:lnTo>
                    <a:pt x="2" y="9"/>
                  </a:lnTo>
                  <a:lnTo>
                    <a:pt x="1" y="9"/>
                  </a:lnTo>
                  <a:lnTo>
                    <a:pt x="1" y="9"/>
                  </a:lnTo>
                  <a:lnTo>
                    <a:pt x="0" y="8"/>
                  </a:lnTo>
                  <a:lnTo>
                    <a:pt x="0" y="7"/>
                  </a:lnTo>
                  <a:lnTo>
                    <a:pt x="0" y="7"/>
                  </a:lnTo>
                  <a:lnTo>
                    <a:pt x="1" y="5"/>
                  </a:lnTo>
                  <a:lnTo>
                    <a:pt x="1" y="4"/>
                  </a:lnTo>
                  <a:lnTo>
                    <a:pt x="2" y="3"/>
                  </a:lnTo>
                  <a:lnTo>
                    <a:pt x="2" y="1"/>
                  </a:lnTo>
                  <a:lnTo>
                    <a:pt x="4" y="1"/>
                  </a:lnTo>
                  <a:lnTo>
                    <a:pt x="6" y="0"/>
                  </a:lnTo>
                  <a:lnTo>
                    <a:pt x="6" y="0"/>
                  </a:lnTo>
                  <a:lnTo>
                    <a:pt x="7" y="0"/>
                  </a:lnTo>
                  <a:lnTo>
                    <a:pt x="7" y="1"/>
                  </a:lnTo>
                  <a:lnTo>
                    <a:pt x="8" y="1"/>
                  </a:lnTo>
                  <a:lnTo>
                    <a:pt x="9" y="2"/>
                  </a:lnTo>
                  <a:lnTo>
                    <a:pt x="10" y="3"/>
                  </a:lnTo>
                  <a:lnTo>
                    <a:pt x="11" y="5"/>
                  </a:lnTo>
                  <a:lnTo>
                    <a:pt x="12" y="6"/>
                  </a:lnTo>
                  <a:lnTo>
                    <a:pt x="13" y="7"/>
                  </a:lnTo>
                  <a:lnTo>
                    <a:pt x="13" y="8"/>
                  </a:lnTo>
                  <a:lnTo>
                    <a:pt x="13" y="9"/>
                  </a:lnTo>
                  <a:lnTo>
                    <a:pt x="13" y="9"/>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48" name="Freeform 525"/>
            <p:cNvSpPr>
              <a:spLocks/>
            </p:cNvSpPr>
            <p:nvPr/>
          </p:nvSpPr>
          <p:spPr bwMode="auto">
            <a:xfrm>
              <a:off x="8664580" y="6259510"/>
              <a:ext cx="22225" cy="19050"/>
            </a:xfrm>
            <a:custGeom>
              <a:avLst/>
              <a:gdLst/>
              <a:ahLst/>
              <a:cxnLst>
                <a:cxn ang="0">
                  <a:pos x="14" y="1"/>
                </a:cxn>
                <a:cxn ang="0">
                  <a:pos x="14" y="1"/>
                </a:cxn>
                <a:cxn ang="0">
                  <a:pos x="13" y="0"/>
                </a:cxn>
                <a:cxn ang="0">
                  <a:pos x="11" y="0"/>
                </a:cxn>
                <a:cxn ang="0">
                  <a:pos x="10" y="1"/>
                </a:cxn>
                <a:cxn ang="0">
                  <a:pos x="9" y="1"/>
                </a:cxn>
                <a:cxn ang="0">
                  <a:pos x="8" y="2"/>
                </a:cxn>
                <a:cxn ang="0">
                  <a:pos x="7" y="2"/>
                </a:cxn>
                <a:cxn ang="0">
                  <a:pos x="5" y="2"/>
                </a:cxn>
                <a:cxn ang="0">
                  <a:pos x="5" y="2"/>
                </a:cxn>
                <a:cxn ang="0">
                  <a:pos x="5" y="2"/>
                </a:cxn>
                <a:cxn ang="0">
                  <a:pos x="4" y="4"/>
                </a:cxn>
                <a:cxn ang="0">
                  <a:pos x="3" y="5"/>
                </a:cxn>
                <a:cxn ang="0">
                  <a:pos x="2" y="6"/>
                </a:cxn>
                <a:cxn ang="0">
                  <a:pos x="0" y="6"/>
                </a:cxn>
                <a:cxn ang="0">
                  <a:pos x="0" y="6"/>
                </a:cxn>
                <a:cxn ang="0">
                  <a:pos x="0" y="7"/>
                </a:cxn>
                <a:cxn ang="0">
                  <a:pos x="1" y="7"/>
                </a:cxn>
                <a:cxn ang="0">
                  <a:pos x="2" y="7"/>
                </a:cxn>
                <a:cxn ang="0">
                  <a:pos x="2" y="9"/>
                </a:cxn>
                <a:cxn ang="0">
                  <a:pos x="3" y="10"/>
                </a:cxn>
                <a:cxn ang="0">
                  <a:pos x="4" y="12"/>
                </a:cxn>
                <a:cxn ang="0">
                  <a:pos x="5" y="12"/>
                </a:cxn>
                <a:cxn ang="0">
                  <a:pos x="5" y="12"/>
                </a:cxn>
                <a:cxn ang="0">
                  <a:pos x="5" y="11"/>
                </a:cxn>
                <a:cxn ang="0">
                  <a:pos x="6" y="9"/>
                </a:cxn>
                <a:cxn ang="0">
                  <a:pos x="7" y="7"/>
                </a:cxn>
                <a:cxn ang="0">
                  <a:pos x="9" y="7"/>
                </a:cxn>
                <a:cxn ang="0">
                  <a:pos x="10" y="7"/>
                </a:cxn>
                <a:cxn ang="0">
                  <a:pos x="11" y="7"/>
                </a:cxn>
                <a:cxn ang="0">
                  <a:pos x="11" y="7"/>
                </a:cxn>
                <a:cxn ang="0">
                  <a:pos x="12" y="7"/>
                </a:cxn>
                <a:cxn ang="0">
                  <a:pos x="13" y="4"/>
                </a:cxn>
                <a:cxn ang="0">
                  <a:pos x="13" y="3"/>
                </a:cxn>
                <a:cxn ang="0">
                  <a:pos x="14" y="2"/>
                </a:cxn>
                <a:cxn ang="0">
                  <a:pos x="14" y="1"/>
                </a:cxn>
                <a:cxn ang="0">
                  <a:pos x="14" y="1"/>
                </a:cxn>
                <a:cxn ang="0">
                  <a:pos x="14" y="1"/>
                </a:cxn>
              </a:cxnLst>
              <a:rect l="0" t="0" r="r" b="b"/>
              <a:pathLst>
                <a:path w="14" h="12">
                  <a:moveTo>
                    <a:pt x="14" y="1"/>
                  </a:moveTo>
                  <a:lnTo>
                    <a:pt x="14" y="1"/>
                  </a:lnTo>
                  <a:lnTo>
                    <a:pt x="13" y="0"/>
                  </a:lnTo>
                  <a:lnTo>
                    <a:pt x="11" y="0"/>
                  </a:lnTo>
                  <a:lnTo>
                    <a:pt x="10" y="1"/>
                  </a:lnTo>
                  <a:lnTo>
                    <a:pt x="9" y="1"/>
                  </a:lnTo>
                  <a:lnTo>
                    <a:pt x="8" y="2"/>
                  </a:lnTo>
                  <a:lnTo>
                    <a:pt x="7" y="2"/>
                  </a:lnTo>
                  <a:lnTo>
                    <a:pt x="5" y="2"/>
                  </a:lnTo>
                  <a:lnTo>
                    <a:pt x="5" y="2"/>
                  </a:lnTo>
                  <a:lnTo>
                    <a:pt x="5" y="2"/>
                  </a:lnTo>
                  <a:lnTo>
                    <a:pt x="4" y="4"/>
                  </a:lnTo>
                  <a:lnTo>
                    <a:pt x="3" y="5"/>
                  </a:lnTo>
                  <a:lnTo>
                    <a:pt x="2" y="6"/>
                  </a:lnTo>
                  <a:lnTo>
                    <a:pt x="0" y="6"/>
                  </a:lnTo>
                  <a:lnTo>
                    <a:pt x="0" y="6"/>
                  </a:lnTo>
                  <a:lnTo>
                    <a:pt x="0" y="7"/>
                  </a:lnTo>
                  <a:lnTo>
                    <a:pt x="1" y="7"/>
                  </a:lnTo>
                  <a:lnTo>
                    <a:pt x="2" y="7"/>
                  </a:lnTo>
                  <a:lnTo>
                    <a:pt x="2" y="9"/>
                  </a:lnTo>
                  <a:lnTo>
                    <a:pt x="3" y="10"/>
                  </a:lnTo>
                  <a:lnTo>
                    <a:pt x="4" y="12"/>
                  </a:lnTo>
                  <a:lnTo>
                    <a:pt x="5" y="12"/>
                  </a:lnTo>
                  <a:lnTo>
                    <a:pt x="5" y="12"/>
                  </a:lnTo>
                  <a:lnTo>
                    <a:pt x="5" y="11"/>
                  </a:lnTo>
                  <a:lnTo>
                    <a:pt x="6" y="9"/>
                  </a:lnTo>
                  <a:lnTo>
                    <a:pt x="7" y="7"/>
                  </a:lnTo>
                  <a:lnTo>
                    <a:pt x="9" y="7"/>
                  </a:lnTo>
                  <a:lnTo>
                    <a:pt x="10" y="7"/>
                  </a:lnTo>
                  <a:lnTo>
                    <a:pt x="11" y="7"/>
                  </a:lnTo>
                  <a:lnTo>
                    <a:pt x="11" y="7"/>
                  </a:lnTo>
                  <a:lnTo>
                    <a:pt x="12" y="7"/>
                  </a:lnTo>
                  <a:lnTo>
                    <a:pt x="13" y="4"/>
                  </a:lnTo>
                  <a:lnTo>
                    <a:pt x="13" y="3"/>
                  </a:lnTo>
                  <a:lnTo>
                    <a:pt x="14" y="2"/>
                  </a:lnTo>
                  <a:lnTo>
                    <a:pt x="14" y="1"/>
                  </a:lnTo>
                  <a:lnTo>
                    <a:pt x="14" y="1"/>
                  </a:lnTo>
                  <a:lnTo>
                    <a:pt x="14"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49" name="Freeform 526"/>
            <p:cNvSpPr>
              <a:spLocks/>
            </p:cNvSpPr>
            <p:nvPr/>
          </p:nvSpPr>
          <p:spPr bwMode="auto">
            <a:xfrm>
              <a:off x="8653467" y="6170611"/>
              <a:ext cx="101600" cy="98425"/>
            </a:xfrm>
            <a:custGeom>
              <a:avLst/>
              <a:gdLst/>
              <a:ahLst/>
              <a:cxnLst>
                <a:cxn ang="0">
                  <a:pos x="63" y="0"/>
                </a:cxn>
                <a:cxn ang="0">
                  <a:pos x="59" y="0"/>
                </a:cxn>
                <a:cxn ang="0">
                  <a:pos x="59" y="3"/>
                </a:cxn>
                <a:cxn ang="0">
                  <a:pos x="58" y="4"/>
                </a:cxn>
                <a:cxn ang="0">
                  <a:pos x="56" y="2"/>
                </a:cxn>
                <a:cxn ang="0">
                  <a:pos x="54" y="3"/>
                </a:cxn>
                <a:cxn ang="0">
                  <a:pos x="52" y="8"/>
                </a:cxn>
                <a:cxn ang="0">
                  <a:pos x="50" y="20"/>
                </a:cxn>
                <a:cxn ang="0">
                  <a:pos x="45" y="28"/>
                </a:cxn>
                <a:cxn ang="0">
                  <a:pos x="41" y="33"/>
                </a:cxn>
                <a:cxn ang="0">
                  <a:pos x="37" y="36"/>
                </a:cxn>
                <a:cxn ang="0">
                  <a:pos x="36" y="35"/>
                </a:cxn>
                <a:cxn ang="0">
                  <a:pos x="37" y="32"/>
                </a:cxn>
                <a:cxn ang="0">
                  <a:pos x="35" y="31"/>
                </a:cxn>
                <a:cxn ang="0">
                  <a:pos x="32" y="33"/>
                </a:cxn>
                <a:cxn ang="0">
                  <a:pos x="32" y="37"/>
                </a:cxn>
                <a:cxn ang="0">
                  <a:pos x="31" y="40"/>
                </a:cxn>
                <a:cxn ang="0">
                  <a:pos x="28" y="44"/>
                </a:cxn>
                <a:cxn ang="0">
                  <a:pos x="25" y="44"/>
                </a:cxn>
                <a:cxn ang="0">
                  <a:pos x="24" y="44"/>
                </a:cxn>
                <a:cxn ang="0">
                  <a:pos x="17" y="45"/>
                </a:cxn>
                <a:cxn ang="0">
                  <a:pos x="12" y="44"/>
                </a:cxn>
                <a:cxn ang="0">
                  <a:pos x="7" y="48"/>
                </a:cxn>
                <a:cxn ang="0">
                  <a:pos x="0" y="55"/>
                </a:cxn>
                <a:cxn ang="0">
                  <a:pos x="4" y="57"/>
                </a:cxn>
                <a:cxn ang="0">
                  <a:pos x="9" y="55"/>
                </a:cxn>
                <a:cxn ang="0">
                  <a:pos x="11" y="54"/>
                </a:cxn>
                <a:cxn ang="0">
                  <a:pos x="12" y="54"/>
                </a:cxn>
                <a:cxn ang="0">
                  <a:pos x="19" y="51"/>
                </a:cxn>
                <a:cxn ang="0">
                  <a:pos x="27" y="52"/>
                </a:cxn>
                <a:cxn ang="0">
                  <a:pos x="25" y="55"/>
                </a:cxn>
                <a:cxn ang="0">
                  <a:pos x="25" y="61"/>
                </a:cxn>
                <a:cxn ang="0">
                  <a:pos x="28" y="62"/>
                </a:cxn>
                <a:cxn ang="0">
                  <a:pos x="31" y="59"/>
                </a:cxn>
                <a:cxn ang="0">
                  <a:pos x="35" y="57"/>
                </a:cxn>
                <a:cxn ang="0">
                  <a:pos x="35" y="55"/>
                </a:cxn>
                <a:cxn ang="0">
                  <a:pos x="32" y="52"/>
                </a:cxn>
                <a:cxn ang="0">
                  <a:pos x="34" y="49"/>
                </a:cxn>
                <a:cxn ang="0">
                  <a:pos x="36" y="52"/>
                </a:cxn>
                <a:cxn ang="0">
                  <a:pos x="38" y="53"/>
                </a:cxn>
                <a:cxn ang="0">
                  <a:pos x="43" y="52"/>
                </a:cxn>
                <a:cxn ang="0">
                  <a:pos x="46" y="50"/>
                </a:cxn>
                <a:cxn ang="0">
                  <a:pos x="48" y="51"/>
                </a:cxn>
                <a:cxn ang="0">
                  <a:pos x="49" y="52"/>
                </a:cxn>
                <a:cxn ang="0">
                  <a:pos x="50" y="51"/>
                </a:cxn>
                <a:cxn ang="0">
                  <a:pos x="50" y="46"/>
                </a:cxn>
                <a:cxn ang="0">
                  <a:pos x="53" y="45"/>
                </a:cxn>
                <a:cxn ang="0">
                  <a:pos x="54" y="50"/>
                </a:cxn>
                <a:cxn ang="0">
                  <a:pos x="56" y="51"/>
                </a:cxn>
                <a:cxn ang="0">
                  <a:pos x="59" y="46"/>
                </a:cxn>
                <a:cxn ang="0">
                  <a:pos x="57" y="42"/>
                </a:cxn>
                <a:cxn ang="0">
                  <a:pos x="58" y="37"/>
                </a:cxn>
                <a:cxn ang="0">
                  <a:pos x="60" y="32"/>
                </a:cxn>
                <a:cxn ang="0">
                  <a:pos x="60" y="27"/>
                </a:cxn>
                <a:cxn ang="0">
                  <a:pos x="63" y="23"/>
                </a:cxn>
                <a:cxn ang="0">
                  <a:pos x="64" y="14"/>
                </a:cxn>
                <a:cxn ang="0">
                  <a:pos x="63" y="8"/>
                </a:cxn>
                <a:cxn ang="0">
                  <a:pos x="63" y="1"/>
                </a:cxn>
              </a:cxnLst>
              <a:rect l="0" t="0" r="r" b="b"/>
              <a:pathLst>
                <a:path w="64" h="62">
                  <a:moveTo>
                    <a:pt x="63" y="1"/>
                  </a:moveTo>
                  <a:lnTo>
                    <a:pt x="63" y="1"/>
                  </a:lnTo>
                  <a:lnTo>
                    <a:pt x="63" y="0"/>
                  </a:lnTo>
                  <a:lnTo>
                    <a:pt x="62" y="0"/>
                  </a:lnTo>
                  <a:lnTo>
                    <a:pt x="61" y="0"/>
                  </a:lnTo>
                  <a:lnTo>
                    <a:pt x="59" y="0"/>
                  </a:lnTo>
                  <a:lnTo>
                    <a:pt x="58" y="0"/>
                  </a:lnTo>
                  <a:lnTo>
                    <a:pt x="58" y="1"/>
                  </a:lnTo>
                  <a:lnTo>
                    <a:pt x="59" y="3"/>
                  </a:lnTo>
                  <a:lnTo>
                    <a:pt x="59" y="4"/>
                  </a:lnTo>
                  <a:lnTo>
                    <a:pt x="58" y="4"/>
                  </a:lnTo>
                  <a:lnTo>
                    <a:pt x="58" y="4"/>
                  </a:lnTo>
                  <a:lnTo>
                    <a:pt x="57" y="4"/>
                  </a:lnTo>
                  <a:lnTo>
                    <a:pt x="57" y="3"/>
                  </a:lnTo>
                  <a:lnTo>
                    <a:pt x="56" y="2"/>
                  </a:lnTo>
                  <a:lnTo>
                    <a:pt x="56" y="1"/>
                  </a:lnTo>
                  <a:lnTo>
                    <a:pt x="56" y="1"/>
                  </a:lnTo>
                  <a:lnTo>
                    <a:pt x="54" y="3"/>
                  </a:lnTo>
                  <a:lnTo>
                    <a:pt x="53" y="4"/>
                  </a:lnTo>
                  <a:lnTo>
                    <a:pt x="53" y="5"/>
                  </a:lnTo>
                  <a:lnTo>
                    <a:pt x="52" y="8"/>
                  </a:lnTo>
                  <a:lnTo>
                    <a:pt x="52" y="11"/>
                  </a:lnTo>
                  <a:lnTo>
                    <a:pt x="51" y="18"/>
                  </a:lnTo>
                  <a:lnTo>
                    <a:pt x="50" y="20"/>
                  </a:lnTo>
                  <a:lnTo>
                    <a:pt x="50" y="23"/>
                  </a:lnTo>
                  <a:lnTo>
                    <a:pt x="49" y="25"/>
                  </a:lnTo>
                  <a:lnTo>
                    <a:pt x="45" y="28"/>
                  </a:lnTo>
                  <a:lnTo>
                    <a:pt x="44" y="29"/>
                  </a:lnTo>
                  <a:lnTo>
                    <a:pt x="44" y="31"/>
                  </a:lnTo>
                  <a:lnTo>
                    <a:pt x="41" y="33"/>
                  </a:lnTo>
                  <a:lnTo>
                    <a:pt x="40" y="35"/>
                  </a:lnTo>
                  <a:lnTo>
                    <a:pt x="39" y="36"/>
                  </a:lnTo>
                  <a:lnTo>
                    <a:pt x="37" y="36"/>
                  </a:lnTo>
                  <a:lnTo>
                    <a:pt x="36" y="36"/>
                  </a:lnTo>
                  <a:lnTo>
                    <a:pt x="36" y="36"/>
                  </a:lnTo>
                  <a:lnTo>
                    <a:pt x="36" y="35"/>
                  </a:lnTo>
                  <a:lnTo>
                    <a:pt x="36" y="33"/>
                  </a:lnTo>
                  <a:lnTo>
                    <a:pt x="37" y="32"/>
                  </a:lnTo>
                  <a:lnTo>
                    <a:pt x="37" y="32"/>
                  </a:lnTo>
                  <a:lnTo>
                    <a:pt x="37" y="31"/>
                  </a:lnTo>
                  <a:lnTo>
                    <a:pt x="36" y="30"/>
                  </a:lnTo>
                  <a:lnTo>
                    <a:pt x="35" y="31"/>
                  </a:lnTo>
                  <a:lnTo>
                    <a:pt x="33" y="32"/>
                  </a:lnTo>
                  <a:lnTo>
                    <a:pt x="32" y="32"/>
                  </a:lnTo>
                  <a:lnTo>
                    <a:pt x="32" y="33"/>
                  </a:lnTo>
                  <a:lnTo>
                    <a:pt x="32" y="35"/>
                  </a:lnTo>
                  <a:lnTo>
                    <a:pt x="32" y="36"/>
                  </a:lnTo>
                  <a:lnTo>
                    <a:pt x="32" y="37"/>
                  </a:lnTo>
                  <a:lnTo>
                    <a:pt x="32" y="38"/>
                  </a:lnTo>
                  <a:lnTo>
                    <a:pt x="31" y="39"/>
                  </a:lnTo>
                  <a:lnTo>
                    <a:pt x="31" y="40"/>
                  </a:lnTo>
                  <a:lnTo>
                    <a:pt x="30" y="41"/>
                  </a:lnTo>
                  <a:lnTo>
                    <a:pt x="29" y="44"/>
                  </a:lnTo>
                  <a:lnTo>
                    <a:pt x="28" y="44"/>
                  </a:lnTo>
                  <a:lnTo>
                    <a:pt x="27" y="44"/>
                  </a:lnTo>
                  <a:lnTo>
                    <a:pt x="25" y="44"/>
                  </a:lnTo>
                  <a:lnTo>
                    <a:pt x="25" y="44"/>
                  </a:lnTo>
                  <a:lnTo>
                    <a:pt x="25" y="44"/>
                  </a:lnTo>
                  <a:lnTo>
                    <a:pt x="24" y="43"/>
                  </a:lnTo>
                  <a:lnTo>
                    <a:pt x="24" y="44"/>
                  </a:lnTo>
                  <a:lnTo>
                    <a:pt x="21" y="44"/>
                  </a:lnTo>
                  <a:lnTo>
                    <a:pt x="19" y="44"/>
                  </a:lnTo>
                  <a:lnTo>
                    <a:pt x="17" y="45"/>
                  </a:lnTo>
                  <a:lnTo>
                    <a:pt x="15" y="44"/>
                  </a:lnTo>
                  <a:lnTo>
                    <a:pt x="13" y="44"/>
                  </a:lnTo>
                  <a:lnTo>
                    <a:pt x="12" y="44"/>
                  </a:lnTo>
                  <a:lnTo>
                    <a:pt x="11" y="45"/>
                  </a:lnTo>
                  <a:lnTo>
                    <a:pt x="9" y="46"/>
                  </a:lnTo>
                  <a:lnTo>
                    <a:pt x="7" y="48"/>
                  </a:lnTo>
                  <a:lnTo>
                    <a:pt x="6" y="51"/>
                  </a:lnTo>
                  <a:lnTo>
                    <a:pt x="3" y="52"/>
                  </a:lnTo>
                  <a:lnTo>
                    <a:pt x="0" y="55"/>
                  </a:lnTo>
                  <a:lnTo>
                    <a:pt x="0" y="56"/>
                  </a:lnTo>
                  <a:lnTo>
                    <a:pt x="0" y="57"/>
                  </a:lnTo>
                  <a:lnTo>
                    <a:pt x="4" y="57"/>
                  </a:lnTo>
                  <a:lnTo>
                    <a:pt x="7" y="58"/>
                  </a:lnTo>
                  <a:lnTo>
                    <a:pt x="8" y="58"/>
                  </a:lnTo>
                  <a:lnTo>
                    <a:pt x="9" y="55"/>
                  </a:lnTo>
                  <a:lnTo>
                    <a:pt x="9" y="54"/>
                  </a:lnTo>
                  <a:lnTo>
                    <a:pt x="10" y="54"/>
                  </a:lnTo>
                  <a:lnTo>
                    <a:pt x="11" y="54"/>
                  </a:lnTo>
                  <a:lnTo>
                    <a:pt x="12" y="54"/>
                  </a:lnTo>
                  <a:lnTo>
                    <a:pt x="12" y="54"/>
                  </a:lnTo>
                  <a:lnTo>
                    <a:pt x="12" y="54"/>
                  </a:lnTo>
                  <a:lnTo>
                    <a:pt x="14" y="53"/>
                  </a:lnTo>
                  <a:lnTo>
                    <a:pt x="17" y="52"/>
                  </a:lnTo>
                  <a:lnTo>
                    <a:pt x="19" y="51"/>
                  </a:lnTo>
                  <a:lnTo>
                    <a:pt x="23" y="51"/>
                  </a:lnTo>
                  <a:lnTo>
                    <a:pt x="26" y="52"/>
                  </a:lnTo>
                  <a:lnTo>
                    <a:pt x="27" y="52"/>
                  </a:lnTo>
                  <a:lnTo>
                    <a:pt x="27" y="53"/>
                  </a:lnTo>
                  <a:lnTo>
                    <a:pt x="27" y="53"/>
                  </a:lnTo>
                  <a:lnTo>
                    <a:pt x="25" y="55"/>
                  </a:lnTo>
                  <a:lnTo>
                    <a:pt x="25" y="57"/>
                  </a:lnTo>
                  <a:lnTo>
                    <a:pt x="25" y="59"/>
                  </a:lnTo>
                  <a:lnTo>
                    <a:pt x="25" y="61"/>
                  </a:lnTo>
                  <a:lnTo>
                    <a:pt x="26" y="61"/>
                  </a:lnTo>
                  <a:lnTo>
                    <a:pt x="26" y="62"/>
                  </a:lnTo>
                  <a:lnTo>
                    <a:pt x="28" y="62"/>
                  </a:lnTo>
                  <a:lnTo>
                    <a:pt x="28" y="62"/>
                  </a:lnTo>
                  <a:lnTo>
                    <a:pt x="30" y="61"/>
                  </a:lnTo>
                  <a:lnTo>
                    <a:pt x="31" y="59"/>
                  </a:lnTo>
                  <a:lnTo>
                    <a:pt x="32" y="58"/>
                  </a:lnTo>
                  <a:lnTo>
                    <a:pt x="35" y="57"/>
                  </a:lnTo>
                  <a:lnTo>
                    <a:pt x="35" y="57"/>
                  </a:lnTo>
                  <a:lnTo>
                    <a:pt x="35" y="57"/>
                  </a:lnTo>
                  <a:lnTo>
                    <a:pt x="35" y="56"/>
                  </a:lnTo>
                  <a:lnTo>
                    <a:pt x="35" y="55"/>
                  </a:lnTo>
                  <a:lnTo>
                    <a:pt x="33" y="54"/>
                  </a:lnTo>
                  <a:lnTo>
                    <a:pt x="32" y="53"/>
                  </a:lnTo>
                  <a:lnTo>
                    <a:pt x="32" y="52"/>
                  </a:lnTo>
                  <a:lnTo>
                    <a:pt x="32" y="50"/>
                  </a:lnTo>
                  <a:lnTo>
                    <a:pt x="33" y="49"/>
                  </a:lnTo>
                  <a:lnTo>
                    <a:pt x="34" y="49"/>
                  </a:lnTo>
                  <a:lnTo>
                    <a:pt x="34" y="49"/>
                  </a:lnTo>
                  <a:lnTo>
                    <a:pt x="35" y="51"/>
                  </a:lnTo>
                  <a:lnTo>
                    <a:pt x="36" y="52"/>
                  </a:lnTo>
                  <a:lnTo>
                    <a:pt x="36" y="52"/>
                  </a:lnTo>
                  <a:lnTo>
                    <a:pt x="37" y="51"/>
                  </a:lnTo>
                  <a:lnTo>
                    <a:pt x="38" y="53"/>
                  </a:lnTo>
                  <a:lnTo>
                    <a:pt x="38" y="54"/>
                  </a:lnTo>
                  <a:lnTo>
                    <a:pt x="39" y="53"/>
                  </a:lnTo>
                  <a:lnTo>
                    <a:pt x="43" y="52"/>
                  </a:lnTo>
                  <a:lnTo>
                    <a:pt x="45" y="51"/>
                  </a:lnTo>
                  <a:lnTo>
                    <a:pt x="46" y="51"/>
                  </a:lnTo>
                  <a:lnTo>
                    <a:pt x="46" y="50"/>
                  </a:lnTo>
                  <a:lnTo>
                    <a:pt x="46" y="50"/>
                  </a:lnTo>
                  <a:lnTo>
                    <a:pt x="47" y="50"/>
                  </a:lnTo>
                  <a:lnTo>
                    <a:pt x="48" y="51"/>
                  </a:lnTo>
                  <a:lnTo>
                    <a:pt x="48" y="51"/>
                  </a:lnTo>
                  <a:lnTo>
                    <a:pt x="48" y="51"/>
                  </a:lnTo>
                  <a:lnTo>
                    <a:pt x="49" y="52"/>
                  </a:lnTo>
                  <a:lnTo>
                    <a:pt x="49" y="51"/>
                  </a:lnTo>
                  <a:lnTo>
                    <a:pt x="50" y="50"/>
                  </a:lnTo>
                  <a:lnTo>
                    <a:pt x="50" y="51"/>
                  </a:lnTo>
                  <a:lnTo>
                    <a:pt x="50" y="49"/>
                  </a:lnTo>
                  <a:lnTo>
                    <a:pt x="50" y="48"/>
                  </a:lnTo>
                  <a:lnTo>
                    <a:pt x="50" y="46"/>
                  </a:lnTo>
                  <a:lnTo>
                    <a:pt x="51" y="45"/>
                  </a:lnTo>
                  <a:lnTo>
                    <a:pt x="52" y="44"/>
                  </a:lnTo>
                  <a:lnTo>
                    <a:pt x="53" y="45"/>
                  </a:lnTo>
                  <a:lnTo>
                    <a:pt x="53" y="46"/>
                  </a:lnTo>
                  <a:lnTo>
                    <a:pt x="53" y="49"/>
                  </a:lnTo>
                  <a:lnTo>
                    <a:pt x="54" y="50"/>
                  </a:lnTo>
                  <a:lnTo>
                    <a:pt x="54" y="51"/>
                  </a:lnTo>
                  <a:lnTo>
                    <a:pt x="55" y="51"/>
                  </a:lnTo>
                  <a:lnTo>
                    <a:pt x="56" y="51"/>
                  </a:lnTo>
                  <a:lnTo>
                    <a:pt x="56" y="50"/>
                  </a:lnTo>
                  <a:lnTo>
                    <a:pt x="58" y="47"/>
                  </a:lnTo>
                  <a:lnTo>
                    <a:pt x="59" y="46"/>
                  </a:lnTo>
                  <a:lnTo>
                    <a:pt x="59" y="45"/>
                  </a:lnTo>
                  <a:lnTo>
                    <a:pt x="58" y="44"/>
                  </a:lnTo>
                  <a:lnTo>
                    <a:pt x="57" y="42"/>
                  </a:lnTo>
                  <a:lnTo>
                    <a:pt x="57" y="40"/>
                  </a:lnTo>
                  <a:lnTo>
                    <a:pt x="57" y="38"/>
                  </a:lnTo>
                  <a:lnTo>
                    <a:pt x="58" y="37"/>
                  </a:lnTo>
                  <a:lnTo>
                    <a:pt x="59" y="36"/>
                  </a:lnTo>
                  <a:lnTo>
                    <a:pt x="59" y="35"/>
                  </a:lnTo>
                  <a:lnTo>
                    <a:pt x="60" y="32"/>
                  </a:lnTo>
                  <a:lnTo>
                    <a:pt x="59" y="32"/>
                  </a:lnTo>
                  <a:lnTo>
                    <a:pt x="59" y="29"/>
                  </a:lnTo>
                  <a:lnTo>
                    <a:pt x="60" y="27"/>
                  </a:lnTo>
                  <a:lnTo>
                    <a:pt x="60" y="25"/>
                  </a:lnTo>
                  <a:lnTo>
                    <a:pt x="61" y="25"/>
                  </a:lnTo>
                  <a:lnTo>
                    <a:pt x="63" y="23"/>
                  </a:lnTo>
                  <a:lnTo>
                    <a:pt x="64" y="20"/>
                  </a:lnTo>
                  <a:lnTo>
                    <a:pt x="64" y="18"/>
                  </a:lnTo>
                  <a:lnTo>
                    <a:pt x="64" y="14"/>
                  </a:lnTo>
                  <a:lnTo>
                    <a:pt x="64" y="14"/>
                  </a:lnTo>
                  <a:lnTo>
                    <a:pt x="64" y="12"/>
                  </a:lnTo>
                  <a:lnTo>
                    <a:pt x="63" y="8"/>
                  </a:lnTo>
                  <a:lnTo>
                    <a:pt x="63" y="5"/>
                  </a:lnTo>
                  <a:lnTo>
                    <a:pt x="63" y="1"/>
                  </a:lnTo>
                  <a:lnTo>
                    <a:pt x="63"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50" name="Freeform 527"/>
            <p:cNvSpPr>
              <a:spLocks/>
            </p:cNvSpPr>
            <p:nvPr/>
          </p:nvSpPr>
          <p:spPr bwMode="auto">
            <a:xfrm>
              <a:off x="8720142" y="6208711"/>
              <a:ext cx="3175" cy="3175"/>
            </a:xfrm>
            <a:custGeom>
              <a:avLst/>
              <a:gdLst/>
              <a:ahLst/>
              <a:cxnLst>
                <a:cxn ang="0">
                  <a:pos x="2" y="1"/>
                </a:cxn>
                <a:cxn ang="0">
                  <a:pos x="2" y="1"/>
                </a:cxn>
                <a:cxn ang="0">
                  <a:pos x="2" y="0"/>
                </a:cxn>
                <a:cxn ang="0">
                  <a:pos x="2" y="0"/>
                </a:cxn>
                <a:cxn ang="0">
                  <a:pos x="1" y="0"/>
                </a:cxn>
                <a:cxn ang="0">
                  <a:pos x="0" y="0"/>
                </a:cxn>
                <a:cxn ang="0">
                  <a:pos x="0" y="0"/>
                </a:cxn>
                <a:cxn ang="0">
                  <a:pos x="0" y="1"/>
                </a:cxn>
                <a:cxn ang="0">
                  <a:pos x="0" y="1"/>
                </a:cxn>
                <a:cxn ang="0">
                  <a:pos x="1" y="2"/>
                </a:cxn>
                <a:cxn ang="0">
                  <a:pos x="2" y="2"/>
                </a:cxn>
                <a:cxn ang="0">
                  <a:pos x="2" y="2"/>
                </a:cxn>
                <a:cxn ang="0">
                  <a:pos x="2" y="1"/>
                </a:cxn>
                <a:cxn ang="0">
                  <a:pos x="2" y="1"/>
                </a:cxn>
                <a:cxn ang="0">
                  <a:pos x="2" y="1"/>
                </a:cxn>
              </a:cxnLst>
              <a:rect l="0" t="0" r="r" b="b"/>
              <a:pathLst>
                <a:path w="2" h="2">
                  <a:moveTo>
                    <a:pt x="2" y="1"/>
                  </a:moveTo>
                  <a:lnTo>
                    <a:pt x="2" y="1"/>
                  </a:lnTo>
                  <a:lnTo>
                    <a:pt x="2" y="0"/>
                  </a:lnTo>
                  <a:lnTo>
                    <a:pt x="2" y="0"/>
                  </a:lnTo>
                  <a:lnTo>
                    <a:pt x="1" y="0"/>
                  </a:lnTo>
                  <a:lnTo>
                    <a:pt x="0" y="0"/>
                  </a:lnTo>
                  <a:lnTo>
                    <a:pt x="0" y="0"/>
                  </a:lnTo>
                  <a:lnTo>
                    <a:pt x="0" y="1"/>
                  </a:lnTo>
                  <a:lnTo>
                    <a:pt x="0" y="1"/>
                  </a:lnTo>
                  <a:lnTo>
                    <a:pt x="1" y="2"/>
                  </a:lnTo>
                  <a:lnTo>
                    <a:pt x="2" y="2"/>
                  </a:lnTo>
                  <a:lnTo>
                    <a:pt x="2" y="2"/>
                  </a:lnTo>
                  <a:lnTo>
                    <a:pt x="2" y="1"/>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51" name="Freeform 528"/>
            <p:cNvSpPr>
              <a:spLocks/>
            </p:cNvSpPr>
            <p:nvPr/>
          </p:nvSpPr>
          <p:spPr bwMode="auto">
            <a:xfrm>
              <a:off x="8651881" y="6302373"/>
              <a:ext cx="3175" cy="4762"/>
            </a:xfrm>
            <a:custGeom>
              <a:avLst/>
              <a:gdLst/>
              <a:ahLst/>
              <a:cxnLst>
                <a:cxn ang="0">
                  <a:pos x="2" y="1"/>
                </a:cxn>
                <a:cxn ang="0">
                  <a:pos x="2" y="1"/>
                </a:cxn>
                <a:cxn ang="0">
                  <a:pos x="2" y="0"/>
                </a:cxn>
                <a:cxn ang="0">
                  <a:pos x="1" y="0"/>
                </a:cxn>
                <a:cxn ang="0">
                  <a:pos x="0" y="0"/>
                </a:cxn>
                <a:cxn ang="0">
                  <a:pos x="0" y="1"/>
                </a:cxn>
                <a:cxn ang="0">
                  <a:pos x="0" y="2"/>
                </a:cxn>
                <a:cxn ang="0">
                  <a:pos x="0" y="3"/>
                </a:cxn>
                <a:cxn ang="0">
                  <a:pos x="0" y="3"/>
                </a:cxn>
                <a:cxn ang="0">
                  <a:pos x="0" y="3"/>
                </a:cxn>
                <a:cxn ang="0">
                  <a:pos x="1" y="1"/>
                </a:cxn>
                <a:cxn ang="0">
                  <a:pos x="2" y="1"/>
                </a:cxn>
                <a:cxn ang="0">
                  <a:pos x="2" y="1"/>
                </a:cxn>
              </a:cxnLst>
              <a:rect l="0" t="0" r="r" b="b"/>
              <a:pathLst>
                <a:path w="2" h="3">
                  <a:moveTo>
                    <a:pt x="2" y="1"/>
                  </a:moveTo>
                  <a:lnTo>
                    <a:pt x="2" y="1"/>
                  </a:lnTo>
                  <a:lnTo>
                    <a:pt x="2" y="0"/>
                  </a:lnTo>
                  <a:lnTo>
                    <a:pt x="1" y="0"/>
                  </a:lnTo>
                  <a:lnTo>
                    <a:pt x="0" y="0"/>
                  </a:lnTo>
                  <a:lnTo>
                    <a:pt x="0" y="1"/>
                  </a:lnTo>
                  <a:lnTo>
                    <a:pt x="0" y="2"/>
                  </a:lnTo>
                  <a:lnTo>
                    <a:pt x="0" y="3"/>
                  </a:lnTo>
                  <a:lnTo>
                    <a:pt x="0" y="3"/>
                  </a:lnTo>
                  <a:lnTo>
                    <a:pt x="0" y="3"/>
                  </a:lnTo>
                  <a:lnTo>
                    <a:pt x="1" y="1"/>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52" name="Freeform 529"/>
            <p:cNvSpPr>
              <a:spLocks/>
            </p:cNvSpPr>
            <p:nvPr/>
          </p:nvSpPr>
          <p:spPr bwMode="auto">
            <a:xfrm>
              <a:off x="8736017" y="6116635"/>
              <a:ext cx="55563" cy="52387"/>
            </a:xfrm>
            <a:custGeom>
              <a:avLst/>
              <a:gdLst/>
              <a:ahLst/>
              <a:cxnLst>
                <a:cxn ang="0">
                  <a:pos x="13" y="1"/>
                </a:cxn>
                <a:cxn ang="0">
                  <a:pos x="11" y="0"/>
                </a:cxn>
                <a:cxn ang="0">
                  <a:pos x="11" y="2"/>
                </a:cxn>
                <a:cxn ang="0">
                  <a:pos x="10" y="9"/>
                </a:cxn>
                <a:cxn ang="0">
                  <a:pos x="10" y="13"/>
                </a:cxn>
                <a:cxn ang="0">
                  <a:pos x="10" y="16"/>
                </a:cxn>
                <a:cxn ang="0">
                  <a:pos x="10" y="17"/>
                </a:cxn>
                <a:cxn ang="0">
                  <a:pos x="8" y="18"/>
                </a:cxn>
                <a:cxn ang="0">
                  <a:pos x="5" y="17"/>
                </a:cxn>
                <a:cxn ang="0">
                  <a:pos x="3" y="17"/>
                </a:cxn>
                <a:cxn ang="0">
                  <a:pos x="3" y="21"/>
                </a:cxn>
                <a:cxn ang="0">
                  <a:pos x="3" y="21"/>
                </a:cxn>
                <a:cxn ang="0">
                  <a:pos x="0" y="23"/>
                </a:cxn>
                <a:cxn ang="0">
                  <a:pos x="0" y="25"/>
                </a:cxn>
                <a:cxn ang="0">
                  <a:pos x="1" y="31"/>
                </a:cxn>
                <a:cxn ang="0">
                  <a:pos x="3" y="33"/>
                </a:cxn>
                <a:cxn ang="0">
                  <a:pos x="4" y="33"/>
                </a:cxn>
                <a:cxn ang="0">
                  <a:pos x="7" y="31"/>
                </a:cxn>
                <a:cxn ang="0">
                  <a:pos x="10" y="29"/>
                </a:cxn>
                <a:cxn ang="0">
                  <a:pos x="10" y="28"/>
                </a:cxn>
                <a:cxn ang="0">
                  <a:pos x="7" y="26"/>
                </a:cxn>
                <a:cxn ang="0">
                  <a:pos x="5" y="24"/>
                </a:cxn>
                <a:cxn ang="0">
                  <a:pos x="7" y="23"/>
                </a:cxn>
                <a:cxn ang="0">
                  <a:pos x="9" y="24"/>
                </a:cxn>
                <a:cxn ang="0">
                  <a:pos x="11" y="24"/>
                </a:cxn>
                <a:cxn ang="0">
                  <a:pos x="14" y="24"/>
                </a:cxn>
                <a:cxn ang="0">
                  <a:pos x="19" y="28"/>
                </a:cxn>
                <a:cxn ang="0">
                  <a:pos x="23" y="28"/>
                </a:cxn>
                <a:cxn ang="0">
                  <a:pos x="23" y="28"/>
                </a:cxn>
                <a:cxn ang="0">
                  <a:pos x="23" y="25"/>
                </a:cxn>
                <a:cxn ang="0">
                  <a:pos x="22" y="24"/>
                </a:cxn>
                <a:cxn ang="0">
                  <a:pos x="25" y="21"/>
                </a:cxn>
                <a:cxn ang="0">
                  <a:pos x="31" y="21"/>
                </a:cxn>
                <a:cxn ang="0">
                  <a:pos x="35" y="19"/>
                </a:cxn>
                <a:cxn ang="0">
                  <a:pos x="35" y="17"/>
                </a:cxn>
                <a:cxn ang="0">
                  <a:pos x="33" y="16"/>
                </a:cxn>
                <a:cxn ang="0">
                  <a:pos x="30" y="15"/>
                </a:cxn>
                <a:cxn ang="0">
                  <a:pos x="30" y="14"/>
                </a:cxn>
                <a:cxn ang="0">
                  <a:pos x="30" y="12"/>
                </a:cxn>
                <a:cxn ang="0">
                  <a:pos x="32" y="10"/>
                </a:cxn>
                <a:cxn ang="0">
                  <a:pos x="31" y="9"/>
                </a:cxn>
                <a:cxn ang="0">
                  <a:pos x="31" y="9"/>
                </a:cxn>
                <a:cxn ang="0">
                  <a:pos x="28" y="10"/>
                </a:cxn>
                <a:cxn ang="0">
                  <a:pos x="25" y="10"/>
                </a:cxn>
                <a:cxn ang="0">
                  <a:pos x="20" y="9"/>
                </a:cxn>
                <a:cxn ang="0">
                  <a:pos x="17" y="5"/>
                </a:cxn>
                <a:cxn ang="0">
                  <a:pos x="13" y="1"/>
                </a:cxn>
              </a:cxnLst>
              <a:rect l="0" t="0" r="r" b="b"/>
              <a:pathLst>
                <a:path w="35" h="33">
                  <a:moveTo>
                    <a:pt x="13" y="1"/>
                  </a:moveTo>
                  <a:lnTo>
                    <a:pt x="13" y="1"/>
                  </a:lnTo>
                  <a:lnTo>
                    <a:pt x="12" y="0"/>
                  </a:lnTo>
                  <a:lnTo>
                    <a:pt x="11" y="0"/>
                  </a:lnTo>
                  <a:lnTo>
                    <a:pt x="11" y="1"/>
                  </a:lnTo>
                  <a:lnTo>
                    <a:pt x="11" y="2"/>
                  </a:lnTo>
                  <a:lnTo>
                    <a:pt x="10" y="6"/>
                  </a:lnTo>
                  <a:lnTo>
                    <a:pt x="10" y="9"/>
                  </a:lnTo>
                  <a:lnTo>
                    <a:pt x="10" y="10"/>
                  </a:lnTo>
                  <a:lnTo>
                    <a:pt x="10" y="13"/>
                  </a:lnTo>
                  <a:lnTo>
                    <a:pt x="10" y="15"/>
                  </a:lnTo>
                  <a:lnTo>
                    <a:pt x="10" y="16"/>
                  </a:lnTo>
                  <a:lnTo>
                    <a:pt x="10" y="17"/>
                  </a:lnTo>
                  <a:lnTo>
                    <a:pt x="10" y="17"/>
                  </a:lnTo>
                  <a:lnTo>
                    <a:pt x="9" y="18"/>
                  </a:lnTo>
                  <a:lnTo>
                    <a:pt x="8" y="18"/>
                  </a:lnTo>
                  <a:lnTo>
                    <a:pt x="7" y="18"/>
                  </a:lnTo>
                  <a:lnTo>
                    <a:pt x="5" y="17"/>
                  </a:lnTo>
                  <a:lnTo>
                    <a:pt x="4" y="17"/>
                  </a:lnTo>
                  <a:lnTo>
                    <a:pt x="3" y="17"/>
                  </a:lnTo>
                  <a:lnTo>
                    <a:pt x="3" y="19"/>
                  </a:lnTo>
                  <a:lnTo>
                    <a:pt x="3" y="21"/>
                  </a:lnTo>
                  <a:lnTo>
                    <a:pt x="3" y="21"/>
                  </a:lnTo>
                  <a:lnTo>
                    <a:pt x="3" y="21"/>
                  </a:lnTo>
                  <a:lnTo>
                    <a:pt x="1" y="22"/>
                  </a:lnTo>
                  <a:lnTo>
                    <a:pt x="0" y="23"/>
                  </a:lnTo>
                  <a:lnTo>
                    <a:pt x="0" y="24"/>
                  </a:lnTo>
                  <a:lnTo>
                    <a:pt x="0" y="25"/>
                  </a:lnTo>
                  <a:lnTo>
                    <a:pt x="0" y="28"/>
                  </a:lnTo>
                  <a:lnTo>
                    <a:pt x="1" y="31"/>
                  </a:lnTo>
                  <a:lnTo>
                    <a:pt x="2" y="32"/>
                  </a:lnTo>
                  <a:lnTo>
                    <a:pt x="3" y="33"/>
                  </a:lnTo>
                  <a:lnTo>
                    <a:pt x="3" y="33"/>
                  </a:lnTo>
                  <a:lnTo>
                    <a:pt x="4" y="33"/>
                  </a:lnTo>
                  <a:lnTo>
                    <a:pt x="5" y="32"/>
                  </a:lnTo>
                  <a:lnTo>
                    <a:pt x="7" y="31"/>
                  </a:lnTo>
                  <a:lnTo>
                    <a:pt x="9" y="31"/>
                  </a:lnTo>
                  <a:lnTo>
                    <a:pt x="10" y="29"/>
                  </a:lnTo>
                  <a:lnTo>
                    <a:pt x="10" y="29"/>
                  </a:lnTo>
                  <a:lnTo>
                    <a:pt x="10" y="28"/>
                  </a:lnTo>
                  <a:lnTo>
                    <a:pt x="9" y="27"/>
                  </a:lnTo>
                  <a:lnTo>
                    <a:pt x="7" y="26"/>
                  </a:lnTo>
                  <a:lnTo>
                    <a:pt x="5" y="25"/>
                  </a:lnTo>
                  <a:lnTo>
                    <a:pt x="5" y="24"/>
                  </a:lnTo>
                  <a:lnTo>
                    <a:pt x="6" y="24"/>
                  </a:lnTo>
                  <a:lnTo>
                    <a:pt x="7" y="23"/>
                  </a:lnTo>
                  <a:lnTo>
                    <a:pt x="7" y="24"/>
                  </a:lnTo>
                  <a:lnTo>
                    <a:pt x="9" y="24"/>
                  </a:lnTo>
                  <a:lnTo>
                    <a:pt x="10" y="24"/>
                  </a:lnTo>
                  <a:lnTo>
                    <a:pt x="11" y="24"/>
                  </a:lnTo>
                  <a:lnTo>
                    <a:pt x="13" y="24"/>
                  </a:lnTo>
                  <a:lnTo>
                    <a:pt x="14" y="24"/>
                  </a:lnTo>
                  <a:lnTo>
                    <a:pt x="16" y="25"/>
                  </a:lnTo>
                  <a:lnTo>
                    <a:pt x="19" y="28"/>
                  </a:lnTo>
                  <a:lnTo>
                    <a:pt x="21" y="28"/>
                  </a:lnTo>
                  <a:lnTo>
                    <a:pt x="23" y="28"/>
                  </a:lnTo>
                  <a:lnTo>
                    <a:pt x="23" y="28"/>
                  </a:lnTo>
                  <a:lnTo>
                    <a:pt x="23" y="28"/>
                  </a:lnTo>
                  <a:lnTo>
                    <a:pt x="23" y="26"/>
                  </a:lnTo>
                  <a:lnTo>
                    <a:pt x="23" y="25"/>
                  </a:lnTo>
                  <a:lnTo>
                    <a:pt x="22" y="24"/>
                  </a:lnTo>
                  <a:lnTo>
                    <a:pt x="22" y="24"/>
                  </a:lnTo>
                  <a:lnTo>
                    <a:pt x="23" y="22"/>
                  </a:lnTo>
                  <a:lnTo>
                    <a:pt x="25" y="21"/>
                  </a:lnTo>
                  <a:lnTo>
                    <a:pt x="28" y="21"/>
                  </a:lnTo>
                  <a:lnTo>
                    <a:pt x="31" y="21"/>
                  </a:lnTo>
                  <a:lnTo>
                    <a:pt x="33" y="21"/>
                  </a:lnTo>
                  <a:lnTo>
                    <a:pt x="35" y="19"/>
                  </a:lnTo>
                  <a:lnTo>
                    <a:pt x="35" y="18"/>
                  </a:lnTo>
                  <a:lnTo>
                    <a:pt x="35" y="17"/>
                  </a:lnTo>
                  <a:lnTo>
                    <a:pt x="34" y="16"/>
                  </a:lnTo>
                  <a:lnTo>
                    <a:pt x="33" y="16"/>
                  </a:lnTo>
                  <a:lnTo>
                    <a:pt x="31" y="16"/>
                  </a:lnTo>
                  <a:lnTo>
                    <a:pt x="30" y="15"/>
                  </a:lnTo>
                  <a:lnTo>
                    <a:pt x="30" y="15"/>
                  </a:lnTo>
                  <a:lnTo>
                    <a:pt x="30" y="14"/>
                  </a:lnTo>
                  <a:lnTo>
                    <a:pt x="30" y="13"/>
                  </a:lnTo>
                  <a:lnTo>
                    <a:pt x="30" y="12"/>
                  </a:lnTo>
                  <a:lnTo>
                    <a:pt x="31" y="10"/>
                  </a:lnTo>
                  <a:lnTo>
                    <a:pt x="32" y="10"/>
                  </a:lnTo>
                  <a:lnTo>
                    <a:pt x="32" y="9"/>
                  </a:lnTo>
                  <a:lnTo>
                    <a:pt x="31" y="9"/>
                  </a:lnTo>
                  <a:lnTo>
                    <a:pt x="31" y="9"/>
                  </a:lnTo>
                  <a:lnTo>
                    <a:pt x="31" y="9"/>
                  </a:lnTo>
                  <a:lnTo>
                    <a:pt x="30" y="10"/>
                  </a:lnTo>
                  <a:lnTo>
                    <a:pt x="28" y="10"/>
                  </a:lnTo>
                  <a:lnTo>
                    <a:pt x="27" y="10"/>
                  </a:lnTo>
                  <a:lnTo>
                    <a:pt x="25" y="10"/>
                  </a:lnTo>
                  <a:lnTo>
                    <a:pt x="23" y="10"/>
                  </a:lnTo>
                  <a:lnTo>
                    <a:pt x="20" y="9"/>
                  </a:lnTo>
                  <a:lnTo>
                    <a:pt x="17" y="7"/>
                  </a:lnTo>
                  <a:lnTo>
                    <a:pt x="17" y="5"/>
                  </a:lnTo>
                  <a:lnTo>
                    <a:pt x="13" y="1"/>
                  </a:lnTo>
                  <a:lnTo>
                    <a:pt x="13"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53" name="Freeform 530"/>
            <p:cNvSpPr>
              <a:spLocks/>
            </p:cNvSpPr>
            <p:nvPr/>
          </p:nvSpPr>
          <p:spPr bwMode="auto">
            <a:xfrm>
              <a:off x="8789993" y="6129336"/>
              <a:ext cx="7938" cy="7938"/>
            </a:xfrm>
            <a:custGeom>
              <a:avLst/>
              <a:gdLst/>
              <a:ahLst/>
              <a:cxnLst>
                <a:cxn ang="0">
                  <a:pos x="5" y="1"/>
                </a:cxn>
                <a:cxn ang="0">
                  <a:pos x="5" y="1"/>
                </a:cxn>
                <a:cxn ang="0">
                  <a:pos x="5" y="1"/>
                </a:cxn>
                <a:cxn ang="0">
                  <a:pos x="5" y="0"/>
                </a:cxn>
                <a:cxn ang="0">
                  <a:pos x="4" y="0"/>
                </a:cxn>
                <a:cxn ang="0">
                  <a:pos x="3" y="0"/>
                </a:cxn>
                <a:cxn ang="0">
                  <a:pos x="3" y="0"/>
                </a:cxn>
                <a:cxn ang="0">
                  <a:pos x="2" y="0"/>
                </a:cxn>
                <a:cxn ang="0">
                  <a:pos x="2" y="1"/>
                </a:cxn>
                <a:cxn ang="0">
                  <a:pos x="0" y="3"/>
                </a:cxn>
                <a:cxn ang="0">
                  <a:pos x="0" y="4"/>
                </a:cxn>
                <a:cxn ang="0">
                  <a:pos x="0" y="5"/>
                </a:cxn>
                <a:cxn ang="0">
                  <a:pos x="0" y="5"/>
                </a:cxn>
                <a:cxn ang="0">
                  <a:pos x="0" y="5"/>
                </a:cxn>
                <a:cxn ang="0">
                  <a:pos x="1" y="5"/>
                </a:cxn>
                <a:cxn ang="0">
                  <a:pos x="2" y="4"/>
                </a:cxn>
                <a:cxn ang="0">
                  <a:pos x="5" y="1"/>
                </a:cxn>
                <a:cxn ang="0">
                  <a:pos x="5" y="1"/>
                </a:cxn>
              </a:cxnLst>
              <a:rect l="0" t="0" r="r" b="b"/>
              <a:pathLst>
                <a:path w="5" h="5">
                  <a:moveTo>
                    <a:pt x="5" y="1"/>
                  </a:moveTo>
                  <a:lnTo>
                    <a:pt x="5" y="1"/>
                  </a:lnTo>
                  <a:lnTo>
                    <a:pt x="5" y="1"/>
                  </a:lnTo>
                  <a:lnTo>
                    <a:pt x="5" y="0"/>
                  </a:lnTo>
                  <a:lnTo>
                    <a:pt x="4" y="0"/>
                  </a:lnTo>
                  <a:lnTo>
                    <a:pt x="3" y="0"/>
                  </a:lnTo>
                  <a:lnTo>
                    <a:pt x="3" y="0"/>
                  </a:lnTo>
                  <a:lnTo>
                    <a:pt x="2" y="0"/>
                  </a:lnTo>
                  <a:lnTo>
                    <a:pt x="2" y="1"/>
                  </a:lnTo>
                  <a:lnTo>
                    <a:pt x="0" y="3"/>
                  </a:lnTo>
                  <a:lnTo>
                    <a:pt x="0" y="4"/>
                  </a:lnTo>
                  <a:lnTo>
                    <a:pt x="0" y="5"/>
                  </a:lnTo>
                  <a:lnTo>
                    <a:pt x="0" y="5"/>
                  </a:lnTo>
                  <a:lnTo>
                    <a:pt x="0" y="5"/>
                  </a:lnTo>
                  <a:lnTo>
                    <a:pt x="1" y="5"/>
                  </a:lnTo>
                  <a:lnTo>
                    <a:pt x="2" y="4"/>
                  </a:lnTo>
                  <a:lnTo>
                    <a:pt x="5" y="1"/>
                  </a:lnTo>
                  <a:lnTo>
                    <a:pt x="5"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54" name="Freeform 531"/>
            <p:cNvSpPr>
              <a:spLocks/>
            </p:cNvSpPr>
            <p:nvPr/>
          </p:nvSpPr>
          <p:spPr bwMode="auto">
            <a:xfrm>
              <a:off x="8802692" y="6111873"/>
              <a:ext cx="19050" cy="15875"/>
            </a:xfrm>
            <a:custGeom>
              <a:avLst/>
              <a:gdLst/>
              <a:ahLst/>
              <a:cxnLst>
                <a:cxn ang="0">
                  <a:pos x="11" y="1"/>
                </a:cxn>
                <a:cxn ang="0">
                  <a:pos x="11" y="1"/>
                </a:cxn>
                <a:cxn ang="0">
                  <a:pos x="10" y="0"/>
                </a:cxn>
                <a:cxn ang="0">
                  <a:pos x="9" y="0"/>
                </a:cxn>
                <a:cxn ang="0">
                  <a:pos x="8" y="1"/>
                </a:cxn>
                <a:cxn ang="0">
                  <a:pos x="8" y="2"/>
                </a:cxn>
                <a:cxn ang="0">
                  <a:pos x="7" y="3"/>
                </a:cxn>
                <a:cxn ang="0">
                  <a:pos x="6" y="3"/>
                </a:cxn>
                <a:cxn ang="0">
                  <a:pos x="5" y="3"/>
                </a:cxn>
                <a:cxn ang="0">
                  <a:pos x="4" y="4"/>
                </a:cxn>
                <a:cxn ang="0">
                  <a:pos x="2" y="5"/>
                </a:cxn>
                <a:cxn ang="0">
                  <a:pos x="0" y="7"/>
                </a:cxn>
                <a:cxn ang="0">
                  <a:pos x="0" y="9"/>
                </a:cxn>
                <a:cxn ang="0">
                  <a:pos x="0" y="10"/>
                </a:cxn>
                <a:cxn ang="0">
                  <a:pos x="0" y="10"/>
                </a:cxn>
                <a:cxn ang="0">
                  <a:pos x="0" y="10"/>
                </a:cxn>
                <a:cxn ang="0">
                  <a:pos x="1" y="10"/>
                </a:cxn>
                <a:cxn ang="0">
                  <a:pos x="4" y="8"/>
                </a:cxn>
                <a:cxn ang="0">
                  <a:pos x="6" y="6"/>
                </a:cxn>
                <a:cxn ang="0">
                  <a:pos x="7" y="5"/>
                </a:cxn>
                <a:cxn ang="0">
                  <a:pos x="9" y="4"/>
                </a:cxn>
                <a:cxn ang="0">
                  <a:pos x="12" y="3"/>
                </a:cxn>
                <a:cxn ang="0">
                  <a:pos x="12" y="1"/>
                </a:cxn>
                <a:cxn ang="0">
                  <a:pos x="11" y="1"/>
                </a:cxn>
                <a:cxn ang="0">
                  <a:pos x="11" y="1"/>
                </a:cxn>
              </a:cxnLst>
              <a:rect l="0" t="0" r="r" b="b"/>
              <a:pathLst>
                <a:path w="12" h="10">
                  <a:moveTo>
                    <a:pt x="11" y="1"/>
                  </a:moveTo>
                  <a:lnTo>
                    <a:pt x="11" y="1"/>
                  </a:lnTo>
                  <a:lnTo>
                    <a:pt x="10" y="0"/>
                  </a:lnTo>
                  <a:lnTo>
                    <a:pt x="9" y="0"/>
                  </a:lnTo>
                  <a:lnTo>
                    <a:pt x="8" y="1"/>
                  </a:lnTo>
                  <a:lnTo>
                    <a:pt x="8" y="2"/>
                  </a:lnTo>
                  <a:lnTo>
                    <a:pt x="7" y="3"/>
                  </a:lnTo>
                  <a:lnTo>
                    <a:pt x="6" y="3"/>
                  </a:lnTo>
                  <a:lnTo>
                    <a:pt x="5" y="3"/>
                  </a:lnTo>
                  <a:lnTo>
                    <a:pt x="4" y="4"/>
                  </a:lnTo>
                  <a:lnTo>
                    <a:pt x="2" y="5"/>
                  </a:lnTo>
                  <a:lnTo>
                    <a:pt x="0" y="7"/>
                  </a:lnTo>
                  <a:lnTo>
                    <a:pt x="0" y="9"/>
                  </a:lnTo>
                  <a:lnTo>
                    <a:pt x="0" y="10"/>
                  </a:lnTo>
                  <a:lnTo>
                    <a:pt x="0" y="10"/>
                  </a:lnTo>
                  <a:lnTo>
                    <a:pt x="0" y="10"/>
                  </a:lnTo>
                  <a:lnTo>
                    <a:pt x="1" y="10"/>
                  </a:lnTo>
                  <a:lnTo>
                    <a:pt x="4" y="8"/>
                  </a:lnTo>
                  <a:lnTo>
                    <a:pt x="6" y="6"/>
                  </a:lnTo>
                  <a:lnTo>
                    <a:pt x="7" y="5"/>
                  </a:lnTo>
                  <a:lnTo>
                    <a:pt x="9" y="4"/>
                  </a:lnTo>
                  <a:lnTo>
                    <a:pt x="12" y="3"/>
                  </a:lnTo>
                  <a:lnTo>
                    <a:pt x="12" y="1"/>
                  </a:lnTo>
                  <a:lnTo>
                    <a:pt x="11" y="1"/>
                  </a:lnTo>
                  <a:lnTo>
                    <a:pt x="11"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55" name="Freeform 532"/>
            <p:cNvSpPr>
              <a:spLocks/>
            </p:cNvSpPr>
            <p:nvPr/>
          </p:nvSpPr>
          <p:spPr bwMode="auto">
            <a:xfrm>
              <a:off x="8826506" y="6103936"/>
              <a:ext cx="7938" cy="6350"/>
            </a:xfrm>
            <a:custGeom>
              <a:avLst/>
              <a:gdLst/>
              <a:ahLst/>
              <a:cxnLst>
                <a:cxn ang="0">
                  <a:pos x="5" y="2"/>
                </a:cxn>
                <a:cxn ang="0">
                  <a:pos x="5" y="2"/>
                </a:cxn>
                <a:cxn ang="0">
                  <a:pos x="5" y="1"/>
                </a:cxn>
                <a:cxn ang="0">
                  <a:pos x="4" y="0"/>
                </a:cxn>
                <a:cxn ang="0">
                  <a:pos x="4" y="0"/>
                </a:cxn>
                <a:cxn ang="0">
                  <a:pos x="3" y="0"/>
                </a:cxn>
                <a:cxn ang="0">
                  <a:pos x="1" y="2"/>
                </a:cxn>
                <a:cxn ang="0">
                  <a:pos x="1" y="3"/>
                </a:cxn>
                <a:cxn ang="0">
                  <a:pos x="0" y="4"/>
                </a:cxn>
                <a:cxn ang="0">
                  <a:pos x="0" y="4"/>
                </a:cxn>
                <a:cxn ang="0">
                  <a:pos x="1" y="4"/>
                </a:cxn>
                <a:cxn ang="0">
                  <a:pos x="1" y="4"/>
                </a:cxn>
                <a:cxn ang="0">
                  <a:pos x="2" y="4"/>
                </a:cxn>
                <a:cxn ang="0">
                  <a:pos x="4" y="3"/>
                </a:cxn>
                <a:cxn ang="0">
                  <a:pos x="5" y="2"/>
                </a:cxn>
                <a:cxn ang="0">
                  <a:pos x="5" y="2"/>
                </a:cxn>
              </a:cxnLst>
              <a:rect l="0" t="0" r="r" b="b"/>
              <a:pathLst>
                <a:path w="5" h="4">
                  <a:moveTo>
                    <a:pt x="5" y="2"/>
                  </a:moveTo>
                  <a:lnTo>
                    <a:pt x="5" y="2"/>
                  </a:lnTo>
                  <a:lnTo>
                    <a:pt x="5" y="1"/>
                  </a:lnTo>
                  <a:lnTo>
                    <a:pt x="4" y="0"/>
                  </a:lnTo>
                  <a:lnTo>
                    <a:pt x="4" y="0"/>
                  </a:lnTo>
                  <a:lnTo>
                    <a:pt x="3" y="0"/>
                  </a:lnTo>
                  <a:lnTo>
                    <a:pt x="1" y="2"/>
                  </a:lnTo>
                  <a:lnTo>
                    <a:pt x="1" y="3"/>
                  </a:lnTo>
                  <a:lnTo>
                    <a:pt x="0" y="4"/>
                  </a:lnTo>
                  <a:lnTo>
                    <a:pt x="0" y="4"/>
                  </a:lnTo>
                  <a:lnTo>
                    <a:pt x="1" y="4"/>
                  </a:lnTo>
                  <a:lnTo>
                    <a:pt x="1" y="4"/>
                  </a:lnTo>
                  <a:lnTo>
                    <a:pt x="2" y="4"/>
                  </a:lnTo>
                  <a:lnTo>
                    <a:pt x="4" y="3"/>
                  </a:lnTo>
                  <a:lnTo>
                    <a:pt x="5" y="2"/>
                  </a:lnTo>
                  <a:lnTo>
                    <a:pt x="5"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56" name="Freeform 533"/>
            <p:cNvSpPr>
              <a:spLocks/>
            </p:cNvSpPr>
            <p:nvPr/>
          </p:nvSpPr>
          <p:spPr bwMode="auto">
            <a:xfrm>
              <a:off x="8753480" y="5995986"/>
              <a:ext cx="25400" cy="114300"/>
            </a:xfrm>
            <a:custGeom>
              <a:avLst/>
              <a:gdLst/>
              <a:ahLst/>
              <a:cxnLst>
                <a:cxn ang="0">
                  <a:pos x="11" y="66"/>
                </a:cxn>
                <a:cxn ang="0">
                  <a:pos x="10" y="69"/>
                </a:cxn>
                <a:cxn ang="0">
                  <a:pos x="10" y="72"/>
                </a:cxn>
                <a:cxn ang="0">
                  <a:pos x="8" y="72"/>
                </a:cxn>
                <a:cxn ang="0">
                  <a:pos x="7" y="70"/>
                </a:cxn>
                <a:cxn ang="0">
                  <a:pos x="7" y="67"/>
                </a:cxn>
                <a:cxn ang="0">
                  <a:pos x="6" y="66"/>
                </a:cxn>
                <a:cxn ang="0">
                  <a:pos x="5" y="68"/>
                </a:cxn>
                <a:cxn ang="0">
                  <a:pos x="4" y="71"/>
                </a:cxn>
                <a:cxn ang="0">
                  <a:pos x="2" y="72"/>
                </a:cxn>
                <a:cxn ang="0">
                  <a:pos x="0" y="72"/>
                </a:cxn>
                <a:cxn ang="0">
                  <a:pos x="0" y="68"/>
                </a:cxn>
                <a:cxn ang="0">
                  <a:pos x="0" y="61"/>
                </a:cxn>
                <a:cxn ang="0">
                  <a:pos x="2" y="49"/>
                </a:cxn>
                <a:cxn ang="0">
                  <a:pos x="1" y="47"/>
                </a:cxn>
                <a:cxn ang="0">
                  <a:pos x="0" y="46"/>
                </a:cxn>
                <a:cxn ang="0">
                  <a:pos x="2" y="44"/>
                </a:cxn>
                <a:cxn ang="0">
                  <a:pos x="3" y="43"/>
                </a:cxn>
                <a:cxn ang="0">
                  <a:pos x="3" y="36"/>
                </a:cxn>
                <a:cxn ang="0">
                  <a:pos x="2" y="25"/>
                </a:cxn>
                <a:cxn ang="0">
                  <a:pos x="0" y="16"/>
                </a:cxn>
                <a:cxn ang="0">
                  <a:pos x="3" y="7"/>
                </a:cxn>
                <a:cxn ang="0">
                  <a:pos x="4" y="5"/>
                </a:cxn>
                <a:cxn ang="0">
                  <a:pos x="6" y="4"/>
                </a:cxn>
                <a:cxn ang="0">
                  <a:pos x="6" y="2"/>
                </a:cxn>
                <a:cxn ang="0">
                  <a:pos x="6" y="0"/>
                </a:cxn>
                <a:cxn ang="0">
                  <a:pos x="7" y="1"/>
                </a:cxn>
                <a:cxn ang="0">
                  <a:pos x="9" y="5"/>
                </a:cxn>
                <a:cxn ang="0">
                  <a:pos x="8" y="9"/>
                </a:cxn>
                <a:cxn ang="0">
                  <a:pos x="7" y="11"/>
                </a:cxn>
                <a:cxn ang="0">
                  <a:pos x="10" y="14"/>
                </a:cxn>
                <a:cxn ang="0">
                  <a:pos x="10" y="15"/>
                </a:cxn>
                <a:cxn ang="0">
                  <a:pos x="9" y="16"/>
                </a:cxn>
                <a:cxn ang="0">
                  <a:pos x="7" y="21"/>
                </a:cxn>
                <a:cxn ang="0">
                  <a:pos x="8" y="23"/>
                </a:cxn>
                <a:cxn ang="0">
                  <a:pos x="10" y="25"/>
                </a:cxn>
                <a:cxn ang="0">
                  <a:pos x="12" y="29"/>
                </a:cxn>
                <a:cxn ang="0">
                  <a:pos x="12" y="32"/>
                </a:cxn>
                <a:cxn ang="0">
                  <a:pos x="12" y="34"/>
                </a:cxn>
                <a:cxn ang="0">
                  <a:pos x="15" y="40"/>
                </a:cxn>
                <a:cxn ang="0">
                  <a:pos x="16" y="44"/>
                </a:cxn>
                <a:cxn ang="0">
                  <a:pos x="16" y="47"/>
                </a:cxn>
                <a:cxn ang="0">
                  <a:pos x="12" y="43"/>
                </a:cxn>
                <a:cxn ang="0">
                  <a:pos x="10" y="43"/>
                </a:cxn>
                <a:cxn ang="0">
                  <a:pos x="7" y="44"/>
                </a:cxn>
                <a:cxn ang="0">
                  <a:pos x="6" y="46"/>
                </a:cxn>
                <a:cxn ang="0">
                  <a:pos x="7" y="50"/>
                </a:cxn>
                <a:cxn ang="0">
                  <a:pos x="6" y="53"/>
                </a:cxn>
                <a:cxn ang="0">
                  <a:pos x="6" y="55"/>
                </a:cxn>
                <a:cxn ang="0">
                  <a:pos x="6" y="57"/>
                </a:cxn>
                <a:cxn ang="0">
                  <a:pos x="5" y="59"/>
                </a:cxn>
                <a:cxn ang="0">
                  <a:pos x="6" y="60"/>
                </a:cxn>
                <a:cxn ang="0">
                  <a:pos x="7" y="60"/>
                </a:cxn>
                <a:cxn ang="0">
                  <a:pos x="7" y="62"/>
                </a:cxn>
                <a:cxn ang="0">
                  <a:pos x="10" y="64"/>
                </a:cxn>
                <a:cxn ang="0">
                  <a:pos x="11" y="64"/>
                </a:cxn>
                <a:cxn ang="0">
                  <a:pos x="11" y="66"/>
                </a:cxn>
              </a:cxnLst>
              <a:rect l="0" t="0" r="r" b="b"/>
              <a:pathLst>
                <a:path w="16" h="72">
                  <a:moveTo>
                    <a:pt x="11" y="66"/>
                  </a:moveTo>
                  <a:lnTo>
                    <a:pt x="11" y="66"/>
                  </a:lnTo>
                  <a:lnTo>
                    <a:pt x="10" y="67"/>
                  </a:lnTo>
                  <a:lnTo>
                    <a:pt x="10" y="69"/>
                  </a:lnTo>
                  <a:lnTo>
                    <a:pt x="10" y="71"/>
                  </a:lnTo>
                  <a:lnTo>
                    <a:pt x="10" y="72"/>
                  </a:lnTo>
                  <a:lnTo>
                    <a:pt x="8" y="72"/>
                  </a:lnTo>
                  <a:lnTo>
                    <a:pt x="8" y="72"/>
                  </a:lnTo>
                  <a:lnTo>
                    <a:pt x="7" y="71"/>
                  </a:lnTo>
                  <a:lnTo>
                    <a:pt x="7" y="70"/>
                  </a:lnTo>
                  <a:lnTo>
                    <a:pt x="7" y="68"/>
                  </a:lnTo>
                  <a:lnTo>
                    <a:pt x="7" y="67"/>
                  </a:lnTo>
                  <a:lnTo>
                    <a:pt x="7" y="66"/>
                  </a:lnTo>
                  <a:lnTo>
                    <a:pt x="6" y="66"/>
                  </a:lnTo>
                  <a:lnTo>
                    <a:pt x="6" y="66"/>
                  </a:lnTo>
                  <a:lnTo>
                    <a:pt x="5" y="68"/>
                  </a:lnTo>
                  <a:lnTo>
                    <a:pt x="4" y="69"/>
                  </a:lnTo>
                  <a:lnTo>
                    <a:pt x="4" y="71"/>
                  </a:lnTo>
                  <a:lnTo>
                    <a:pt x="3" y="72"/>
                  </a:lnTo>
                  <a:lnTo>
                    <a:pt x="2" y="72"/>
                  </a:lnTo>
                  <a:lnTo>
                    <a:pt x="2" y="72"/>
                  </a:lnTo>
                  <a:lnTo>
                    <a:pt x="0" y="72"/>
                  </a:lnTo>
                  <a:lnTo>
                    <a:pt x="0" y="70"/>
                  </a:lnTo>
                  <a:lnTo>
                    <a:pt x="0" y="68"/>
                  </a:lnTo>
                  <a:lnTo>
                    <a:pt x="0" y="66"/>
                  </a:lnTo>
                  <a:lnTo>
                    <a:pt x="0" y="61"/>
                  </a:lnTo>
                  <a:lnTo>
                    <a:pt x="1" y="57"/>
                  </a:lnTo>
                  <a:lnTo>
                    <a:pt x="2" y="49"/>
                  </a:lnTo>
                  <a:lnTo>
                    <a:pt x="2" y="48"/>
                  </a:lnTo>
                  <a:lnTo>
                    <a:pt x="1" y="47"/>
                  </a:lnTo>
                  <a:lnTo>
                    <a:pt x="0" y="47"/>
                  </a:lnTo>
                  <a:lnTo>
                    <a:pt x="0" y="46"/>
                  </a:lnTo>
                  <a:lnTo>
                    <a:pt x="1" y="45"/>
                  </a:lnTo>
                  <a:lnTo>
                    <a:pt x="2" y="44"/>
                  </a:lnTo>
                  <a:lnTo>
                    <a:pt x="2" y="44"/>
                  </a:lnTo>
                  <a:lnTo>
                    <a:pt x="3" y="43"/>
                  </a:lnTo>
                  <a:lnTo>
                    <a:pt x="3" y="40"/>
                  </a:lnTo>
                  <a:lnTo>
                    <a:pt x="3" y="36"/>
                  </a:lnTo>
                  <a:lnTo>
                    <a:pt x="3" y="30"/>
                  </a:lnTo>
                  <a:lnTo>
                    <a:pt x="2" y="25"/>
                  </a:lnTo>
                  <a:lnTo>
                    <a:pt x="0" y="20"/>
                  </a:lnTo>
                  <a:lnTo>
                    <a:pt x="0" y="16"/>
                  </a:lnTo>
                  <a:lnTo>
                    <a:pt x="2" y="11"/>
                  </a:lnTo>
                  <a:lnTo>
                    <a:pt x="3" y="7"/>
                  </a:lnTo>
                  <a:lnTo>
                    <a:pt x="4" y="6"/>
                  </a:lnTo>
                  <a:lnTo>
                    <a:pt x="4" y="5"/>
                  </a:lnTo>
                  <a:lnTo>
                    <a:pt x="6" y="5"/>
                  </a:lnTo>
                  <a:lnTo>
                    <a:pt x="6" y="4"/>
                  </a:lnTo>
                  <a:lnTo>
                    <a:pt x="6" y="4"/>
                  </a:lnTo>
                  <a:lnTo>
                    <a:pt x="6" y="2"/>
                  </a:lnTo>
                  <a:lnTo>
                    <a:pt x="6" y="1"/>
                  </a:lnTo>
                  <a:lnTo>
                    <a:pt x="6" y="0"/>
                  </a:lnTo>
                  <a:lnTo>
                    <a:pt x="6" y="0"/>
                  </a:lnTo>
                  <a:lnTo>
                    <a:pt x="7" y="1"/>
                  </a:lnTo>
                  <a:lnTo>
                    <a:pt x="8" y="3"/>
                  </a:lnTo>
                  <a:lnTo>
                    <a:pt x="9" y="5"/>
                  </a:lnTo>
                  <a:lnTo>
                    <a:pt x="9" y="7"/>
                  </a:lnTo>
                  <a:lnTo>
                    <a:pt x="8" y="9"/>
                  </a:lnTo>
                  <a:lnTo>
                    <a:pt x="7" y="9"/>
                  </a:lnTo>
                  <a:lnTo>
                    <a:pt x="7" y="11"/>
                  </a:lnTo>
                  <a:lnTo>
                    <a:pt x="8" y="12"/>
                  </a:lnTo>
                  <a:lnTo>
                    <a:pt x="10" y="14"/>
                  </a:lnTo>
                  <a:lnTo>
                    <a:pt x="10" y="14"/>
                  </a:lnTo>
                  <a:lnTo>
                    <a:pt x="10" y="15"/>
                  </a:lnTo>
                  <a:lnTo>
                    <a:pt x="10" y="15"/>
                  </a:lnTo>
                  <a:lnTo>
                    <a:pt x="9" y="16"/>
                  </a:lnTo>
                  <a:lnTo>
                    <a:pt x="7" y="19"/>
                  </a:lnTo>
                  <a:lnTo>
                    <a:pt x="7" y="21"/>
                  </a:lnTo>
                  <a:lnTo>
                    <a:pt x="7" y="23"/>
                  </a:lnTo>
                  <a:lnTo>
                    <a:pt x="8" y="23"/>
                  </a:lnTo>
                  <a:lnTo>
                    <a:pt x="10" y="24"/>
                  </a:lnTo>
                  <a:lnTo>
                    <a:pt x="10" y="25"/>
                  </a:lnTo>
                  <a:lnTo>
                    <a:pt x="10" y="27"/>
                  </a:lnTo>
                  <a:lnTo>
                    <a:pt x="12" y="29"/>
                  </a:lnTo>
                  <a:lnTo>
                    <a:pt x="12" y="30"/>
                  </a:lnTo>
                  <a:lnTo>
                    <a:pt x="12" y="32"/>
                  </a:lnTo>
                  <a:lnTo>
                    <a:pt x="11" y="33"/>
                  </a:lnTo>
                  <a:lnTo>
                    <a:pt x="12" y="34"/>
                  </a:lnTo>
                  <a:lnTo>
                    <a:pt x="13" y="38"/>
                  </a:lnTo>
                  <a:lnTo>
                    <a:pt x="15" y="40"/>
                  </a:lnTo>
                  <a:lnTo>
                    <a:pt x="16" y="42"/>
                  </a:lnTo>
                  <a:lnTo>
                    <a:pt x="16" y="44"/>
                  </a:lnTo>
                  <a:lnTo>
                    <a:pt x="16" y="45"/>
                  </a:lnTo>
                  <a:lnTo>
                    <a:pt x="16" y="47"/>
                  </a:lnTo>
                  <a:lnTo>
                    <a:pt x="13" y="44"/>
                  </a:lnTo>
                  <a:lnTo>
                    <a:pt x="12" y="43"/>
                  </a:lnTo>
                  <a:lnTo>
                    <a:pt x="10" y="43"/>
                  </a:lnTo>
                  <a:lnTo>
                    <a:pt x="10" y="43"/>
                  </a:lnTo>
                  <a:lnTo>
                    <a:pt x="8" y="43"/>
                  </a:lnTo>
                  <a:lnTo>
                    <a:pt x="7" y="44"/>
                  </a:lnTo>
                  <a:lnTo>
                    <a:pt x="7" y="45"/>
                  </a:lnTo>
                  <a:lnTo>
                    <a:pt x="6" y="46"/>
                  </a:lnTo>
                  <a:lnTo>
                    <a:pt x="6" y="48"/>
                  </a:lnTo>
                  <a:lnTo>
                    <a:pt x="7" y="50"/>
                  </a:lnTo>
                  <a:lnTo>
                    <a:pt x="7" y="52"/>
                  </a:lnTo>
                  <a:lnTo>
                    <a:pt x="6" y="53"/>
                  </a:lnTo>
                  <a:lnTo>
                    <a:pt x="6" y="53"/>
                  </a:lnTo>
                  <a:lnTo>
                    <a:pt x="6" y="55"/>
                  </a:lnTo>
                  <a:lnTo>
                    <a:pt x="6" y="56"/>
                  </a:lnTo>
                  <a:lnTo>
                    <a:pt x="6" y="57"/>
                  </a:lnTo>
                  <a:lnTo>
                    <a:pt x="6" y="58"/>
                  </a:lnTo>
                  <a:lnTo>
                    <a:pt x="5" y="59"/>
                  </a:lnTo>
                  <a:lnTo>
                    <a:pt x="6" y="60"/>
                  </a:lnTo>
                  <a:lnTo>
                    <a:pt x="6" y="60"/>
                  </a:lnTo>
                  <a:lnTo>
                    <a:pt x="7" y="60"/>
                  </a:lnTo>
                  <a:lnTo>
                    <a:pt x="7" y="60"/>
                  </a:lnTo>
                  <a:lnTo>
                    <a:pt x="7" y="61"/>
                  </a:lnTo>
                  <a:lnTo>
                    <a:pt x="7" y="62"/>
                  </a:lnTo>
                  <a:lnTo>
                    <a:pt x="7" y="63"/>
                  </a:lnTo>
                  <a:lnTo>
                    <a:pt x="10" y="64"/>
                  </a:lnTo>
                  <a:lnTo>
                    <a:pt x="11" y="64"/>
                  </a:lnTo>
                  <a:lnTo>
                    <a:pt x="11" y="64"/>
                  </a:lnTo>
                  <a:lnTo>
                    <a:pt x="11" y="65"/>
                  </a:lnTo>
                  <a:lnTo>
                    <a:pt x="11" y="66"/>
                  </a:lnTo>
                  <a:lnTo>
                    <a:pt x="11" y="6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57" name="Freeform 534"/>
            <p:cNvSpPr>
              <a:spLocks/>
            </p:cNvSpPr>
            <p:nvPr/>
          </p:nvSpPr>
          <p:spPr bwMode="auto">
            <a:xfrm>
              <a:off x="8686805" y="6567486"/>
              <a:ext cx="4763" cy="4762"/>
            </a:xfrm>
            <a:custGeom>
              <a:avLst/>
              <a:gdLst/>
              <a:ahLst/>
              <a:cxnLst>
                <a:cxn ang="0">
                  <a:pos x="3" y="3"/>
                </a:cxn>
                <a:cxn ang="0">
                  <a:pos x="3" y="3"/>
                </a:cxn>
                <a:cxn ang="0">
                  <a:pos x="3" y="0"/>
                </a:cxn>
                <a:cxn ang="0">
                  <a:pos x="2" y="0"/>
                </a:cxn>
                <a:cxn ang="0">
                  <a:pos x="1" y="0"/>
                </a:cxn>
                <a:cxn ang="0">
                  <a:pos x="1" y="0"/>
                </a:cxn>
                <a:cxn ang="0">
                  <a:pos x="0" y="2"/>
                </a:cxn>
                <a:cxn ang="0">
                  <a:pos x="0" y="3"/>
                </a:cxn>
                <a:cxn ang="0">
                  <a:pos x="1" y="3"/>
                </a:cxn>
                <a:cxn ang="0">
                  <a:pos x="1" y="3"/>
                </a:cxn>
                <a:cxn ang="0">
                  <a:pos x="2" y="3"/>
                </a:cxn>
                <a:cxn ang="0">
                  <a:pos x="3" y="3"/>
                </a:cxn>
                <a:cxn ang="0">
                  <a:pos x="3" y="2"/>
                </a:cxn>
                <a:cxn ang="0">
                  <a:pos x="3" y="3"/>
                </a:cxn>
                <a:cxn ang="0">
                  <a:pos x="3" y="3"/>
                </a:cxn>
              </a:cxnLst>
              <a:rect l="0" t="0" r="r" b="b"/>
              <a:pathLst>
                <a:path w="3" h="3">
                  <a:moveTo>
                    <a:pt x="3" y="3"/>
                  </a:moveTo>
                  <a:lnTo>
                    <a:pt x="3" y="3"/>
                  </a:lnTo>
                  <a:lnTo>
                    <a:pt x="3" y="0"/>
                  </a:lnTo>
                  <a:lnTo>
                    <a:pt x="2" y="0"/>
                  </a:lnTo>
                  <a:lnTo>
                    <a:pt x="1" y="0"/>
                  </a:lnTo>
                  <a:lnTo>
                    <a:pt x="1" y="0"/>
                  </a:lnTo>
                  <a:lnTo>
                    <a:pt x="0" y="2"/>
                  </a:lnTo>
                  <a:lnTo>
                    <a:pt x="0" y="3"/>
                  </a:lnTo>
                  <a:lnTo>
                    <a:pt x="1" y="3"/>
                  </a:lnTo>
                  <a:lnTo>
                    <a:pt x="1" y="3"/>
                  </a:lnTo>
                  <a:lnTo>
                    <a:pt x="2" y="3"/>
                  </a:lnTo>
                  <a:lnTo>
                    <a:pt x="3" y="3"/>
                  </a:lnTo>
                  <a:lnTo>
                    <a:pt x="3" y="2"/>
                  </a:lnTo>
                  <a:lnTo>
                    <a:pt x="3" y="3"/>
                  </a:lnTo>
                  <a:lnTo>
                    <a:pt x="3"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58" name="Freeform 535"/>
            <p:cNvSpPr>
              <a:spLocks/>
            </p:cNvSpPr>
            <p:nvPr/>
          </p:nvSpPr>
          <p:spPr bwMode="auto">
            <a:xfrm>
              <a:off x="8186742" y="6551610"/>
              <a:ext cx="22225" cy="42862"/>
            </a:xfrm>
            <a:custGeom>
              <a:avLst/>
              <a:gdLst/>
              <a:ahLst/>
              <a:cxnLst>
                <a:cxn ang="0">
                  <a:pos x="14" y="17"/>
                </a:cxn>
                <a:cxn ang="0">
                  <a:pos x="14" y="17"/>
                </a:cxn>
                <a:cxn ang="0">
                  <a:pos x="13" y="14"/>
                </a:cxn>
                <a:cxn ang="0">
                  <a:pos x="11" y="12"/>
                </a:cxn>
                <a:cxn ang="0">
                  <a:pos x="9" y="7"/>
                </a:cxn>
                <a:cxn ang="0">
                  <a:pos x="8" y="7"/>
                </a:cxn>
                <a:cxn ang="0">
                  <a:pos x="8" y="6"/>
                </a:cxn>
                <a:cxn ang="0">
                  <a:pos x="7" y="5"/>
                </a:cxn>
                <a:cxn ang="0">
                  <a:pos x="6" y="4"/>
                </a:cxn>
                <a:cxn ang="0">
                  <a:pos x="6" y="3"/>
                </a:cxn>
                <a:cxn ang="0">
                  <a:pos x="6" y="2"/>
                </a:cxn>
                <a:cxn ang="0">
                  <a:pos x="4" y="0"/>
                </a:cxn>
                <a:cxn ang="0">
                  <a:pos x="3" y="0"/>
                </a:cxn>
                <a:cxn ang="0">
                  <a:pos x="2" y="0"/>
                </a:cxn>
                <a:cxn ang="0">
                  <a:pos x="2" y="1"/>
                </a:cxn>
                <a:cxn ang="0">
                  <a:pos x="3" y="2"/>
                </a:cxn>
                <a:cxn ang="0">
                  <a:pos x="3" y="3"/>
                </a:cxn>
                <a:cxn ang="0">
                  <a:pos x="3" y="3"/>
                </a:cxn>
                <a:cxn ang="0">
                  <a:pos x="2" y="5"/>
                </a:cxn>
                <a:cxn ang="0">
                  <a:pos x="2" y="7"/>
                </a:cxn>
                <a:cxn ang="0">
                  <a:pos x="2" y="7"/>
                </a:cxn>
                <a:cxn ang="0">
                  <a:pos x="1" y="7"/>
                </a:cxn>
                <a:cxn ang="0">
                  <a:pos x="1" y="7"/>
                </a:cxn>
                <a:cxn ang="0">
                  <a:pos x="0" y="8"/>
                </a:cxn>
                <a:cxn ang="0">
                  <a:pos x="0" y="11"/>
                </a:cxn>
                <a:cxn ang="0">
                  <a:pos x="1" y="13"/>
                </a:cxn>
                <a:cxn ang="0">
                  <a:pos x="1" y="15"/>
                </a:cxn>
                <a:cxn ang="0">
                  <a:pos x="1" y="17"/>
                </a:cxn>
                <a:cxn ang="0">
                  <a:pos x="1" y="19"/>
                </a:cxn>
                <a:cxn ang="0">
                  <a:pos x="1" y="20"/>
                </a:cxn>
                <a:cxn ang="0">
                  <a:pos x="1" y="23"/>
                </a:cxn>
                <a:cxn ang="0">
                  <a:pos x="2" y="25"/>
                </a:cxn>
                <a:cxn ang="0">
                  <a:pos x="2" y="26"/>
                </a:cxn>
                <a:cxn ang="0">
                  <a:pos x="3" y="27"/>
                </a:cxn>
                <a:cxn ang="0">
                  <a:pos x="5" y="27"/>
                </a:cxn>
                <a:cxn ang="0">
                  <a:pos x="7" y="26"/>
                </a:cxn>
                <a:cxn ang="0">
                  <a:pos x="8" y="26"/>
                </a:cxn>
                <a:cxn ang="0">
                  <a:pos x="10" y="25"/>
                </a:cxn>
                <a:cxn ang="0">
                  <a:pos x="10" y="24"/>
                </a:cxn>
                <a:cxn ang="0">
                  <a:pos x="13" y="22"/>
                </a:cxn>
                <a:cxn ang="0">
                  <a:pos x="14" y="20"/>
                </a:cxn>
                <a:cxn ang="0">
                  <a:pos x="14" y="19"/>
                </a:cxn>
                <a:cxn ang="0">
                  <a:pos x="14" y="18"/>
                </a:cxn>
                <a:cxn ang="0">
                  <a:pos x="14" y="17"/>
                </a:cxn>
                <a:cxn ang="0">
                  <a:pos x="14" y="17"/>
                </a:cxn>
                <a:cxn ang="0">
                  <a:pos x="14" y="17"/>
                </a:cxn>
              </a:cxnLst>
              <a:rect l="0" t="0" r="r" b="b"/>
              <a:pathLst>
                <a:path w="14" h="27">
                  <a:moveTo>
                    <a:pt x="14" y="17"/>
                  </a:moveTo>
                  <a:lnTo>
                    <a:pt x="14" y="17"/>
                  </a:lnTo>
                  <a:lnTo>
                    <a:pt x="13" y="14"/>
                  </a:lnTo>
                  <a:lnTo>
                    <a:pt x="11" y="12"/>
                  </a:lnTo>
                  <a:lnTo>
                    <a:pt x="9" y="7"/>
                  </a:lnTo>
                  <a:lnTo>
                    <a:pt x="8" y="7"/>
                  </a:lnTo>
                  <a:lnTo>
                    <a:pt x="8" y="6"/>
                  </a:lnTo>
                  <a:lnTo>
                    <a:pt x="7" y="5"/>
                  </a:lnTo>
                  <a:lnTo>
                    <a:pt x="6" y="4"/>
                  </a:lnTo>
                  <a:lnTo>
                    <a:pt x="6" y="3"/>
                  </a:lnTo>
                  <a:lnTo>
                    <a:pt x="6" y="2"/>
                  </a:lnTo>
                  <a:lnTo>
                    <a:pt x="4" y="0"/>
                  </a:lnTo>
                  <a:lnTo>
                    <a:pt x="3" y="0"/>
                  </a:lnTo>
                  <a:lnTo>
                    <a:pt x="2" y="0"/>
                  </a:lnTo>
                  <a:lnTo>
                    <a:pt x="2" y="1"/>
                  </a:lnTo>
                  <a:lnTo>
                    <a:pt x="3" y="2"/>
                  </a:lnTo>
                  <a:lnTo>
                    <a:pt x="3" y="3"/>
                  </a:lnTo>
                  <a:lnTo>
                    <a:pt x="3" y="3"/>
                  </a:lnTo>
                  <a:lnTo>
                    <a:pt x="2" y="5"/>
                  </a:lnTo>
                  <a:lnTo>
                    <a:pt x="2" y="7"/>
                  </a:lnTo>
                  <a:lnTo>
                    <a:pt x="2" y="7"/>
                  </a:lnTo>
                  <a:lnTo>
                    <a:pt x="1" y="7"/>
                  </a:lnTo>
                  <a:lnTo>
                    <a:pt x="1" y="7"/>
                  </a:lnTo>
                  <a:lnTo>
                    <a:pt x="0" y="8"/>
                  </a:lnTo>
                  <a:lnTo>
                    <a:pt x="0" y="11"/>
                  </a:lnTo>
                  <a:lnTo>
                    <a:pt x="1" y="13"/>
                  </a:lnTo>
                  <a:lnTo>
                    <a:pt x="1" y="15"/>
                  </a:lnTo>
                  <a:lnTo>
                    <a:pt x="1" y="17"/>
                  </a:lnTo>
                  <a:lnTo>
                    <a:pt x="1" y="19"/>
                  </a:lnTo>
                  <a:lnTo>
                    <a:pt x="1" y="20"/>
                  </a:lnTo>
                  <a:lnTo>
                    <a:pt x="1" y="23"/>
                  </a:lnTo>
                  <a:lnTo>
                    <a:pt x="2" y="25"/>
                  </a:lnTo>
                  <a:lnTo>
                    <a:pt x="2" y="26"/>
                  </a:lnTo>
                  <a:lnTo>
                    <a:pt x="3" y="27"/>
                  </a:lnTo>
                  <a:lnTo>
                    <a:pt x="5" y="27"/>
                  </a:lnTo>
                  <a:lnTo>
                    <a:pt x="7" y="26"/>
                  </a:lnTo>
                  <a:lnTo>
                    <a:pt x="8" y="26"/>
                  </a:lnTo>
                  <a:lnTo>
                    <a:pt x="10" y="25"/>
                  </a:lnTo>
                  <a:lnTo>
                    <a:pt x="10" y="24"/>
                  </a:lnTo>
                  <a:lnTo>
                    <a:pt x="13" y="22"/>
                  </a:lnTo>
                  <a:lnTo>
                    <a:pt x="14" y="20"/>
                  </a:lnTo>
                  <a:lnTo>
                    <a:pt x="14" y="19"/>
                  </a:lnTo>
                  <a:lnTo>
                    <a:pt x="14" y="18"/>
                  </a:lnTo>
                  <a:lnTo>
                    <a:pt x="14" y="17"/>
                  </a:lnTo>
                  <a:lnTo>
                    <a:pt x="14" y="17"/>
                  </a:lnTo>
                  <a:lnTo>
                    <a:pt x="14" y="17"/>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59" name="Freeform 536"/>
            <p:cNvSpPr>
              <a:spLocks/>
            </p:cNvSpPr>
            <p:nvPr/>
          </p:nvSpPr>
          <p:spPr bwMode="auto">
            <a:xfrm>
              <a:off x="8304217" y="6507160"/>
              <a:ext cx="4763" cy="12700"/>
            </a:xfrm>
            <a:custGeom>
              <a:avLst/>
              <a:gdLst/>
              <a:ahLst/>
              <a:cxnLst>
                <a:cxn ang="0">
                  <a:pos x="3" y="6"/>
                </a:cxn>
                <a:cxn ang="0">
                  <a:pos x="3" y="6"/>
                </a:cxn>
                <a:cxn ang="0">
                  <a:pos x="3" y="7"/>
                </a:cxn>
                <a:cxn ang="0">
                  <a:pos x="3" y="8"/>
                </a:cxn>
                <a:cxn ang="0">
                  <a:pos x="3" y="8"/>
                </a:cxn>
                <a:cxn ang="0">
                  <a:pos x="2" y="8"/>
                </a:cxn>
                <a:cxn ang="0">
                  <a:pos x="1" y="8"/>
                </a:cxn>
                <a:cxn ang="0">
                  <a:pos x="1" y="6"/>
                </a:cxn>
                <a:cxn ang="0">
                  <a:pos x="0" y="3"/>
                </a:cxn>
                <a:cxn ang="0">
                  <a:pos x="1" y="2"/>
                </a:cxn>
                <a:cxn ang="0">
                  <a:pos x="1" y="1"/>
                </a:cxn>
                <a:cxn ang="0">
                  <a:pos x="2" y="0"/>
                </a:cxn>
                <a:cxn ang="0">
                  <a:pos x="3" y="0"/>
                </a:cxn>
                <a:cxn ang="0">
                  <a:pos x="3" y="1"/>
                </a:cxn>
                <a:cxn ang="0">
                  <a:pos x="3" y="2"/>
                </a:cxn>
                <a:cxn ang="0">
                  <a:pos x="3" y="4"/>
                </a:cxn>
                <a:cxn ang="0">
                  <a:pos x="2" y="5"/>
                </a:cxn>
                <a:cxn ang="0">
                  <a:pos x="3" y="6"/>
                </a:cxn>
                <a:cxn ang="0">
                  <a:pos x="3" y="6"/>
                </a:cxn>
              </a:cxnLst>
              <a:rect l="0" t="0" r="r" b="b"/>
              <a:pathLst>
                <a:path w="3" h="8">
                  <a:moveTo>
                    <a:pt x="3" y="6"/>
                  </a:moveTo>
                  <a:lnTo>
                    <a:pt x="3" y="6"/>
                  </a:lnTo>
                  <a:lnTo>
                    <a:pt x="3" y="7"/>
                  </a:lnTo>
                  <a:lnTo>
                    <a:pt x="3" y="8"/>
                  </a:lnTo>
                  <a:lnTo>
                    <a:pt x="3" y="8"/>
                  </a:lnTo>
                  <a:lnTo>
                    <a:pt x="2" y="8"/>
                  </a:lnTo>
                  <a:lnTo>
                    <a:pt x="1" y="8"/>
                  </a:lnTo>
                  <a:lnTo>
                    <a:pt x="1" y="6"/>
                  </a:lnTo>
                  <a:lnTo>
                    <a:pt x="0" y="3"/>
                  </a:lnTo>
                  <a:lnTo>
                    <a:pt x="1" y="2"/>
                  </a:lnTo>
                  <a:lnTo>
                    <a:pt x="1" y="1"/>
                  </a:lnTo>
                  <a:lnTo>
                    <a:pt x="2" y="0"/>
                  </a:lnTo>
                  <a:lnTo>
                    <a:pt x="3" y="0"/>
                  </a:lnTo>
                  <a:lnTo>
                    <a:pt x="3" y="1"/>
                  </a:lnTo>
                  <a:lnTo>
                    <a:pt x="3" y="2"/>
                  </a:lnTo>
                  <a:lnTo>
                    <a:pt x="3" y="4"/>
                  </a:lnTo>
                  <a:lnTo>
                    <a:pt x="2" y="5"/>
                  </a:lnTo>
                  <a:lnTo>
                    <a:pt x="3" y="6"/>
                  </a:lnTo>
                  <a:lnTo>
                    <a:pt x="3" y="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60" name="Freeform 537"/>
            <p:cNvSpPr>
              <a:spLocks/>
            </p:cNvSpPr>
            <p:nvPr/>
          </p:nvSpPr>
          <p:spPr bwMode="auto">
            <a:xfrm>
              <a:off x="8304217" y="6524622"/>
              <a:ext cx="3175" cy="7938"/>
            </a:xfrm>
            <a:custGeom>
              <a:avLst/>
              <a:gdLst/>
              <a:ahLst/>
              <a:cxnLst>
                <a:cxn ang="0">
                  <a:pos x="2" y="3"/>
                </a:cxn>
                <a:cxn ang="0">
                  <a:pos x="2" y="3"/>
                </a:cxn>
                <a:cxn ang="0">
                  <a:pos x="2" y="4"/>
                </a:cxn>
                <a:cxn ang="0">
                  <a:pos x="1" y="5"/>
                </a:cxn>
                <a:cxn ang="0">
                  <a:pos x="0" y="5"/>
                </a:cxn>
                <a:cxn ang="0">
                  <a:pos x="0" y="4"/>
                </a:cxn>
                <a:cxn ang="0">
                  <a:pos x="0" y="2"/>
                </a:cxn>
                <a:cxn ang="0">
                  <a:pos x="0" y="0"/>
                </a:cxn>
                <a:cxn ang="0">
                  <a:pos x="1" y="0"/>
                </a:cxn>
                <a:cxn ang="0">
                  <a:pos x="1" y="0"/>
                </a:cxn>
                <a:cxn ang="0">
                  <a:pos x="2" y="0"/>
                </a:cxn>
                <a:cxn ang="0">
                  <a:pos x="2" y="1"/>
                </a:cxn>
                <a:cxn ang="0">
                  <a:pos x="2" y="3"/>
                </a:cxn>
                <a:cxn ang="0">
                  <a:pos x="2" y="3"/>
                </a:cxn>
              </a:cxnLst>
              <a:rect l="0" t="0" r="r" b="b"/>
              <a:pathLst>
                <a:path w="2" h="5">
                  <a:moveTo>
                    <a:pt x="2" y="3"/>
                  </a:moveTo>
                  <a:lnTo>
                    <a:pt x="2" y="3"/>
                  </a:lnTo>
                  <a:lnTo>
                    <a:pt x="2" y="4"/>
                  </a:lnTo>
                  <a:lnTo>
                    <a:pt x="1" y="5"/>
                  </a:lnTo>
                  <a:lnTo>
                    <a:pt x="0" y="5"/>
                  </a:lnTo>
                  <a:lnTo>
                    <a:pt x="0" y="4"/>
                  </a:lnTo>
                  <a:lnTo>
                    <a:pt x="0" y="2"/>
                  </a:lnTo>
                  <a:lnTo>
                    <a:pt x="0" y="0"/>
                  </a:lnTo>
                  <a:lnTo>
                    <a:pt x="1" y="0"/>
                  </a:lnTo>
                  <a:lnTo>
                    <a:pt x="1" y="0"/>
                  </a:lnTo>
                  <a:lnTo>
                    <a:pt x="2" y="0"/>
                  </a:lnTo>
                  <a:lnTo>
                    <a:pt x="2" y="1"/>
                  </a:lnTo>
                  <a:lnTo>
                    <a:pt x="2" y="3"/>
                  </a:lnTo>
                  <a:lnTo>
                    <a:pt x="2"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61" name="Freeform 538"/>
            <p:cNvSpPr>
              <a:spLocks/>
            </p:cNvSpPr>
            <p:nvPr/>
          </p:nvSpPr>
          <p:spPr bwMode="auto">
            <a:xfrm>
              <a:off x="8302630" y="6535735"/>
              <a:ext cx="3175" cy="6350"/>
            </a:xfrm>
            <a:custGeom>
              <a:avLst/>
              <a:gdLst/>
              <a:ahLst/>
              <a:cxnLst>
                <a:cxn ang="0">
                  <a:pos x="2" y="3"/>
                </a:cxn>
                <a:cxn ang="0">
                  <a:pos x="2" y="3"/>
                </a:cxn>
                <a:cxn ang="0">
                  <a:pos x="2" y="4"/>
                </a:cxn>
                <a:cxn ang="0">
                  <a:pos x="1" y="4"/>
                </a:cxn>
                <a:cxn ang="0">
                  <a:pos x="0" y="4"/>
                </a:cxn>
                <a:cxn ang="0">
                  <a:pos x="0" y="3"/>
                </a:cxn>
                <a:cxn ang="0">
                  <a:pos x="0" y="1"/>
                </a:cxn>
                <a:cxn ang="0">
                  <a:pos x="1" y="0"/>
                </a:cxn>
                <a:cxn ang="0">
                  <a:pos x="2" y="0"/>
                </a:cxn>
                <a:cxn ang="0">
                  <a:pos x="2" y="1"/>
                </a:cxn>
                <a:cxn ang="0">
                  <a:pos x="2" y="3"/>
                </a:cxn>
                <a:cxn ang="0">
                  <a:pos x="2" y="3"/>
                </a:cxn>
              </a:cxnLst>
              <a:rect l="0" t="0" r="r" b="b"/>
              <a:pathLst>
                <a:path w="2" h="4">
                  <a:moveTo>
                    <a:pt x="2" y="3"/>
                  </a:moveTo>
                  <a:lnTo>
                    <a:pt x="2" y="3"/>
                  </a:lnTo>
                  <a:lnTo>
                    <a:pt x="2" y="4"/>
                  </a:lnTo>
                  <a:lnTo>
                    <a:pt x="1" y="4"/>
                  </a:lnTo>
                  <a:lnTo>
                    <a:pt x="0" y="4"/>
                  </a:lnTo>
                  <a:lnTo>
                    <a:pt x="0" y="3"/>
                  </a:lnTo>
                  <a:lnTo>
                    <a:pt x="0" y="1"/>
                  </a:lnTo>
                  <a:lnTo>
                    <a:pt x="1" y="0"/>
                  </a:lnTo>
                  <a:lnTo>
                    <a:pt x="2" y="0"/>
                  </a:lnTo>
                  <a:lnTo>
                    <a:pt x="2" y="1"/>
                  </a:lnTo>
                  <a:lnTo>
                    <a:pt x="2" y="3"/>
                  </a:lnTo>
                  <a:lnTo>
                    <a:pt x="2"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62" name="Freeform 539"/>
            <p:cNvSpPr>
              <a:spLocks/>
            </p:cNvSpPr>
            <p:nvPr/>
          </p:nvSpPr>
          <p:spPr bwMode="auto">
            <a:xfrm>
              <a:off x="8312155" y="6562722"/>
              <a:ext cx="3175" cy="6350"/>
            </a:xfrm>
            <a:custGeom>
              <a:avLst/>
              <a:gdLst/>
              <a:ahLst/>
              <a:cxnLst>
                <a:cxn ang="0">
                  <a:pos x="2" y="3"/>
                </a:cxn>
                <a:cxn ang="0">
                  <a:pos x="2" y="3"/>
                </a:cxn>
                <a:cxn ang="0">
                  <a:pos x="2" y="3"/>
                </a:cxn>
                <a:cxn ang="0">
                  <a:pos x="2" y="4"/>
                </a:cxn>
                <a:cxn ang="0">
                  <a:pos x="1" y="3"/>
                </a:cxn>
                <a:cxn ang="0">
                  <a:pos x="0" y="3"/>
                </a:cxn>
                <a:cxn ang="0">
                  <a:pos x="0" y="3"/>
                </a:cxn>
                <a:cxn ang="0">
                  <a:pos x="0" y="0"/>
                </a:cxn>
                <a:cxn ang="0">
                  <a:pos x="1" y="0"/>
                </a:cxn>
                <a:cxn ang="0">
                  <a:pos x="1" y="1"/>
                </a:cxn>
                <a:cxn ang="0">
                  <a:pos x="2" y="3"/>
                </a:cxn>
                <a:cxn ang="0">
                  <a:pos x="2" y="3"/>
                </a:cxn>
              </a:cxnLst>
              <a:rect l="0" t="0" r="r" b="b"/>
              <a:pathLst>
                <a:path w="2" h="4">
                  <a:moveTo>
                    <a:pt x="2" y="3"/>
                  </a:moveTo>
                  <a:lnTo>
                    <a:pt x="2" y="3"/>
                  </a:lnTo>
                  <a:lnTo>
                    <a:pt x="2" y="3"/>
                  </a:lnTo>
                  <a:lnTo>
                    <a:pt x="2" y="4"/>
                  </a:lnTo>
                  <a:lnTo>
                    <a:pt x="1" y="3"/>
                  </a:lnTo>
                  <a:lnTo>
                    <a:pt x="0" y="3"/>
                  </a:lnTo>
                  <a:lnTo>
                    <a:pt x="0" y="3"/>
                  </a:lnTo>
                  <a:lnTo>
                    <a:pt x="0" y="0"/>
                  </a:lnTo>
                  <a:lnTo>
                    <a:pt x="1" y="0"/>
                  </a:lnTo>
                  <a:lnTo>
                    <a:pt x="1" y="1"/>
                  </a:lnTo>
                  <a:lnTo>
                    <a:pt x="2" y="3"/>
                  </a:lnTo>
                  <a:lnTo>
                    <a:pt x="2"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63" name="Freeform 540"/>
            <p:cNvSpPr>
              <a:spLocks/>
            </p:cNvSpPr>
            <p:nvPr/>
          </p:nvSpPr>
          <p:spPr bwMode="auto">
            <a:xfrm>
              <a:off x="8313743" y="6577011"/>
              <a:ext cx="6350" cy="6350"/>
            </a:xfrm>
            <a:custGeom>
              <a:avLst/>
              <a:gdLst/>
              <a:ahLst/>
              <a:cxnLst>
                <a:cxn ang="0">
                  <a:pos x="4" y="3"/>
                </a:cxn>
                <a:cxn ang="0">
                  <a:pos x="4" y="3"/>
                </a:cxn>
                <a:cxn ang="0">
                  <a:pos x="4" y="3"/>
                </a:cxn>
                <a:cxn ang="0">
                  <a:pos x="3" y="4"/>
                </a:cxn>
                <a:cxn ang="0">
                  <a:pos x="2" y="3"/>
                </a:cxn>
                <a:cxn ang="0">
                  <a:pos x="1" y="3"/>
                </a:cxn>
                <a:cxn ang="0">
                  <a:pos x="0" y="3"/>
                </a:cxn>
                <a:cxn ang="0">
                  <a:pos x="0" y="2"/>
                </a:cxn>
                <a:cxn ang="0">
                  <a:pos x="1" y="1"/>
                </a:cxn>
                <a:cxn ang="0">
                  <a:pos x="2" y="0"/>
                </a:cxn>
                <a:cxn ang="0">
                  <a:pos x="3" y="0"/>
                </a:cxn>
                <a:cxn ang="0">
                  <a:pos x="3" y="1"/>
                </a:cxn>
                <a:cxn ang="0">
                  <a:pos x="3" y="2"/>
                </a:cxn>
                <a:cxn ang="0">
                  <a:pos x="4" y="3"/>
                </a:cxn>
                <a:cxn ang="0">
                  <a:pos x="4" y="3"/>
                </a:cxn>
              </a:cxnLst>
              <a:rect l="0" t="0" r="r" b="b"/>
              <a:pathLst>
                <a:path w="4" h="4">
                  <a:moveTo>
                    <a:pt x="4" y="3"/>
                  </a:moveTo>
                  <a:lnTo>
                    <a:pt x="4" y="3"/>
                  </a:lnTo>
                  <a:lnTo>
                    <a:pt x="4" y="3"/>
                  </a:lnTo>
                  <a:lnTo>
                    <a:pt x="3" y="4"/>
                  </a:lnTo>
                  <a:lnTo>
                    <a:pt x="2" y="3"/>
                  </a:lnTo>
                  <a:lnTo>
                    <a:pt x="1" y="3"/>
                  </a:lnTo>
                  <a:lnTo>
                    <a:pt x="0" y="3"/>
                  </a:lnTo>
                  <a:lnTo>
                    <a:pt x="0" y="2"/>
                  </a:lnTo>
                  <a:lnTo>
                    <a:pt x="1" y="1"/>
                  </a:lnTo>
                  <a:lnTo>
                    <a:pt x="2" y="0"/>
                  </a:lnTo>
                  <a:lnTo>
                    <a:pt x="3" y="0"/>
                  </a:lnTo>
                  <a:lnTo>
                    <a:pt x="3" y="1"/>
                  </a:lnTo>
                  <a:lnTo>
                    <a:pt x="3" y="2"/>
                  </a:lnTo>
                  <a:lnTo>
                    <a:pt x="4" y="3"/>
                  </a:lnTo>
                  <a:lnTo>
                    <a:pt x="4"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64" name="Freeform 541"/>
            <p:cNvSpPr>
              <a:spLocks/>
            </p:cNvSpPr>
            <p:nvPr/>
          </p:nvSpPr>
          <p:spPr bwMode="auto">
            <a:xfrm>
              <a:off x="8561392" y="6586536"/>
              <a:ext cx="7938" cy="6350"/>
            </a:xfrm>
            <a:custGeom>
              <a:avLst/>
              <a:gdLst/>
              <a:ahLst/>
              <a:cxnLst>
                <a:cxn ang="0">
                  <a:pos x="1" y="3"/>
                </a:cxn>
                <a:cxn ang="0">
                  <a:pos x="1" y="3"/>
                </a:cxn>
                <a:cxn ang="0">
                  <a:pos x="0" y="3"/>
                </a:cxn>
                <a:cxn ang="0">
                  <a:pos x="0" y="3"/>
                </a:cxn>
                <a:cxn ang="0">
                  <a:pos x="0" y="2"/>
                </a:cxn>
                <a:cxn ang="0">
                  <a:pos x="0" y="1"/>
                </a:cxn>
                <a:cxn ang="0">
                  <a:pos x="1" y="0"/>
                </a:cxn>
                <a:cxn ang="0">
                  <a:pos x="1" y="0"/>
                </a:cxn>
                <a:cxn ang="0">
                  <a:pos x="2" y="0"/>
                </a:cxn>
                <a:cxn ang="0">
                  <a:pos x="3" y="0"/>
                </a:cxn>
                <a:cxn ang="0">
                  <a:pos x="4" y="1"/>
                </a:cxn>
                <a:cxn ang="0">
                  <a:pos x="5" y="2"/>
                </a:cxn>
                <a:cxn ang="0">
                  <a:pos x="5" y="2"/>
                </a:cxn>
                <a:cxn ang="0">
                  <a:pos x="5" y="4"/>
                </a:cxn>
                <a:cxn ang="0">
                  <a:pos x="4" y="4"/>
                </a:cxn>
                <a:cxn ang="0">
                  <a:pos x="3" y="4"/>
                </a:cxn>
                <a:cxn ang="0">
                  <a:pos x="1" y="3"/>
                </a:cxn>
                <a:cxn ang="0">
                  <a:pos x="1" y="3"/>
                </a:cxn>
              </a:cxnLst>
              <a:rect l="0" t="0" r="r" b="b"/>
              <a:pathLst>
                <a:path w="5" h="4">
                  <a:moveTo>
                    <a:pt x="1" y="3"/>
                  </a:moveTo>
                  <a:lnTo>
                    <a:pt x="1" y="3"/>
                  </a:lnTo>
                  <a:lnTo>
                    <a:pt x="0" y="3"/>
                  </a:lnTo>
                  <a:lnTo>
                    <a:pt x="0" y="3"/>
                  </a:lnTo>
                  <a:lnTo>
                    <a:pt x="0" y="2"/>
                  </a:lnTo>
                  <a:lnTo>
                    <a:pt x="0" y="1"/>
                  </a:lnTo>
                  <a:lnTo>
                    <a:pt x="1" y="0"/>
                  </a:lnTo>
                  <a:lnTo>
                    <a:pt x="1" y="0"/>
                  </a:lnTo>
                  <a:lnTo>
                    <a:pt x="2" y="0"/>
                  </a:lnTo>
                  <a:lnTo>
                    <a:pt x="3" y="0"/>
                  </a:lnTo>
                  <a:lnTo>
                    <a:pt x="4" y="1"/>
                  </a:lnTo>
                  <a:lnTo>
                    <a:pt x="5" y="2"/>
                  </a:lnTo>
                  <a:lnTo>
                    <a:pt x="5" y="2"/>
                  </a:lnTo>
                  <a:lnTo>
                    <a:pt x="5" y="4"/>
                  </a:lnTo>
                  <a:lnTo>
                    <a:pt x="4" y="4"/>
                  </a:lnTo>
                  <a:lnTo>
                    <a:pt x="3" y="4"/>
                  </a:lnTo>
                  <a:lnTo>
                    <a:pt x="1" y="3"/>
                  </a:lnTo>
                  <a:lnTo>
                    <a:pt x="1"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65" name="Freeform 542"/>
            <p:cNvSpPr>
              <a:spLocks/>
            </p:cNvSpPr>
            <p:nvPr/>
          </p:nvSpPr>
          <p:spPr bwMode="auto">
            <a:xfrm>
              <a:off x="8572506" y="6581772"/>
              <a:ext cx="3175" cy="1588"/>
            </a:xfrm>
            <a:custGeom>
              <a:avLst/>
              <a:gdLst/>
              <a:ahLst/>
              <a:cxnLst>
                <a:cxn ang="0">
                  <a:pos x="2" y="0"/>
                </a:cxn>
                <a:cxn ang="0">
                  <a:pos x="2" y="0"/>
                </a:cxn>
                <a:cxn ang="0">
                  <a:pos x="2" y="0"/>
                </a:cxn>
                <a:cxn ang="0">
                  <a:pos x="2" y="1"/>
                </a:cxn>
                <a:cxn ang="0">
                  <a:pos x="0" y="1"/>
                </a:cxn>
                <a:cxn ang="0">
                  <a:pos x="0" y="1"/>
                </a:cxn>
                <a:cxn ang="0">
                  <a:pos x="0" y="0"/>
                </a:cxn>
                <a:cxn ang="0">
                  <a:pos x="0" y="0"/>
                </a:cxn>
                <a:cxn ang="0">
                  <a:pos x="0" y="0"/>
                </a:cxn>
                <a:cxn ang="0">
                  <a:pos x="2" y="0"/>
                </a:cxn>
                <a:cxn ang="0">
                  <a:pos x="2" y="0"/>
                </a:cxn>
              </a:cxnLst>
              <a:rect l="0" t="0" r="r" b="b"/>
              <a:pathLst>
                <a:path w="2" h="1">
                  <a:moveTo>
                    <a:pt x="2" y="0"/>
                  </a:moveTo>
                  <a:lnTo>
                    <a:pt x="2" y="0"/>
                  </a:lnTo>
                  <a:lnTo>
                    <a:pt x="2" y="0"/>
                  </a:lnTo>
                  <a:lnTo>
                    <a:pt x="2" y="1"/>
                  </a:lnTo>
                  <a:lnTo>
                    <a:pt x="0" y="1"/>
                  </a:lnTo>
                  <a:lnTo>
                    <a:pt x="0" y="1"/>
                  </a:lnTo>
                  <a:lnTo>
                    <a:pt x="0" y="0"/>
                  </a:lnTo>
                  <a:lnTo>
                    <a:pt x="0" y="0"/>
                  </a:lnTo>
                  <a:lnTo>
                    <a:pt x="0" y="0"/>
                  </a:lnTo>
                  <a:lnTo>
                    <a:pt x="2" y="0"/>
                  </a:lnTo>
                  <a:lnTo>
                    <a:pt x="2"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66" name="Freeform 543"/>
            <p:cNvSpPr>
              <a:spLocks/>
            </p:cNvSpPr>
            <p:nvPr/>
          </p:nvSpPr>
          <p:spPr bwMode="auto">
            <a:xfrm>
              <a:off x="8597905" y="6532560"/>
              <a:ext cx="6350" cy="9525"/>
            </a:xfrm>
            <a:custGeom>
              <a:avLst/>
              <a:gdLst/>
              <a:ahLst/>
              <a:cxnLst>
                <a:cxn ang="0">
                  <a:pos x="4" y="3"/>
                </a:cxn>
                <a:cxn ang="0">
                  <a:pos x="4" y="3"/>
                </a:cxn>
                <a:cxn ang="0">
                  <a:pos x="4" y="4"/>
                </a:cxn>
                <a:cxn ang="0">
                  <a:pos x="4" y="5"/>
                </a:cxn>
                <a:cxn ang="0">
                  <a:pos x="3" y="6"/>
                </a:cxn>
                <a:cxn ang="0">
                  <a:pos x="3" y="6"/>
                </a:cxn>
                <a:cxn ang="0">
                  <a:pos x="2" y="6"/>
                </a:cxn>
                <a:cxn ang="0">
                  <a:pos x="2" y="6"/>
                </a:cxn>
                <a:cxn ang="0">
                  <a:pos x="1" y="6"/>
                </a:cxn>
                <a:cxn ang="0">
                  <a:pos x="0" y="3"/>
                </a:cxn>
                <a:cxn ang="0">
                  <a:pos x="2" y="2"/>
                </a:cxn>
                <a:cxn ang="0">
                  <a:pos x="2" y="0"/>
                </a:cxn>
                <a:cxn ang="0">
                  <a:pos x="3" y="0"/>
                </a:cxn>
                <a:cxn ang="0">
                  <a:pos x="3" y="0"/>
                </a:cxn>
                <a:cxn ang="0">
                  <a:pos x="4" y="3"/>
                </a:cxn>
                <a:cxn ang="0">
                  <a:pos x="4" y="3"/>
                </a:cxn>
              </a:cxnLst>
              <a:rect l="0" t="0" r="r" b="b"/>
              <a:pathLst>
                <a:path w="4" h="6">
                  <a:moveTo>
                    <a:pt x="4" y="3"/>
                  </a:moveTo>
                  <a:lnTo>
                    <a:pt x="4" y="3"/>
                  </a:lnTo>
                  <a:lnTo>
                    <a:pt x="4" y="4"/>
                  </a:lnTo>
                  <a:lnTo>
                    <a:pt x="4" y="5"/>
                  </a:lnTo>
                  <a:lnTo>
                    <a:pt x="3" y="6"/>
                  </a:lnTo>
                  <a:lnTo>
                    <a:pt x="3" y="6"/>
                  </a:lnTo>
                  <a:lnTo>
                    <a:pt x="2" y="6"/>
                  </a:lnTo>
                  <a:lnTo>
                    <a:pt x="2" y="6"/>
                  </a:lnTo>
                  <a:lnTo>
                    <a:pt x="1" y="6"/>
                  </a:lnTo>
                  <a:lnTo>
                    <a:pt x="0" y="3"/>
                  </a:lnTo>
                  <a:lnTo>
                    <a:pt x="2" y="2"/>
                  </a:lnTo>
                  <a:lnTo>
                    <a:pt x="2" y="0"/>
                  </a:lnTo>
                  <a:lnTo>
                    <a:pt x="3" y="0"/>
                  </a:lnTo>
                  <a:lnTo>
                    <a:pt x="3" y="0"/>
                  </a:lnTo>
                  <a:lnTo>
                    <a:pt x="4" y="3"/>
                  </a:lnTo>
                  <a:lnTo>
                    <a:pt x="4"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67" name="Freeform 544"/>
            <p:cNvSpPr>
              <a:spLocks/>
            </p:cNvSpPr>
            <p:nvPr/>
          </p:nvSpPr>
          <p:spPr bwMode="auto">
            <a:xfrm>
              <a:off x="8591555" y="6542085"/>
              <a:ext cx="6350" cy="6350"/>
            </a:xfrm>
            <a:custGeom>
              <a:avLst/>
              <a:gdLst/>
              <a:ahLst/>
              <a:cxnLst>
                <a:cxn ang="0">
                  <a:pos x="3" y="1"/>
                </a:cxn>
                <a:cxn ang="0">
                  <a:pos x="3" y="1"/>
                </a:cxn>
                <a:cxn ang="0">
                  <a:pos x="4" y="1"/>
                </a:cxn>
                <a:cxn ang="0">
                  <a:pos x="4" y="2"/>
                </a:cxn>
                <a:cxn ang="0">
                  <a:pos x="4" y="3"/>
                </a:cxn>
                <a:cxn ang="0">
                  <a:pos x="4" y="4"/>
                </a:cxn>
                <a:cxn ang="0">
                  <a:pos x="3" y="4"/>
                </a:cxn>
                <a:cxn ang="0">
                  <a:pos x="3" y="4"/>
                </a:cxn>
                <a:cxn ang="0">
                  <a:pos x="1" y="4"/>
                </a:cxn>
                <a:cxn ang="0">
                  <a:pos x="0" y="3"/>
                </a:cxn>
                <a:cxn ang="0">
                  <a:pos x="0" y="2"/>
                </a:cxn>
                <a:cxn ang="0">
                  <a:pos x="0" y="1"/>
                </a:cxn>
                <a:cxn ang="0">
                  <a:pos x="1" y="0"/>
                </a:cxn>
                <a:cxn ang="0">
                  <a:pos x="2" y="0"/>
                </a:cxn>
                <a:cxn ang="0">
                  <a:pos x="2" y="0"/>
                </a:cxn>
                <a:cxn ang="0">
                  <a:pos x="3" y="1"/>
                </a:cxn>
                <a:cxn ang="0">
                  <a:pos x="3" y="1"/>
                </a:cxn>
              </a:cxnLst>
              <a:rect l="0" t="0" r="r" b="b"/>
              <a:pathLst>
                <a:path w="4" h="4">
                  <a:moveTo>
                    <a:pt x="3" y="1"/>
                  </a:moveTo>
                  <a:lnTo>
                    <a:pt x="3" y="1"/>
                  </a:lnTo>
                  <a:lnTo>
                    <a:pt x="4" y="1"/>
                  </a:lnTo>
                  <a:lnTo>
                    <a:pt x="4" y="2"/>
                  </a:lnTo>
                  <a:lnTo>
                    <a:pt x="4" y="3"/>
                  </a:lnTo>
                  <a:lnTo>
                    <a:pt x="4" y="4"/>
                  </a:lnTo>
                  <a:lnTo>
                    <a:pt x="3" y="4"/>
                  </a:lnTo>
                  <a:lnTo>
                    <a:pt x="3" y="4"/>
                  </a:lnTo>
                  <a:lnTo>
                    <a:pt x="1" y="4"/>
                  </a:lnTo>
                  <a:lnTo>
                    <a:pt x="0" y="3"/>
                  </a:lnTo>
                  <a:lnTo>
                    <a:pt x="0" y="2"/>
                  </a:lnTo>
                  <a:lnTo>
                    <a:pt x="0" y="1"/>
                  </a:lnTo>
                  <a:lnTo>
                    <a:pt x="1" y="0"/>
                  </a:lnTo>
                  <a:lnTo>
                    <a:pt x="2" y="0"/>
                  </a:lnTo>
                  <a:lnTo>
                    <a:pt x="2" y="0"/>
                  </a:lnTo>
                  <a:lnTo>
                    <a:pt x="3" y="1"/>
                  </a:lnTo>
                  <a:lnTo>
                    <a:pt x="3"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68" name="Freeform 545"/>
            <p:cNvSpPr>
              <a:spLocks/>
            </p:cNvSpPr>
            <p:nvPr/>
          </p:nvSpPr>
          <p:spPr bwMode="auto">
            <a:xfrm>
              <a:off x="8594731" y="6526210"/>
              <a:ext cx="3175" cy="6350"/>
            </a:xfrm>
            <a:custGeom>
              <a:avLst/>
              <a:gdLst/>
              <a:ahLst/>
              <a:cxnLst>
                <a:cxn ang="0">
                  <a:pos x="0" y="3"/>
                </a:cxn>
                <a:cxn ang="0">
                  <a:pos x="0" y="3"/>
                </a:cxn>
                <a:cxn ang="0">
                  <a:pos x="0" y="1"/>
                </a:cxn>
                <a:cxn ang="0">
                  <a:pos x="1" y="0"/>
                </a:cxn>
                <a:cxn ang="0">
                  <a:pos x="1" y="0"/>
                </a:cxn>
                <a:cxn ang="0">
                  <a:pos x="2" y="2"/>
                </a:cxn>
                <a:cxn ang="0">
                  <a:pos x="2" y="3"/>
                </a:cxn>
                <a:cxn ang="0">
                  <a:pos x="2" y="4"/>
                </a:cxn>
                <a:cxn ang="0">
                  <a:pos x="2" y="4"/>
                </a:cxn>
                <a:cxn ang="0">
                  <a:pos x="1" y="4"/>
                </a:cxn>
                <a:cxn ang="0">
                  <a:pos x="1" y="4"/>
                </a:cxn>
                <a:cxn ang="0">
                  <a:pos x="0" y="3"/>
                </a:cxn>
                <a:cxn ang="0">
                  <a:pos x="0" y="3"/>
                </a:cxn>
              </a:cxnLst>
              <a:rect l="0" t="0" r="r" b="b"/>
              <a:pathLst>
                <a:path w="2" h="4">
                  <a:moveTo>
                    <a:pt x="0" y="3"/>
                  </a:moveTo>
                  <a:lnTo>
                    <a:pt x="0" y="3"/>
                  </a:lnTo>
                  <a:lnTo>
                    <a:pt x="0" y="1"/>
                  </a:lnTo>
                  <a:lnTo>
                    <a:pt x="1" y="0"/>
                  </a:lnTo>
                  <a:lnTo>
                    <a:pt x="1" y="0"/>
                  </a:lnTo>
                  <a:lnTo>
                    <a:pt x="2" y="2"/>
                  </a:lnTo>
                  <a:lnTo>
                    <a:pt x="2" y="3"/>
                  </a:lnTo>
                  <a:lnTo>
                    <a:pt x="2" y="4"/>
                  </a:lnTo>
                  <a:lnTo>
                    <a:pt x="2" y="4"/>
                  </a:lnTo>
                  <a:lnTo>
                    <a:pt x="1" y="4"/>
                  </a:lnTo>
                  <a:lnTo>
                    <a:pt x="1" y="4"/>
                  </a:lnTo>
                  <a:lnTo>
                    <a:pt x="0" y="3"/>
                  </a:lnTo>
                  <a:lnTo>
                    <a:pt x="0"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69" name="Freeform 546"/>
            <p:cNvSpPr>
              <a:spLocks/>
            </p:cNvSpPr>
            <p:nvPr/>
          </p:nvSpPr>
          <p:spPr bwMode="auto">
            <a:xfrm>
              <a:off x="8531230" y="6527798"/>
              <a:ext cx="20638" cy="34925"/>
            </a:xfrm>
            <a:custGeom>
              <a:avLst/>
              <a:gdLst/>
              <a:ahLst/>
              <a:cxnLst>
                <a:cxn ang="0">
                  <a:pos x="13" y="2"/>
                </a:cxn>
                <a:cxn ang="0">
                  <a:pos x="13" y="2"/>
                </a:cxn>
                <a:cxn ang="0">
                  <a:pos x="13" y="1"/>
                </a:cxn>
                <a:cxn ang="0">
                  <a:pos x="12" y="0"/>
                </a:cxn>
                <a:cxn ang="0">
                  <a:pos x="11" y="2"/>
                </a:cxn>
                <a:cxn ang="0">
                  <a:pos x="10" y="3"/>
                </a:cxn>
                <a:cxn ang="0">
                  <a:pos x="9" y="3"/>
                </a:cxn>
                <a:cxn ang="0">
                  <a:pos x="9" y="7"/>
                </a:cxn>
                <a:cxn ang="0">
                  <a:pos x="8" y="7"/>
                </a:cxn>
                <a:cxn ang="0">
                  <a:pos x="7" y="9"/>
                </a:cxn>
                <a:cxn ang="0">
                  <a:pos x="7" y="10"/>
                </a:cxn>
                <a:cxn ang="0">
                  <a:pos x="5" y="13"/>
                </a:cxn>
                <a:cxn ang="0">
                  <a:pos x="3" y="15"/>
                </a:cxn>
                <a:cxn ang="0">
                  <a:pos x="0" y="19"/>
                </a:cxn>
                <a:cxn ang="0">
                  <a:pos x="0" y="21"/>
                </a:cxn>
                <a:cxn ang="0">
                  <a:pos x="0" y="21"/>
                </a:cxn>
                <a:cxn ang="0">
                  <a:pos x="0" y="22"/>
                </a:cxn>
                <a:cxn ang="0">
                  <a:pos x="1" y="21"/>
                </a:cxn>
                <a:cxn ang="0">
                  <a:pos x="3" y="21"/>
                </a:cxn>
                <a:cxn ang="0">
                  <a:pos x="4" y="19"/>
                </a:cxn>
                <a:cxn ang="0">
                  <a:pos x="5" y="18"/>
                </a:cxn>
                <a:cxn ang="0">
                  <a:pos x="9" y="11"/>
                </a:cxn>
                <a:cxn ang="0">
                  <a:pos x="11" y="9"/>
                </a:cxn>
                <a:cxn ang="0">
                  <a:pos x="12" y="7"/>
                </a:cxn>
                <a:cxn ang="0">
                  <a:pos x="13" y="4"/>
                </a:cxn>
                <a:cxn ang="0">
                  <a:pos x="13" y="3"/>
                </a:cxn>
                <a:cxn ang="0">
                  <a:pos x="13" y="2"/>
                </a:cxn>
                <a:cxn ang="0">
                  <a:pos x="13" y="2"/>
                </a:cxn>
              </a:cxnLst>
              <a:rect l="0" t="0" r="r" b="b"/>
              <a:pathLst>
                <a:path w="13" h="22">
                  <a:moveTo>
                    <a:pt x="13" y="2"/>
                  </a:moveTo>
                  <a:lnTo>
                    <a:pt x="13" y="2"/>
                  </a:lnTo>
                  <a:lnTo>
                    <a:pt x="13" y="1"/>
                  </a:lnTo>
                  <a:lnTo>
                    <a:pt x="12" y="0"/>
                  </a:lnTo>
                  <a:lnTo>
                    <a:pt x="11" y="2"/>
                  </a:lnTo>
                  <a:lnTo>
                    <a:pt x="10" y="3"/>
                  </a:lnTo>
                  <a:lnTo>
                    <a:pt x="9" y="3"/>
                  </a:lnTo>
                  <a:lnTo>
                    <a:pt x="9" y="7"/>
                  </a:lnTo>
                  <a:lnTo>
                    <a:pt x="8" y="7"/>
                  </a:lnTo>
                  <a:lnTo>
                    <a:pt x="7" y="9"/>
                  </a:lnTo>
                  <a:lnTo>
                    <a:pt x="7" y="10"/>
                  </a:lnTo>
                  <a:lnTo>
                    <a:pt x="5" y="13"/>
                  </a:lnTo>
                  <a:lnTo>
                    <a:pt x="3" y="15"/>
                  </a:lnTo>
                  <a:lnTo>
                    <a:pt x="0" y="19"/>
                  </a:lnTo>
                  <a:lnTo>
                    <a:pt x="0" y="21"/>
                  </a:lnTo>
                  <a:lnTo>
                    <a:pt x="0" y="21"/>
                  </a:lnTo>
                  <a:lnTo>
                    <a:pt x="0" y="22"/>
                  </a:lnTo>
                  <a:lnTo>
                    <a:pt x="1" y="21"/>
                  </a:lnTo>
                  <a:lnTo>
                    <a:pt x="3" y="21"/>
                  </a:lnTo>
                  <a:lnTo>
                    <a:pt x="4" y="19"/>
                  </a:lnTo>
                  <a:lnTo>
                    <a:pt x="5" y="18"/>
                  </a:lnTo>
                  <a:lnTo>
                    <a:pt x="9" y="11"/>
                  </a:lnTo>
                  <a:lnTo>
                    <a:pt x="11" y="9"/>
                  </a:lnTo>
                  <a:lnTo>
                    <a:pt x="12" y="7"/>
                  </a:lnTo>
                  <a:lnTo>
                    <a:pt x="13" y="4"/>
                  </a:lnTo>
                  <a:lnTo>
                    <a:pt x="13" y="3"/>
                  </a:lnTo>
                  <a:lnTo>
                    <a:pt x="13" y="2"/>
                  </a:lnTo>
                  <a:lnTo>
                    <a:pt x="13"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70" name="Freeform 547"/>
            <p:cNvSpPr>
              <a:spLocks/>
            </p:cNvSpPr>
            <p:nvPr/>
          </p:nvSpPr>
          <p:spPr bwMode="auto">
            <a:xfrm>
              <a:off x="8572506" y="6550023"/>
              <a:ext cx="44450" cy="44450"/>
            </a:xfrm>
            <a:custGeom>
              <a:avLst/>
              <a:gdLst/>
              <a:ahLst/>
              <a:cxnLst>
                <a:cxn ang="0">
                  <a:pos x="23" y="20"/>
                </a:cxn>
                <a:cxn ang="0">
                  <a:pos x="23" y="18"/>
                </a:cxn>
                <a:cxn ang="0">
                  <a:pos x="22" y="17"/>
                </a:cxn>
                <a:cxn ang="0">
                  <a:pos x="20" y="19"/>
                </a:cxn>
                <a:cxn ang="0">
                  <a:pos x="20" y="20"/>
                </a:cxn>
                <a:cxn ang="0">
                  <a:pos x="22" y="26"/>
                </a:cxn>
                <a:cxn ang="0">
                  <a:pos x="22" y="27"/>
                </a:cxn>
                <a:cxn ang="0">
                  <a:pos x="20" y="28"/>
                </a:cxn>
                <a:cxn ang="0">
                  <a:pos x="19" y="27"/>
                </a:cxn>
                <a:cxn ang="0">
                  <a:pos x="20" y="25"/>
                </a:cxn>
                <a:cxn ang="0">
                  <a:pos x="19" y="24"/>
                </a:cxn>
                <a:cxn ang="0">
                  <a:pos x="19" y="24"/>
                </a:cxn>
                <a:cxn ang="0">
                  <a:pos x="15" y="24"/>
                </a:cxn>
                <a:cxn ang="0">
                  <a:pos x="12" y="21"/>
                </a:cxn>
                <a:cxn ang="0">
                  <a:pos x="12" y="18"/>
                </a:cxn>
                <a:cxn ang="0">
                  <a:pos x="12" y="15"/>
                </a:cxn>
                <a:cxn ang="0">
                  <a:pos x="12" y="13"/>
                </a:cxn>
                <a:cxn ang="0">
                  <a:pos x="12" y="12"/>
                </a:cxn>
                <a:cxn ang="0">
                  <a:pos x="11" y="12"/>
                </a:cxn>
                <a:cxn ang="0">
                  <a:pos x="11" y="14"/>
                </a:cxn>
                <a:cxn ang="0">
                  <a:pos x="8" y="15"/>
                </a:cxn>
                <a:cxn ang="0">
                  <a:pos x="8" y="15"/>
                </a:cxn>
                <a:cxn ang="0">
                  <a:pos x="6" y="13"/>
                </a:cxn>
                <a:cxn ang="0">
                  <a:pos x="6" y="11"/>
                </a:cxn>
                <a:cxn ang="0">
                  <a:pos x="4" y="12"/>
                </a:cxn>
                <a:cxn ang="0">
                  <a:pos x="3" y="14"/>
                </a:cxn>
                <a:cxn ang="0">
                  <a:pos x="2" y="16"/>
                </a:cxn>
                <a:cxn ang="0">
                  <a:pos x="1" y="18"/>
                </a:cxn>
                <a:cxn ang="0">
                  <a:pos x="0" y="17"/>
                </a:cxn>
                <a:cxn ang="0">
                  <a:pos x="0" y="14"/>
                </a:cxn>
                <a:cxn ang="0">
                  <a:pos x="2" y="9"/>
                </a:cxn>
                <a:cxn ang="0">
                  <a:pos x="4" y="9"/>
                </a:cxn>
                <a:cxn ang="0">
                  <a:pos x="6" y="8"/>
                </a:cxn>
                <a:cxn ang="0">
                  <a:pos x="7" y="8"/>
                </a:cxn>
                <a:cxn ang="0">
                  <a:pos x="8" y="7"/>
                </a:cxn>
                <a:cxn ang="0">
                  <a:pos x="11" y="6"/>
                </a:cxn>
                <a:cxn ang="0">
                  <a:pos x="12" y="8"/>
                </a:cxn>
                <a:cxn ang="0">
                  <a:pos x="13" y="9"/>
                </a:cxn>
                <a:cxn ang="0">
                  <a:pos x="15" y="8"/>
                </a:cxn>
                <a:cxn ang="0">
                  <a:pos x="16" y="5"/>
                </a:cxn>
                <a:cxn ang="0">
                  <a:pos x="18" y="6"/>
                </a:cxn>
                <a:cxn ang="0">
                  <a:pos x="19" y="4"/>
                </a:cxn>
                <a:cxn ang="0">
                  <a:pos x="20" y="3"/>
                </a:cxn>
                <a:cxn ang="0">
                  <a:pos x="22" y="1"/>
                </a:cxn>
                <a:cxn ang="0">
                  <a:pos x="22" y="0"/>
                </a:cxn>
                <a:cxn ang="0">
                  <a:pos x="23" y="1"/>
                </a:cxn>
                <a:cxn ang="0">
                  <a:pos x="24" y="1"/>
                </a:cxn>
                <a:cxn ang="0">
                  <a:pos x="25" y="4"/>
                </a:cxn>
                <a:cxn ang="0">
                  <a:pos x="26" y="7"/>
                </a:cxn>
                <a:cxn ang="0">
                  <a:pos x="26" y="8"/>
                </a:cxn>
                <a:cxn ang="0">
                  <a:pos x="24" y="9"/>
                </a:cxn>
                <a:cxn ang="0">
                  <a:pos x="26" y="9"/>
                </a:cxn>
                <a:cxn ang="0">
                  <a:pos x="27" y="10"/>
                </a:cxn>
                <a:cxn ang="0">
                  <a:pos x="27" y="13"/>
                </a:cxn>
                <a:cxn ang="0">
                  <a:pos x="28" y="17"/>
                </a:cxn>
                <a:cxn ang="0">
                  <a:pos x="27" y="20"/>
                </a:cxn>
                <a:cxn ang="0">
                  <a:pos x="26" y="21"/>
                </a:cxn>
                <a:cxn ang="0">
                  <a:pos x="25" y="20"/>
                </a:cxn>
                <a:cxn ang="0">
                  <a:pos x="23" y="20"/>
                </a:cxn>
              </a:cxnLst>
              <a:rect l="0" t="0" r="r" b="b"/>
              <a:pathLst>
                <a:path w="28" h="28">
                  <a:moveTo>
                    <a:pt x="23" y="20"/>
                  </a:moveTo>
                  <a:lnTo>
                    <a:pt x="23" y="20"/>
                  </a:lnTo>
                  <a:lnTo>
                    <a:pt x="23" y="19"/>
                  </a:lnTo>
                  <a:lnTo>
                    <a:pt x="23" y="18"/>
                  </a:lnTo>
                  <a:lnTo>
                    <a:pt x="22" y="17"/>
                  </a:lnTo>
                  <a:lnTo>
                    <a:pt x="22" y="17"/>
                  </a:lnTo>
                  <a:lnTo>
                    <a:pt x="21" y="18"/>
                  </a:lnTo>
                  <a:lnTo>
                    <a:pt x="20" y="19"/>
                  </a:lnTo>
                  <a:lnTo>
                    <a:pt x="20" y="20"/>
                  </a:lnTo>
                  <a:lnTo>
                    <a:pt x="20" y="20"/>
                  </a:lnTo>
                  <a:lnTo>
                    <a:pt x="22" y="24"/>
                  </a:lnTo>
                  <a:lnTo>
                    <a:pt x="22" y="26"/>
                  </a:lnTo>
                  <a:lnTo>
                    <a:pt x="22" y="27"/>
                  </a:lnTo>
                  <a:lnTo>
                    <a:pt x="22" y="27"/>
                  </a:lnTo>
                  <a:lnTo>
                    <a:pt x="21" y="28"/>
                  </a:lnTo>
                  <a:lnTo>
                    <a:pt x="20" y="28"/>
                  </a:lnTo>
                  <a:lnTo>
                    <a:pt x="19" y="28"/>
                  </a:lnTo>
                  <a:lnTo>
                    <a:pt x="19" y="27"/>
                  </a:lnTo>
                  <a:lnTo>
                    <a:pt x="19" y="27"/>
                  </a:lnTo>
                  <a:lnTo>
                    <a:pt x="20" y="25"/>
                  </a:lnTo>
                  <a:lnTo>
                    <a:pt x="20" y="25"/>
                  </a:lnTo>
                  <a:lnTo>
                    <a:pt x="19" y="24"/>
                  </a:lnTo>
                  <a:lnTo>
                    <a:pt x="19" y="24"/>
                  </a:lnTo>
                  <a:lnTo>
                    <a:pt x="19" y="24"/>
                  </a:lnTo>
                  <a:lnTo>
                    <a:pt x="17" y="24"/>
                  </a:lnTo>
                  <a:lnTo>
                    <a:pt x="15" y="24"/>
                  </a:lnTo>
                  <a:lnTo>
                    <a:pt x="15" y="24"/>
                  </a:lnTo>
                  <a:lnTo>
                    <a:pt x="12" y="21"/>
                  </a:lnTo>
                  <a:lnTo>
                    <a:pt x="12" y="20"/>
                  </a:lnTo>
                  <a:lnTo>
                    <a:pt x="12" y="18"/>
                  </a:lnTo>
                  <a:lnTo>
                    <a:pt x="12" y="16"/>
                  </a:lnTo>
                  <a:lnTo>
                    <a:pt x="12" y="15"/>
                  </a:lnTo>
                  <a:lnTo>
                    <a:pt x="12" y="14"/>
                  </a:lnTo>
                  <a:lnTo>
                    <a:pt x="12" y="13"/>
                  </a:lnTo>
                  <a:lnTo>
                    <a:pt x="12" y="12"/>
                  </a:lnTo>
                  <a:lnTo>
                    <a:pt x="12" y="12"/>
                  </a:lnTo>
                  <a:lnTo>
                    <a:pt x="11" y="12"/>
                  </a:lnTo>
                  <a:lnTo>
                    <a:pt x="11" y="12"/>
                  </a:lnTo>
                  <a:lnTo>
                    <a:pt x="11" y="13"/>
                  </a:lnTo>
                  <a:lnTo>
                    <a:pt x="11" y="14"/>
                  </a:lnTo>
                  <a:lnTo>
                    <a:pt x="10" y="14"/>
                  </a:lnTo>
                  <a:lnTo>
                    <a:pt x="8" y="15"/>
                  </a:lnTo>
                  <a:lnTo>
                    <a:pt x="8" y="15"/>
                  </a:lnTo>
                  <a:lnTo>
                    <a:pt x="8" y="15"/>
                  </a:lnTo>
                  <a:lnTo>
                    <a:pt x="7" y="14"/>
                  </a:lnTo>
                  <a:lnTo>
                    <a:pt x="6" y="13"/>
                  </a:lnTo>
                  <a:lnTo>
                    <a:pt x="6" y="11"/>
                  </a:lnTo>
                  <a:lnTo>
                    <a:pt x="6" y="11"/>
                  </a:lnTo>
                  <a:lnTo>
                    <a:pt x="5" y="11"/>
                  </a:lnTo>
                  <a:lnTo>
                    <a:pt x="4" y="12"/>
                  </a:lnTo>
                  <a:lnTo>
                    <a:pt x="4" y="12"/>
                  </a:lnTo>
                  <a:lnTo>
                    <a:pt x="3" y="14"/>
                  </a:lnTo>
                  <a:lnTo>
                    <a:pt x="3" y="15"/>
                  </a:lnTo>
                  <a:lnTo>
                    <a:pt x="2" y="16"/>
                  </a:lnTo>
                  <a:lnTo>
                    <a:pt x="2" y="17"/>
                  </a:lnTo>
                  <a:lnTo>
                    <a:pt x="1" y="18"/>
                  </a:lnTo>
                  <a:lnTo>
                    <a:pt x="0" y="18"/>
                  </a:lnTo>
                  <a:lnTo>
                    <a:pt x="0" y="17"/>
                  </a:lnTo>
                  <a:lnTo>
                    <a:pt x="0" y="15"/>
                  </a:lnTo>
                  <a:lnTo>
                    <a:pt x="0" y="14"/>
                  </a:lnTo>
                  <a:lnTo>
                    <a:pt x="1" y="10"/>
                  </a:lnTo>
                  <a:lnTo>
                    <a:pt x="2" y="9"/>
                  </a:lnTo>
                  <a:lnTo>
                    <a:pt x="2" y="9"/>
                  </a:lnTo>
                  <a:lnTo>
                    <a:pt x="4" y="9"/>
                  </a:lnTo>
                  <a:lnTo>
                    <a:pt x="6" y="9"/>
                  </a:lnTo>
                  <a:lnTo>
                    <a:pt x="6" y="8"/>
                  </a:lnTo>
                  <a:lnTo>
                    <a:pt x="7" y="8"/>
                  </a:lnTo>
                  <a:lnTo>
                    <a:pt x="7" y="8"/>
                  </a:lnTo>
                  <a:lnTo>
                    <a:pt x="7" y="7"/>
                  </a:lnTo>
                  <a:lnTo>
                    <a:pt x="8" y="7"/>
                  </a:lnTo>
                  <a:lnTo>
                    <a:pt x="11" y="6"/>
                  </a:lnTo>
                  <a:lnTo>
                    <a:pt x="11" y="6"/>
                  </a:lnTo>
                  <a:lnTo>
                    <a:pt x="12" y="7"/>
                  </a:lnTo>
                  <a:lnTo>
                    <a:pt x="12" y="8"/>
                  </a:lnTo>
                  <a:lnTo>
                    <a:pt x="12" y="9"/>
                  </a:lnTo>
                  <a:lnTo>
                    <a:pt x="13" y="9"/>
                  </a:lnTo>
                  <a:lnTo>
                    <a:pt x="14" y="8"/>
                  </a:lnTo>
                  <a:lnTo>
                    <a:pt x="15" y="8"/>
                  </a:lnTo>
                  <a:lnTo>
                    <a:pt x="15" y="7"/>
                  </a:lnTo>
                  <a:lnTo>
                    <a:pt x="16" y="5"/>
                  </a:lnTo>
                  <a:lnTo>
                    <a:pt x="16" y="5"/>
                  </a:lnTo>
                  <a:lnTo>
                    <a:pt x="18" y="6"/>
                  </a:lnTo>
                  <a:lnTo>
                    <a:pt x="19" y="6"/>
                  </a:lnTo>
                  <a:lnTo>
                    <a:pt x="19" y="4"/>
                  </a:lnTo>
                  <a:lnTo>
                    <a:pt x="19" y="3"/>
                  </a:lnTo>
                  <a:lnTo>
                    <a:pt x="20" y="3"/>
                  </a:lnTo>
                  <a:lnTo>
                    <a:pt x="21" y="1"/>
                  </a:lnTo>
                  <a:lnTo>
                    <a:pt x="22" y="1"/>
                  </a:lnTo>
                  <a:lnTo>
                    <a:pt x="22" y="0"/>
                  </a:lnTo>
                  <a:lnTo>
                    <a:pt x="22" y="0"/>
                  </a:lnTo>
                  <a:lnTo>
                    <a:pt x="23" y="0"/>
                  </a:lnTo>
                  <a:lnTo>
                    <a:pt x="23" y="1"/>
                  </a:lnTo>
                  <a:lnTo>
                    <a:pt x="24" y="1"/>
                  </a:lnTo>
                  <a:lnTo>
                    <a:pt x="24" y="1"/>
                  </a:lnTo>
                  <a:lnTo>
                    <a:pt x="26" y="2"/>
                  </a:lnTo>
                  <a:lnTo>
                    <a:pt x="25" y="4"/>
                  </a:lnTo>
                  <a:lnTo>
                    <a:pt x="25" y="5"/>
                  </a:lnTo>
                  <a:lnTo>
                    <a:pt x="26" y="7"/>
                  </a:lnTo>
                  <a:lnTo>
                    <a:pt x="26" y="8"/>
                  </a:lnTo>
                  <a:lnTo>
                    <a:pt x="26" y="8"/>
                  </a:lnTo>
                  <a:lnTo>
                    <a:pt x="25" y="8"/>
                  </a:lnTo>
                  <a:lnTo>
                    <a:pt x="24" y="9"/>
                  </a:lnTo>
                  <a:lnTo>
                    <a:pt x="25" y="9"/>
                  </a:lnTo>
                  <a:lnTo>
                    <a:pt x="26" y="9"/>
                  </a:lnTo>
                  <a:lnTo>
                    <a:pt x="26" y="9"/>
                  </a:lnTo>
                  <a:lnTo>
                    <a:pt x="27" y="10"/>
                  </a:lnTo>
                  <a:lnTo>
                    <a:pt x="26" y="12"/>
                  </a:lnTo>
                  <a:lnTo>
                    <a:pt x="27" y="13"/>
                  </a:lnTo>
                  <a:lnTo>
                    <a:pt x="28" y="15"/>
                  </a:lnTo>
                  <a:lnTo>
                    <a:pt x="28" y="17"/>
                  </a:lnTo>
                  <a:lnTo>
                    <a:pt x="28" y="19"/>
                  </a:lnTo>
                  <a:lnTo>
                    <a:pt x="27" y="20"/>
                  </a:lnTo>
                  <a:lnTo>
                    <a:pt x="26" y="21"/>
                  </a:lnTo>
                  <a:lnTo>
                    <a:pt x="26" y="21"/>
                  </a:lnTo>
                  <a:lnTo>
                    <a:pt x="25" y="21"/>
                  </a:lnTo>
                  <a:lnTo>
                    <a:pt x="25" y="20"/>
                  </a:lnTo>
                  <a:lnTo>
                    <a:pt x="24" y="20"/>
                  </a:lnTo>
                  <a:lnTo>
                    <a:pt x="23" y="20"/>
                  </a:lnTo>
                  <a:lnTo>
                    <a:pt x="23" y="2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71" name="Freeform 548"/>
            <p:cNvSpPr>
              <a:spLocks/>
            </p:cNvSpPr>
            <p:nvPr/>
          </p:nvSpPr>
          <p:spPr bwMode="auto">
            <a:xfrm>
              <a:off x="8597905" y="6515097"/>
              <a:ext cx="14288" cy="17463"/>
            </a:xfrm>
            <a:custGeom>
              <a:avLst/>
              <a:gdLst/>
              <a:ahLst/>
              <a:cxnLst>
                <a:cxn ang="0">
                  <a:pos x="8" y="11"/>
                </a:cxn>
                <a:cxn ang="0">
                  <a:pos x="8" y="11"/>
                </a:cxn>
                <a:cxn ang="0">
                  <a:pos x="6" y="11"/>
                </a:cxn>
                <a:cxn ang="0">
                  <a:pos x="6" y="11"/>
                </a:cxn>
                <a:cxn ang="0">
                  <a:pos x="3" y="10"/>
                </a:cxn>
                <a:cxn ang="0">
                  <a:pos x="2" y="7"/>
                </a:cxn>
                <a:cxn ang="0">
                  <a:pos x="1" y="4"/>
                </a:cxn>
                <a:cxn ang="0">
                  <a:pos x="0" y="2"/>
                </a:cxn>
                <a:cxn ang="0">
                  <a:pos x="1" y="1"/>
                </a:cxn>
                <a:cxn ang="0">
                  <a:pos x="1" y="1"/>
                </a:cxn>
                <a:cxn ang="0">
                  <a:pos x="2" y="0"/>
                </a:cxn>
                <a:cxn ang="0">
                  <a:pos x="2" y="0"/>
                </a:cxn>
                <a:cxn ang="0">
                  <a:pos x="3" y="0"/>
                </a:cxn>
                <a:cxn ang="0">
                  <a:pos x="4" y="1"/>
                </a:cxn>
                <a:cxn ang="0">
                  <a:pos x="6" y="1"/>
                </a:cxn>
                <a:cxn ang="0">
                  <a:pos x="6" y="4"/>
                </a:cxn>
                <a:cxn ang="0">
                  <a:pos x="7" y="7"/>
                </a:cxn>
                <a:cxn ang="0">
                  <a:pos x="8" y="9"/>
                </a:cxn>
                <a:cxn ang="0">
                  <a:pos x="9" y="11"/>
                </a:cxn>
                <a:cxn ang="0">
                  <a:pos x="9" y="11"/>
                </a:cxn>
                <a:cxn ang="0">
                  <a:pos x="9" y="11"/>
                </a:cxn>
                <a:cxn ang="0">
                  <a:pos x="8" y="11"/>
                </a:cxn>
                <a:cxn ang="0">
                  <a:pos x="8" y="11"/>
                </a:cxn>
                <a:cxn ang="0">
                  <a:pos x="8" y="11"/>
                </a:cxn>
              </a:cxnLst>
              <a:rect l="0" t="0" r="r" b="b"/>
              <a:pathLst>
                <a:path w="9" h="11">
                  <a:moveTo>
                    <a:pt x="8" y="11"/>
                  </a:moveTo>
                  <a:lnTo>
                    <a:pt x="8" y="11"/>
                  </a:lnTo>
                  <a:lnTo>
                    <a:pt x="6" y="11"/>
                  </a:lnTo>
                  <a:lnTo>
                    <a:pt x="6" y="11"/>
                  </a:lnTo>
                  <a:lnTo>
                    <a:pt x="3" y="10"/>
                  </a:lnTo>
                  <a:lnTo>
                    <a:pt x="2" y="7"/>
                  </a:lnTo>
                  <a:lnTo>
                    <a:pt x="1" y="4"/>
                  </a:lnTo>
                  <a:lnTo>
                    <a:pt x="0" y="2"/>
                  </a:lnTo>
                  <a:lnTo>
                    <a:pt x="1" y="1"/>
                  </a:lnTo>
                  <a:lnTo>
                    <a:pt x="1" y="1"/>
                  </a:lnTo>
                  <a:lnTo>
                    <a:pt x="2" y="0"/>
                  </a:lnTo>
                  <a:lnTo>
                    <a:pt x="2" y="0"/>
                  </a:lnTo>
                  <a:lnTo>
                    <a:pt x="3" y="0"/>
                  </a:lnTo>
                  <a:lnTo>
                    <a:pt x="4" y="1"/>
                  </a:lnTo>
                  <a:lnTo>
                    <a:pt x="6" y="1"/>
                  </a:lnTo>
                  <a:lnTo>
                    <a:pt x="6" y="4"/>
                  </a:lnTo>
                  <a:lnTo>
                    <a:pt x="7" y="7"/>
                  </a:lnTo>
                  <a:lnTo>
                    <a:pt x="8" y="9"/>
                  </a:lnTo>
                  <a:lnTo>
                    <a:pt x="9" y="11"/>
                  </a:lnTo>
                  <a:lnTo>
                    <a:pt x="9" y="11"/>
                  </a:lnTo>
                  <a:lnTo>
                    <a:pt x="9" y="11"/>
                  </a:lnTo>
                  <a:lnTo>
                    <a:pt x="8" y="11"/>
                  </a:lnTo>
                  <a:lnTo>
                    <a:pt x="8" y="11"/>
                  </a:lnTo>
                  <a:lnTo>
                    <a:pt x="8" y="1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72" name="Freeform 549"/>
            <p:cNvSpPr>
              <a:spLocks/>
            </p:cNvSpPr>
            <p:nvPr/>
          </p:nvSpPr>
          <p:spPr bwMode="auto">
            <a:xfrm>
              <a:off x="8575680" y="6532560"/>
              <a:ext cx="12700" cy="20638"/>
            </a:xfrm>
            <a:custGeom>
              <a:avLst/>
              <a:gdLst/>
              <a:ahLst/>
              <a:cxnLst>
                <a:cxn ang="0">
                  <a:pos x="7" y="11"/>
                </a:cxn>
                <a:cxn ang="0">
                  <a:pos x="7" y="11"/>
                </a:cxn>
                <a:cxn ang="0">
                  <a:pos x="6" y="10"/>
                </a:cxn>
                <a:cxn ang="0">
                  <a:pos x="6" y="8"/>
                </a:cxn>
                <a:cxn ang="0">
                  <a:pos x="6" y="6"/>
                </a:cxn>
                <a:cxn ang="0">
                  <a:pos x="8" y="1"/>
                </a:cxn>
                <a:cxn ang="0">
                  <a:pos x="8" y="0"/>
                </a:cxn>
                <a:cxn ang="0">
                  <a:pos x="8" y="0"/>
                </a:cxn>
                <a:cxn ang="0">
                  <a:pos x="7" y="0"/>
                </a:cxn>
                <a:cxn ang="0">
                  <a:pos x="6" y="0"/>
                </a:cxn>
                <a:cxn ang="0">
                  <a:pos x="5" y="2"/>
                </a:cxn>
                <a:cxn ang="0">
                  <a:pos x="4" y="5"/>
                </a:cxn>
                <a:cxn ang="0">
                  <a:pos x="4" y="6"/>
                </a:cxn>
                <a:cxn ang="0">
                  <a:pos x="3" y="6"/>
                </a:cxn>
                <a:cxn ang="0">
                  <a:pos x="2" y="7"/>
                </a:cxn>
                <a:cxn ang="0">
                  <a:pos x="0" y="7"/>
                </a:cxn>
                <a:cxn ang="0">
                  <a:pos x="0" y="8"/>
                </a:cxn>
                <a:cxn ang="0">
                  <a:pos x="1" y="9"/>
                </a:cxn>
                <a:cxn ang="0">
                  <a:pos x="1" y="11"/>
                </a:cxn>
                <a:cxn ang="0">
                  <a:pos x="2" y="12"/>
                </a:cxn>
                <a:cxn ang="0">
                  <a:pos x="4" y="12"/>
                </a:cxn>
                <a:cxn ang="0">
                  <a:pos x="5" y="13"/>
                </a:cxn>
                <a:cxn ang="0">
                  <a:pos x="6" y="13"/>
                </a:cxn>
                <a:cxn ang="0">
                  <a:pos x="7" y="13"/>
                </a:cxn>
                <a:cxn ang="0">
                  <a:pos x="7" y="12"/>
                </a:cxn>
                <a:cxn ang="0">
                  <a:pos x="7" y="12"/>
                </a:cxn>
                <a:cxn ang="0">
                  <a:pos x="7" y="11"/>
                </a:cxn>
                <a:cxn ang="0">
                  <a:pos x="7" y="11"/>
                </a:cxn>
              </a:cxnLst>
              <a:rect l="0" t="0" r="r" b="b"/>
              <a:pathLst>
                <a:path w="8" h="13">
                  <a:moveTo>
                    <a:pt x="7" y="11"/>
                  </a:moveTo>
                  <a:lnTo>
                    <a:pt x="7" y="11"/>
                  </a:lnTo>
                  <a:lnTo>
                    <a:pt x="6" y="10"/>
                  </a:lnTo>
                  <a:lnTo>
                    <a:pt x="6" y="8"/>
                  </a:lnTo>
                  <a:lnTo>
                    <a:pt x="6" y="6"/>
                  </a:lnTo>
                  <a:lnTo>
                    <a:pt x="8" y="1"/>
                  </a:lnTo>
                  <a:lnTo>
                    <a:pt x="8" y="0"/>
                  </a:lnTo>
                  <a:lnTo>
                    <a:pt x="8" y="0"/>
                  </a:lnTo>
                  <a:lnTo>
                    <a:pt x="7" y="0"/>
                  </a:lnTo>
                  <a:lnTo>
                    <a:pt x="6" y="0"/>
                  </a:lnTo>
                  <a:lnTo>
                    <a:pt x="5" y="2"/>
                  </a:lnTo>
                  <a:lnTo>
                    <a:pt x="4" y="5"/>
                  </a:lnTo>
                  <a:lnTo>
                    <a:pt x="4" y="6"/>
                  </a:lnTo>
                  <a:lnTo>
                    <a:pt x="3" y="6"/>
                  </a:lnTo>
                  <a:lnTo>
                    <a:pt x="2" y="7"/>
                  </a:lnTo>
                  <a:lnTo>
                    <a:pt x="0" y="7"/>
                  </a:lnTo>
                  <a:lnTo>
                    <a:pt x="0" y="8"/>
                  </a:lnTo>
                  <a:lnTo>
                    <a:pt x="1" y="9"/>
                  </a:lnTo>
                  <a:lnTo>
                    <a:pt x="1" y="11"/>
                  </a:lnTo>
                  <a:lnTo>
                    <a:pt x="2" y="12"/>
                  </a:lnTo>
                  <a:lnTo>
                    <a:pt x="4" y="12"/>
                  </a:lnTo>
                  <a:lnTo>
                    <a:pt x="5" y="13"/>
                  </a:lnTo>
                  <a:lnTo>
                    <a:pt x="6" y="13"/>
                  </a:lnTo>
                  <a:lnTo>
                    <a:pt x="7" y="13"/>
                  </a:lnTo>
                  <a:lnTo>
                    <a:pt x="7" y="12"/>
                  </a:lnTo>
                  <a:lnTo>
                    <a:pt x="7" y="12"/>
                  </a:lnTo>
                  <a:lnTo>
                    <a:pt x="7" y="11"/>
                  </a:lnTo>
                  <a:lnTo>
                    <a:pt x="7" y="1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73" name="Freeform 550"/>
            <p:cNvSpPr>
              <a:spLocks/>
            </p:cNvSpPr>
            <p:nvPr/>
          </p:nvSpPr>
          <p:spPr bwMode="auto">
            <a:xfrm>
              <a:off x="8588380" y="6532560"/>
              <a:ext cx="3175" cy="9525"/>
            </a:xfrm>
            <a:custGeom>
              <a:avLst/>
              <a:gdLst/>
              <a:ahLst/>
              <a:cxnLst>
                <a:cxn ang="0">
                  <a:pos x="2" y="4"/>
                </a:cxn>
                <a:cxn ang="0">
                  <a:pos x="2" y="4"/>
                </a:cxn>
                <a:cxn ang="0">
                  <a:pos x="2" y="1"/>
                </a:cxn>
                <a:cxn ang="0">
                  <a:pos x="2" y="0"/>
                </a:cxn>
                <a:cxn ang="0">
                  <a:pos x="2" y="0"/>
                </a:cxn>
                <a:cxn ang="0">
                  <a:pos x="2" y="0"/>
                </a:cxn>
                <a:cxn ang="0">
                  <a:pos x="2" y="0"/>
                </a:cxn>
                <a:cxn ang="0">
                  <a:pos x="1" y="3"/>
                </a:cxn>
                <a:cxn ang="0">
                  <a:pos x="0" y="4"/>
                </a:cxn>
                <a:cxn ang="0">
                  <a:pos x="0" y="6"/>
                </a:cxn>
                <a:cxn ang="0">
                  <a:pos x="0" y="6"/>
                </a:cxn>
                <a:cxn ang="0">
                  <a:pos x="1" y="6"/>
                </a:cxn>
                <a:cxn ang="0">
                  <a:pos x="2" y="6"/>
                </a:cxn>
                <a:cxn ang="0">
                  <a:pos x="2" y="6"/>
                </a:cxn>
                <a:cxn ang="0">
                  <a:pos x="2" y="4"/>
                </a:cxn>
                <a:cxn ang="0">
                  <a:pos x="2" y="4"/>
                </a:cxn>
              </a:cxnLst>
              <a:rect l="0" t="0" r="r" b="b"/>
              <a:pathLst>
                <a:path w="2" h="6">
                  <a:moveTo>
                    <a:pt x="2" y="4"/>
                  </a:moveTo>
                  <a:lnTo>
                    <a:pt x="2" y="4"/>
                  </a:lnTo>
                  <a:lnTo>
                    <a:pt x="2" y="1"/>
                  </a:lnTo>
                  <a:lnTo>
                    <a:pt x="2" y="0"/>
                  </a:lnTo>
                  <a:lnTo>
                    <a:pt x="2" y="0"/>
                  </a:lnTo>
                  <a:lnTo>
                    <a:pt x="2" y="0"/>
                  </a:lnTo>
                  <a:lnTo>
                    <a:pt x="2" y="0"/>
                  </a:lnTo>
                  <a:lnTo>
                    <a:pt x="1" y="3"/>
                  </a:lnTo>
                  <a:lnTo>
                    <a:pt x="0" y="4"/>
                  </a:lnTo>
                  <a:lnTo>
                    <a:pt x="0" y="6"/>
                  </a:lnTo>
                  <a:lnTo>
                    <a:pt x="0" y="6"/>
                  </a:lnTo>
                  <a:lnTo>
                    <a:pt x="1" y="6"/>
                  </a:lnTo>
                  <a:lnTo>
                    <a:pt x="2" y="6"/>
                  </a:lnTo>
                  <a:lnTo>
                    <a:pt x="2" y="6"/>
                  </a:lnTo>
                  <a:lnTo>
                    <a:pt x="2" y="4"/>
                  </a:lnTo>
                  <a:lnTo>
                    <a:pt x="2"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74" name="Freeform 551"/>
            <p:cNvSpPr>
              <a:spLocks/>
            </p:cNvSpPr>
            <p:nvPr/>
          </p:nvSpPr>
          <p:spPr bwMode="auto">
            <a:xfrm>
              <a:off x="8558218" y="6505572"/>
              <a:ext cx="12700" cy="15875"/>
            </a:xfrm>
            <a:custGeom>
              <a:avLst/>
              <a:gdLst/>
              <a:ahLst/>
              <a:cxnLst>
                <a:cxn ang="0">
                  <a:pos x="2" y="5"/>
                </a:cxn>
                <a:cxn ang="0">
                  <a:pos x="2" y="5"/>
                </a:cxn>
                <a:cxn ang="0">
                  <a:pos x="2" y="4"/>
                </a:cxn>
                <a:cxn ang="0">
                  <a:pos x="1" y="4"/>
                </a:cxn>
                <a:cxn ang="0">
                  <a:pos x="0" y="3"/>
                </a:cxn>
                <a:cxn ang="0">
                  <a:pos x="0" y="1"/>
                </a:cxn>
                <a:cxn ang="0">
                  <a:pos x="0" y="0"/>
                </a:cxn>
                <a:cxn ang="0">
                  <a:pos x="0" y="0"/>
                </a:cxn>
                <a:cxn ang="0">
                  <a:pos x="2" y="0"/>
                </a:cxn>
                <a:cxn ang="0">
                  <a:pos x="4" y="1"/>
                </a:cxn>
                <a:cxn ang="0">
                  <a:pos x="6" y="3"/>
                </a:cxn>
                <a:cxn ang="0">
                  <a:pos x="8" y="4"/>
                </a:cxn>
                <a:cxn ang="0">
                  <a:pos x="8" y="6"/>
                </a:cxn>
                <a:cxn ang="0">
                  <a:pos x="7" y="8"/>
                </a:cxn>
                <a:cxn ang="0">
                  <a:pos x="7" y="10"/>
                </a:cxn>
                <a:cxn ang="0">
                  <a:pos x="5" y="10"/>
                </a:cxn>
                <a:cxn ang="0">
                  <a:pos x="4" y="10"/>
                </a:cxn>
                <a:cxn ang="0">
                  <a:pos x="3" y="10"/>
                </a:cxn>
                <a:cxn ang="0">
                  <a:pos x="3" y="10"/>
                </a:cxn>
                <a:cxn ang="0">
                  <a:pos x="3" y="9"/>
                </a:cxn>
                <a:cxn ang="0">
                  <a:pos x="2" y="5"/>
                </a:cxn>
                <a:cxn ang="0">
                  <a:pos x="2" y="5"/>
                </a:cxn>
              </a:cxnLst>
              <a:rect l="0" t="0" r="r" b="b"/>
              <a:pathLst>
                <a:path w="8" h="10">
                  <a:moveTo>
                    <a:pt x="2" y="5"/>
                  </a:moveTo>
                  <a:lnTo>
                    <a:pt x="2" y="5"/>
                  </a:lnTo>
                  <a:lnTo>
                    <a:pt x="2" y="4"/>
                  </a:lnTo>
                  <a:lnTo>
                    <a:pt x="1" y="4"/>
                  </a:lnTo>
                  <a:lnTo>
                    <a:pt x="0" y="3"/>
                  </a:lnTo>
                  <a:lnTo>
                    <a:pt x="0" y="1"/>
                  </a:lnTo>
                  <a:lnTo>
                    <a:pt x="0" y="0"/>
                  </a:lnTo>
                  <a:lnTo>
                    <a:pt x="0" y="0"/>
                  </a:lnTo>
                  <a:lnTo>
                    <a:pt x="2" y="0"/>
                  </a:lnTo>
                  <a:lnTo>
                    <a:pt x="4" y="1"/>
                  </a:lnTo>
                  <a:lnTo>
                    <a:pt x="6" y="3"/>
                  </a:lnTo>
                  <a:lnTo>
                    <a:pt x="8" y="4"/>
                  </a:lnTo>
                  <a:lnTo>
                    <a:pt x="8" y="6"/>
                  </a:lnTo>
                  <a:lnTo>
                    <a:pt x="7" y="8"/>
                  </a:lnTo>
                  <a:lnTo>
                    <a:pt x="7" y="10"/>
                  </a:lnTo>
                  <a:lnTo>
                    <a:pt x="5" y="10"/>
                  </a:lnTo>
                  <a:lnTo>
                    <a:pt x="4" y="10"/>
                  </a:lnTo>
                  <a:lnTo>
                    <a:pt x="3" y="10"/>
                  </a:lnTo>
                  <a:lnTo>
                    <a:pt x="3" y="10"/>
                  </a:lnTo>
                  <a:lnTo>
                    <a:pt x="3" y="9"/>
                  </a:lnTo>
                  <a:lnTo>
                    <a:pt x="2" y="5"/>
                  </a:lnTo>
                  <a:lnTo>
                    <a:pt x="2"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75" name="Freeform 552"/>
            <p:cNvSpPr>
              <a:spLocks/>
            </p:cNvSpPr>
            <p:nvPr/>
          </p:nvSpPr>
          <p:spPr bwMode="auto">
            <a:xfrm>
              <a:off x="8570917" y="6521448"/>
              <a:ext cx="14288" cy="15875"/>
            </a:xfrm>
            <a:custGeom>
              <a:avLst/>
              <a:gdLst/>
              <a:ahLst/>
              <a:cxnLst>
                <a:cxn ang="0">
                  <a:pos x="1" y="5"/>
                </a:cxn>
                <a:cxn ang="0">
                  <a:pos x="1" y="5"/>
                </a:cxn>
                <a:cxn ang="0">
                  <a:pos x="0" y="3"/>
                </a:cxn>
                <a:cxn ang="0">
                  <a:pos x="0" y="2"/>
                </a:cxn>
                <a:cxn ang="0">
                  <a:pos x="1" y="1"/>
                </a:cxn>
                <a:cxn ang="0">
                  <a:pos x="2" y="0"/>
                </a:cxn>
                <a:cxn ang="0">
                  <a:pos x="3" y="0"/>
                </a:cxn>
                <a:cxn ang="0">
                  <a:pos x="7" y="1"/>
                </a:cxn>
                <a:cxn ang="0">
                  <a:pos x="7" y="1"/>
                </a:cxn>
                <a:cxn ang="0">
                  <a:pos x="8" y="2"/>
                </a:cxn>
                <a:cxn ang="0">
                  <a:pos x="9" y="3"/>
                </a:cxn>
                <a:cxn ang="0">
                  <a:pos x="9" y="3"/>
                </a:cxn>
                <a:cxn ang="0">
                  <a:pos x="8" y="5"/>
                </a:cxn>
                <a:cxn ang="0">
                  <a:pos x="7" y="5"/>
                </a:cxn>
                <a:cxn ang="0">
                  <a:pos x="6" y="6"/>
                </a:cxn>
                <a:cxn ang="0">
                  <a:pos x="4" y="7"/>
                </a:cxn>
                <a:cxn ang="0">
                  <a:pos x="3" y="9"/>
                </a:cxn>
                <a:cxn ang="0">
                  <a:pos x="2" y="9"/>
                </a:cxn>
                <a:cxn ang="0">
                  <a:pos x="1" y="10"/>
                </a:cxn>
                <a:cxn ang="0">
                  <a:pos x="1" y="9"/>
                </a:cxn>
                <a:cxn ang="0">
                  <a:pos x="1" y="8"/>
                </a:cxn>
                <a:cxn ang="0">
                  <a:pos x="1" y="7"/>
                </a:cxn>
                <a:cxn ang="0">
                  <a:pos x="1" y="6"/>
                </a:cxn>
                <a:cxn ang="0">
                  <a:pos x="1" y="5"/>
                </a:cxn>
                <a:cxn ang="0">
                  <a:pos x="1" y="5"/>
                </a:cxn>
              </a:cxnLst>
              <a:rect l="0" t="0" r="r" b="b"/>
              <a:pathLst>
                <a:path w="9" h="10">
                  <a:moveTo>
                    <a:pt x="1" y="5"/>
                  </a:moveTo>
                  <a:lnTo>
                    <a:pt x="1" y="5"/>
                  </a:lnTo>
                  <a:lnTo>
                    <a:pt x="0" y="3"/>
                  </a:lnTo>
                  <a:lnTo>
                    <a:pt x="0" y="2"/>
                  </a:lnTo>
                  <a:lnTo>
                    <a:pt x="1" y="1"/>
                  </a:lnTo>
                  <a:lnTo>
                    <a:pt x="2" y="0"/>
                  </a:lnTo>
                  <a:lnTo>
                    <a:pt x="3" y="0"/>
                  </a:lnTo>
                  <a:lnTo>
                    <a:pt x="7" y="1"/>
                  </a:lnTo>
                  <a:lnTo>
                    <a:pt x="7" y="1"/>
                  </a:lnTo>
                  <a:lnTo>
                    <a:pt x="8" y="2"/>
                  </a:lnTo>
                  <a:lnTo>
                    <a:pt x="9" y="3"/>
                  </a:lnTo>
                  <a:lnTo>
                    <a:pt x="9" y="3"/>
                  </a:lnTo>
                  <a:lnTo>
                    <a:pt x="8" y="5"/>
                  </a:lnTo>
                  <a:lnTo>
                    <a:pt x="7" y="5"/>
                  </a:lnTo>
                  <a:lnTo>
                    <a:pt x="6" y="6"/>
                  </a:lnTo>
                  <a:lnTo>
                    <a:pt x="4" y="7"/>
                  </a:lnTo>
                  <a:lnTo>
                    <a:pt x="3" y="9"/>
                  </a:lnTo>
                  <a:lnTo>
                    <a:pt x="2" y="9"/>
                  </a:lnTo>
                  <a:lnTo>
                    <a:pt x="1" y="10"/>
                  </a:lnTo>
                  <a:lnTo>
                    <a:pt x="1" y="9"/>
                  </a:lnTo>
                  <a:lnTo>
                    <a:pt x="1" y="8"/>
                  </a:lnTo>
                  <a:lnTo>
                    <a:pt x="1" y="7"/>
                  </a:lnTo>
                  <a:lnTo>
                    <a:pt x="1" y="6"/>
                  </a:lnTo>
                  <a:lnTo>
                    <a:pt x="1" y="5"/>
                  </a:lnTo>
                  <a:lnTo>
                    <a:pt x="1"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76" name="Freeform 553"/>
            <p:cNvSpPr>
              <a:spLocks/>
            </p:cNvSpPr>
            <p:nvPr/>
          </p:nvSpPr>
          <p:spPr bwMode="auto">
            <a:xfrm>
              <a:off x="8583617" y="6515097"/>
              <a:ext cx="7938" cy="7938"/>
            </a:xfrm>
            <a:custGeom>
              <a:avLst/>
              <a:gdLst/>
              <a:ahLst/>
              <a:cxnLst>
                <a:cxn ang="0">
                  <a:pos x="2" y="4"/>
                </a:cxn>
                <a:cxn ang="0">
                  <a:pos x="2" y="4"/>
                </a:cxn>
                <a:cxn ang="0">
                  <a:pos x="1" y="4"/>
                </a:cxn>
                <a:cxn ang="0">
                  <a:pos x="0" y="4"/>
                </a:cxn>
                <a:cxn ang="0">
                  <a:pos x="0" y="3"/>
                </a:cxn>
                <a:cxn ang="0">
                  <a:pos x="1" y="2"/>
                </a:cxn>
                <a:cxn ang="0">
                  <a:pos x="1" y="1"/>
                </a:cxn>
                <a:cxn ang="0">
                  <a:pos x="2" y="0"/>
                </a:cxn>
                <a:cxn ang="0">
                  <a:pos x="4" y="0"/>
                </a:cxn>
                <a:cxn ang="0">
                  <a:pos x="5" y="1"/>
                </a:cxn>
                <a:cxn ang="0">
                  <a:pos x="5" y="2"/>
                </a:cxn>
                <a:cxn ang="0">
                  <a:pos x="5" y="4"/>
                </a:cxn>
                <a:cxn ang="0">
                  <a:pos x="5" y="4"/>
                </a:cxn>
                <a:cxn ang="0">
                  <a:pos x="5" y="5"/>
                </a:cxn>
                <a:cxn ang="0">
                  <a:pos x="4" y="5"/>
                </a:cxn>
                <a:cxn ang="0">
                  <a:pos x="4" y="5"/>
                </a:cxn>
                <a:cxn ang="0">
                  <a:pos x="2" y="4"/>
                </a:cxn>
                <a:cxn ang="0">
                  <a:pos x="2" y="4"/>
                </a:cxn>
              </a:cxnLst>
              <a:rect l="0" t="0" r="r" b="b"/>
              <a:pathLst>
                <a:path w="5" h="5">
                  <a:moveTo>
                    <a:pt x="2" y="4"/>
                  </a:moveTo>
                  <a:lnTo>
                    <a:pt x="2" y="4"/>
                  </a:lnTo>
                  <a:lnTo>
                    <a:pt x="1" y="4"/>
                  </a:lnTo>
                  <a:lnTo>
                    <a:pt x="0" y="4"/>
                  </a:lnTo>
                  <a:lnTo>
                    <a:pt x="0" y="3"/>
                  </a:lnTo>
                  <a:lnTo>
                    <a:pt x="1" y="2"/>
                  </a:lnTo>
                  <a:lnTo>
                    <a:pt x="1" y="1"/>
                  </a:lnTo>
                  <a:lnTo>
                    <a:pt x="2" y="0"/>
                  </a:lnTo>
                  <a:lnTo>
                    <a:pt x="4" y="0"/>
                  </a:lnTo>
                  <a:lnTo>
                    <a:pt x="5" y="1"/>
                  </a:lnTo>
                  <a:lnTo>
                    <a:pt x="5" y="2"/>
                  </a:lnTo>
                  <a:lnTo>
                    <a:pt x="5" y="4"/>
                  </a:lnTo>
                  <a:lnTo>
                    <a:pt x="5" y="4"/>
                  </a:lnTo>
                  <a:lnTo>
                    <a:pt x="5" y="5"/>
                  </a:lnTo>
                  <a:lnTo>
                    <a:pt x="4" y="5"/>
                  </a:lnTo>
                  <a:lnTo>
                    <a:pt x="4" y="5"/>
                  </a:lnTo>
                  <a:lnTo>
                    <a:pt x="2" y="4"/>
                  </a:lnTo>
                  <a:lnTo>
                    <a:pt x="2"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77" name="Freeform 554"/>
            <p:cNvSpPr>
              <a:spLocks/>
            </p:cNvSpPr>
            <p:nvPr/>
          </p:nvSpPr>
          <p:spPr bwMode="auto">
            <a:xfrm>
              <a:off x="8602668" y="6491286"/>
              <a:ext cx="6350" cy="11113"/>
            </a:xfrm>
            <a:custGeom>
              <a:avLst/>
              <a:gdLst/>
              <a:ahLst/>
              <a:cxnLst>
                <a:cxn ang="0">
                  <a:pos x="0" y="4"/>
                </a:cxn>
                <a:cxn ang="0">
                  <a:pos x="0" y="4"/>
                </a:cxn>
                <a:cxn ang="0">
                  <a:pos x="0" y="2"/>
                </a:cxn>
                <a:cxn ang="0">
                  <a:pos x="0" y="1"/>
                </a:cxn>
                <a:cxn ang="0">
                  <a:pos x="0" y="0"/>
                </a:cxn>
                <a:cxn ang="0">
                  <a:pos x="0" y="0"/>
                </a:cxn>
                <a:cxn ang="0">
                  <a:pos x="1" y="0"/>
                </a:cxn>
                <a:cxn ang="0">
                  <a:pos x="3" y="2"/>
                </a:cxn>
                <a:cxn ang="0">
                  <a:pos x="4" y="4"/>
                </a:cxn>
                <a:cxn ang="0">
                  <a:pos x="3" y="5"/>
                </a:cxn>
                <a:cxn ang="0">
                  <a:pos x="3" y="7"/>
                </a:cxn>
                <a:cxn ang="0">
                  <a:pos x="1" y="7"/>
                </a:cxn>
                <a:cxn ang="0">
                  <a:pos x="0" y="7"/>
                </a:cxn>
                <a:cxn ang="0">
                  <a:pos x="0" y="7"/>
                </a:cxn>
                <a:cxn ang="0">
                  <a:pos x="0" y="7"/>
                </a:cxn>
                <a:cxn ang="0">
                  <a:pos x="0" y="6"/>
                </a:cxn>
                <a:cxn ang="0">
                  <a:pos x="0" y="4"/>
                </a:cxn>
                <a:cxn ang="0">
                  <a:pos x="0" y="4"/>
                </a:cxn>
              </a:cxnLst>
              <a:rect l="0" t="0" r="r" b="b"/>
              <a:pathLst>
                <a:path w="4" h="7">
                  <a:moveTo>
                    <a:pt x="0" y="4"/>
                  </a:moveTo>
                  <a:lnTo>
                    <a:pt x="0" y="4"/>
                  </a:lnTo>
                  <a:lnTo>
                    <a:pt x="0" y="2"/>
                  </a:lnTo>
                  <a:lnTo>
                    <a:pt x="0" y="1"/>
                  </a:lnTo>
                  <a:lnTo>
                    <a:pt x="0" y="0"/>
                  </a:lnTo>
                  <a:lnTo>
                    <a:pt x="0" y="0"/>
                  </a:lnTo>
                  <a:lnTo>
                    <a:pt x="1" y="0"/>
                  </a:lnTo>
                  <a:lnTo>
                    <a:pt x="3" y="2"/>
                  </a:lnTo>
                  <a:lnTo>
                    <a:pt x="4" y="4"/>
                  </a:lnTo>
                  <a:lnTo>
                    <a:pt x="3" y="5"/>
                  </a:lnTo>
                  <a:lnTo>
                    <a:pt x="3" y="7"/>
                  </a:lnTo>
                  <a:lnTo>
                    <a:pt x="1" y="7"/>
                  </a:lnTo>
                  <a:lnTo>
                    <a:pt x="0" y="7"/>
                  </a:lnTo>
                  <a:lnTo>
                    <a:pt x="0" y="7"/>
                  </a:lnTo>
                  <a:lnTo>
                    <a:pt x="0" y="7"/>
                  </a:lnTo>
                  <a:lnTo>
                    <a:pt x="0" y="6"/>
                  </a:lnTo>
                  <a:lnTo>
                    <a:pt x="0" y="4"/>
                  </a:lnTo>
                  <a:lnTo>
                    <a:pt x="0"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78" name="Freeform 555"/>
            <p:cNvSpPr>
              <a:spLocks/>
            </p:cNvSpPr>
            <p:nvPr/>
          </p:nvSpPr>
          <p:spPr bwMode="auto">
            <a:xfrm>
              <a:off x="8551867" y="6445248"/>
              <a:ext cx="46038" cy="68263"/>
            </a:xfrm>
            <a:custGeom>
              <a:avLst/>
              <a:gdLst/>
              <a:ahLst/>
              <a:cxnLst>
                <a:cxn ang="0">
                  <a:pos x="23" y="32"/>
                </a:cxn>
                <a:cxn ang="0">
                  <a:pos x="18" y="30"/>
                </a:cxn>
                <a:cxn ang="0">
                  <a:pos x="17" y="33"/>
                </a:cxn>
                <a:cxn ang="0">
                  <a:pos x="15" y="33"/>
                </a:cxn>
                <a:cxn ang="0">
                  <a:pos x="13" y="30"/>
                </a:cxn>
                <a:cxn ang="0">
                  <a:pos x="12" y="28"/>
                </a:cxn>
                <a:cxn ang="0">
                  <a:pos x="13" y="25"/>
                </a:cxn>
                <a:cxn ang="0">
                  <a:pos x="13" y="18"/>
                </a:cxn>
                <a:cxn ang="0">
                  <a:pos x="15" y="18"/>
                </a:cxn>
                <a:cxn ang="0">
                  <a:pos x="16" y="13"/>
                </a:cxn>
                <a:cxn ang="0">
                  <a:pos x="17" y="10"/>
                </a:cxn>
                <a:cxn ang="0">
                  <a:pos x="15" y="5"/>
                </a:cxn>
                <a:cxn ang="0">
                  <a:pos x="17" y="1"/>
                </a:cxn>
                <a:cxn ang="0">
                  <a:pos x="15" y="0"/>
                </a:cxn>
                <a:cxn ang="0">
                  <a:pos x="13" y="2"/>
                </a:cxn>
                <a:cxn ang="0">
                  <a:pos x="10" y="2"/>
                </a:cxn>
                <a:cxn ang="0">
                  <a:pos x="6" y="2"/>
                </a:cxn>
                <a:cxn ang="0">
                  <a:pos x="4" y="7"/>
                </a:cxn>
                <a:cxn ang="0">
                  <a:pos x="4" y="12"/>
                </a:cxn>
                <a:cxn ang="0">
                  <a:pos x="4" y="18"/>
                </a:cxn>
                <a:cxn ang="0">
                  <a:pos x="2" y="17"/>
                </a:cxn>
                <a:cxn ang="0">
                  <a:pos x="1" y="16"/>
                </a:cxn>
                <a:cxn ang="0">
                  <a:pos x="0" y="18"/>
                </a:cxn>
                <a:cxn ang="0">
                  <a:pos x="2" y="25"/>
                </a:cxn>
                <a:cxn ang="0">
                  <a:pos x="5" y="30"/>
                </a:cxn>
                <a:cxn ang="0">
                  <a:pos x="6" y="29"/>
                </a:cxn>
                <a:cxn ang="0">
                  <a:pos x="7" y="27"/>
                </a:cxn>
                <a:cxn ang="0">
                  <a:pos x="9" y="29"/>
                </a:cxn>
                <a:cxn ang="0">
                  <a:pos x="7" y="33"/>
                </a:cxn>
                <a:cxn ang="0">
                  <a:pos x="7" y="36"/>
                </a:cxn>
                <a:cxn ang="0">
                  <a:pos x="9" y="36"/>
                </a:cxn>
                <a:cxn ang="0">
                  <a:pos x="11" y="36"/>
                </a:cxn>
                <a:cxn ang="0">
                  <a:pos x="13" y="36"/>
                </a:cxn>
                <a:cxn ang="0">
                  <a:pos x="18" y="37"/>
                </a:cxn>
                <a:cxn ang="0">
                  <a:pos x="19" y="38"/>
                </a:cxn>
                <a:cxn ang="0">
                  <a:pos x="20" y="36"/>
                </a:cxn>
                <a:cxn ang="0">
                  <a:pos x="23" y="42"/>
                </a:cxn>
                <a:cxn ang="0">
                  <a:pos x="25" y="42"/>
                </a:cxn>
                <a:cxn ang="0">
                  <a:pos x="26" y="43"/>
                </a:cxn>
                <a:cxn ang="0">
                  <a:pos x="28" y="42"/>
                </a:cxn>
                <a:cxn ang="0">
                  <a:pos x="26" y="41"/>
                </a:cxn>
                <a:cxn ang="0">
                  <a:pos x="25" y="36"/>
                </a:cxn>
                <a:cxn ang="0">
                  <a:pos x="29" y="35"/>
                </a:cxn>
                <a:cxn ang="0">
                  <a:pos x="27" y="33"/>
                </a:cxn>
                <a:cxn ang="0">
                  <a:pos x="24" y="34"/>
                </a:cxn>
                <a:cxn ang="0">
                  <a:pos x="23" y="33"/>
                </a:cxn>
              </a:cxnLst>
              <a:rect l="0" t="0" r="r" b="b"/>
              <a:pathLst>
                <a:path w="29" h="43">
                  <a:moveTo>
                    <a:pt x="23" y="33"/>
                  </a:moveTo>
                  <a:lnTo>
                    <a:pt x="23" y="33"/>
                  </a:lnTo>
                  <a:lnTo>
                    <a:pt x="23" y="32"/>
                  </a:lnTo>
                  <a:lnTo>
                    <a:pt x="21" y="31"/>
                  </a:lnTo>
                  <a:lnTo>
                    <a:pt x="19" y="30"/>
                  </a:lnTo>
                  <a:lnTo>
                    <a:pt x="18" y="30"/>
                  </a:lnTo>
                  <a:lnTo>
                    <a:pt x="18" y="30"/>
                  </a:lnTo>
                  <a:lnTo>
                    <a:pt x="17" y="31"/>
                  </a:lnTo>
                  <a:lnTo>
                    <a:pt x="17" y="33"/>
                  </a:lnTo>
                  <a:lnTo>
                    <a:pt x="17" y="33"/>
                  </a:lnTo>
                  <a:lnTo>
                    <a:pt x="16" y="33"/>
                  </a:lnTo>
                  <a:lnTo>
                    <a:pt x="15" y="33"/>
                  </a:lnTo>
                  <a:lnTo>
                    <a:pt x="13" y="31"/>
                  </a:lnTo>
                  <a:lnTo>
                    <a:pt x="13" y="30"/>
                  </a:lnTo>
                  <a:lnTo>
                    <a:pt x="13" y="30"/>
                  </a:lnTo>
                  <a:lnTo>
                    <a:pt x="13" y="29"/>
                  </a:lnTo>
                  <a:lnTo>
                    <a:pt x="13" y="29"/>
                  </a:lnTo>
                  <a:lnTo>
                    <a:pt x="12" y="28"/>
                  </a:lnTo>
                  <a:lnTo>
                    <a:pt x="12" y="27"/>
                  </a:lnTo>
                  <a:lnTo>
                    <a:pt x="12" y="27"/>
                  </a:lnTo>
                  <a:lnTo>
                    <a:pt x="13" y="25"/>
                  </a:lnTo>
                  <a:lnTo>
                    <a:pt x="13" y="23"/>
                  </a:lnTo>
                  <a:lnTo>
                    <a:pt x="13" y="19"/>
                  </a:lnTo>
                  <a:lnTo>
                    <a:pt x="13" y="18"/>
                  </a:lnTo>
                  <a:lnTo>
                    <a:pt x="13" y="18"/>
                  </a:lnTo>
                  <a:lnTo>
                    <a:pt x="15" y="18"/>
                  </a:lnTo>
                  <a:lnTo>
                    <a:pt x="15" y="18"/>
                  </a:lnTo>
                  <a:lnTo>
                    <a:pt x="16" y="17"/>
                  </a:lnTo>
                  <a:lnTo>
                    <a:pt x="16" y="15"/>
                  </a:lnTo>
                  <a:lnTo>
                    <a:pt x="16" y="13"/>
                  </a:lnTo>
                  <a:lnTo>
                    <a:pt x="17" y="10"/>
                  </a:lnTo>
                  <a:lnTo>
                    <a:pt x="18" y="10"/>
                  </a:lnTo>
                  <a:lnTo>
                    <a:pt x="17" y="10"/>
                  </a:lnTo>
                  <a:lnTo>
                    <a:pt x="16" y="8"/>
                  </a:lnTo>
                  <a:lnTo>
                    <a:pt x="15" y="7"/>
                  </a:lnTo>
                  <a:lnTo>
                    <a:pt x="15" y="5"/>
                  </a:lnTo>
                  <a:lnTo>
                    <a:pt x="16" y="4"/>
                  </a:lnTo>
                  <a:lnTo>
                    <a:pt x="17" y="2"/>
                  </a:lnTo>
                  <a:lnTo>
                    <a:pt x="17" y="1"/>
                  </a:lnTo>
                  <a:lnTo>
                    <a:pt x="16" y="1"/>
                  </a:lnTo>
                  <a:lnTo>
                    <a:pt x="15" y="0"/>
                  </a:lnTo>
                  <a:lnTo>
                    <a:pt x="15" y="0"/>
                  </a:lnTo>
                  <a:lnTo>
                    <a:pt x="14" y="1"/>
                  </a:lnTo>
                  <a:lnTo>
                    <a:pt x="13" y="2"/>
                  </a:lnTo>
                  <a:lnTo>
                    <a:pt x="13" y="2"/>
                  </a:lnTo>
                  <a:lnTo>
                    <a:pt x="12" y="3"/>
                  </a:lnTo>
                  <a:lnTo>
                    <a:pt x="12" y="3"/>
                  </a:lnTo>
                  <a:lnTo>
                    <a:pt x="10" y="2"/>
                  </a:lnTo>
                  <a:lnTo>
                    <a:pt x="7" y="2"/>
                  </a:lnTo>
                  <a:lnTo>
                    <a:pt x="7" y="2"/>
                  </a:lnTo>
                  <a:lnTo>
                    <a:pt x="6" y="2"/>
                  </a:lnTo>
                  <a:lnTo>
                    <a:pt x="6" y="3"/>
                  </a:lnTo>
                  <a:lnTo>
                    <a:pt x="5" y="4"/>
                  </a:lnTo>
                  <a:lnTo>
                    <a:pt x="4" y="7"/>
                  </a:lnTo>
                  <a:lnTo>
                    <a:pt x="4" y="10"/>
                  </a:lnTo>
                  <a:lnTo>
                    <a:pt x="4" y="10"/>
                  </a:lnTo>
                  <a:lnTo>
                    <a:pt x="4" y="12"/>
                  </a:lnTo>
                  <a:lnTo>
                    <a:pt x="4" y="15"/>
                  </a:lnTo>
                  <a:lnTo>
                    <a:pt x="4" y="17"/>
                  </a:lnTo>
                  <a:lnTo>
                    <a:pt x="4" y="18"/>
                  </a:lnTo>
                  <a:lnTo>
                    <a:pt x="4" y="18"/>
                  </a:lnTo>
                  <a:lnTo>
                    <a:pt x="3" y="17"/>
                  </a:lnTo>
                  <a:lnTo>
                    <a:pt x="2" y="17"/>
                  </a:lnTo>
                  <a:lnTo>
                    <a:pt x="1" y="16"/>
                  </a:lnTo>
                  <a:lnTo>
                    <a:pt x="1" y="16"/>
                  </a:lnTo>
                  <a:lnTo>
                    <a:pt x="1" y="16"/>
                  </a:lnTo>
                  <a:lnTo>
                    <a:pt x="0" y="17"/>
                  </a:lnTo>
                  <a:lnTo>
                    <a:pt x="0" y="17"/>
                  </a:lnTo>
                  <a:lnTo>
                    <a:pt x="0" y="18"/>
                  </a:lnTo>
                  <a:lnTo>
                    <a:pt x="0" y="18"/>
                  </a:lnTo>
                  <a:lnTo>
                    <a:pt x="0" y="19"/>
                  </a:lnTo>
                  <a:lnTo>
                    <a:pt x="2" y="25"/>
                  </a:lnTo>
                  <a:lnTo>
                    <a:pt x="5" y="30"/>
                  </a:lnTo>
                  <a:lnTo>
                    <a:pt x="5" y="31"/>
                  </a:lnTo>
                  <a:lnTo>
                    <a:pt x="5" y="30"/>
                  </a:lnTo>
                  <a:lnTo>
                    <a:pt x="5" y="30"/>
                  </a:lnTo>
                  <a:lnTo>
                    <a:pt x="6" y="29"/>
                  </a:lnTo>
                  <a:lnTo>
                    <a:pt x="6" y="29"/>
                  </a:lnTo>
                  <a:lnTo>
                    <a:pt x="6" y="27"/>
                  </a:lnTo>
                  <a:lnTo>
                    <a:pt x="7" y="27"/>
                  </a:lnTo>
                  <a:lnTo>
                    <a:pt x="7" y="27"/>
                  </a:lnTo>
                  <a:lnTo>
                    <a:pt x="8" y="27"/>
                  </a:lnTo>
                  <a:lnTo>
                    <a:pt x="9" y="29"/>
                  </a:lnTo>
                  <a:lnTo>
                    <a:pt x="9" y="29"/>
                  </a:lnTo>
                  <a:lnTo>
                    <a:pt x="8" y="30"/>
                  </a:lnTo>
                  <a:lnTo>
                    <a:pt x="8" y="31"/>
                  </a:lnTo>
                  <a:lnTo>
                    <a:pt x="7" y="33"/>
                  </a:lnTo>
                  <a:lnTo>
                    <a:pt x="7" y="35"/>
                  </a:lnTo>
                  <a:lnTo>
                    <a:pt x="7" y="35"/>
                  </a:lnTo>
                  <a:lnTo>
                    <a:pt x="7" y="36"/>
                  </a:lnTo>
                  <a:lnTo>
                    <a:pt x="7" y="36"/>
                  </a:lnTo>
                  <a:lnTo>
                    <a:pt x="8" y="36"/>
                  </a:lnTo>
                  <a:lnTo>
                    <a:pt x="9" y="36"/>
                  </a:lnTo>
                  <a:lnTo>
                    <a:pt x="9" y="36"/>
                  </a:lnTo>
                  <a:lnTo>
                    <a:pt x="10" y="36"/>
                  </a:lnTo>
                  <a:lnTo>
                    <a:pt x="11" y="36"/>
                  </a:lnTo>
                  <a:lnTo>
                    <a:pt x="11" y="36"/>
                  </a:lnTo>
                  <a:lnTo>
                    <a:pt x="12" y="36"/>
                  </a:lnTo>
                  <a:lnTo>
                    <a:pt x="13" y="36"/>
                  </a:lnTo>
                  <a:lnTo>
                    <a:pt x="14" y="36"/>
                  </a:lnTo>
                  <a:lnTo>
                    <a:pt x="15" y="36"/>
                  </a:lnTo>
                  <a:lnTo>
                    <a:pt x="18" y="37"/>
                  </a:lnTo>
                  <a:lnTo>
                    <a:pt x="18" y="38"/>
                  </a:lnTo>
                  <a:lnTo>
                    <a:pt x="19" y="39"/>
                  </a:lnTo>
                  <a:lnTo>
                    <a:pt x="19" y="38"/>
                  </a:lnTo>
                  <a:lnTo>
                    <a:pt x="19" y="38"/>
                  </a:lnTo>
                  <a:lnTo>
                    <a:pt x="19" y="36"/>
                  </a:lnTo>
                  <a:lnTo>
                    <a:pt x="20" y="36"/>
                  </a:lnTo>
                  <a:lnTo>
                    <a:pt x="21" y="38"/>
                  </a:lnTo>
                  <a:lnTo>
                    <a:pt x="23" y="41"/>
                  </a:lnTo>
                  <a:lnTo>
                    <a:pt x="23" y="42"/>
                  </a:lnTo>
                  <a:lnTo>
                    <a:pt x="24" y="42"/>
                  </a:lnTo>
                  <a:lnTo>
                    <a:pt x="24" y="42"/>
                  </a:lnTo>
                  <a:lnTo>
                    <a:pt x="25" y="42"/>
                  </a:lnTo>
                  <a:lnTo>
                    <a:pt x="25" y="42"/>
                  </a:lnTo>
                  <a:lnTo>
                    <a:pt x="25" y="43"/>
                  </a:lnTo>
                  <a:lnTo>
                    <a:pt x="26" y="43"/>
                  </a:lnTo>
                  <a:lnTo>
                    <a:pt x="26" y="43"/>
                  </a:lnTo>
                  <a:lnTo>
                    <a:pt x="27" y="43"/>
                  </a:lnTo>
                  <a:lnTo>
                    <a:pt x="28" y="42"/>
                  </a:lnTo>
                  <a:lnTo>
                    <a:pt x="28" y="42"/>
                  </a:lnTo>
                  <a:lnTo>
                    <a:pt x="27" y="42"/>
                  </a:lnTo>
                  <a:lnTo>
                    <a:pt x="26" y="41"/>
                  </a:lnTo>
                  <a:lnTo>
                    <a:pt x="25" y="39"/>
                  </a:lnTo>
                  <a:lnTo>
                    <a:pt x="25" y="38"/>
                  </a:lnTo>
                  <a:lnTo>
                    <a:pt x="25" y="36"/>
                  </a:lnTo>
                  <a:lnTo>
                    <a:pt x="26" y="36"/>
                  </a:lnTo>
                  <a:lnTo>
                    <a:pt x="27" y="35"/>
                  </a:lnTo>
                  <a:lnTo>
                    <a:pt x="29" y="35"/>
                  </a:lnTo>
                  <a:lnTo>
                    <a:pt x="29" y="35"/>
                  </a:lnTo>
                  <a:lnTo>
                    <a:pt x="28" y="34"/>
                  </a:lnTo>
                  <a:lnTo>
                    <a:pt x="27" y="33"/>
                  </a:lnTo>
                  <a:lnTo>
                    <a:pt x="26" y="34"/>
                  </a:lnTo>
                  <a:lnTo>
                    <a:pt x="25" y="34"/>
                  </a:lnTo>
                  <a:lnTo>
                    <a:pt x="24" y="34"/>
                  </a:lnTo>
                  <a:lnTo>
                    <a:pt x="23" y="34"/>
                  </a:lnTo>
                  <a:lnTo>
                    <a:pt x="23" y="33"/>
                  </a:lnTo>
                  <a:lnTo>
                    <a:pt x="23" y="3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79" name="Freeform 556"/>
            <p:cNvSpPr>
              <a:spLocks/>
            </p:cNvSpPr>
            <p:nvPr/>
          </p:nvSpPr>
          <p:spPr bwMode="auto">
            <a:xfrm>
              <a:off x="8551867" y="6367461"/>
              <a:ext cx="20638" cy="44450"/>
            </a:xfrm>
            <a:custGeom>
              <a:avLst/>
              <a:gdLst/>
              <a:ahLst/>
              <a:cxnLst>
                <a:cxn ang="0">
                  <a:pos x="13" y="4"/>
                </a:cxn>
                <a:cxn ang="0">
                  <a:pos x="13" y="4"/>
                </a:cxn>
                <a:cxn ang="0">
                  <a:pos x="13" y="2"/>
                </a:cxn>
                <a:cxn ang="0">
                  <a:pos x="13" y="2"/>
                </a:cxn>
                <a:cxn ang="0">
                  <a:pos x="13" y="1"/>
                </a:cxn>
                <a:cxn ang="0">
                  <a:pos x="13" y="0"/>
                </a:cxn>
                <a:cxn ang="0">
                  <a:pos x="12" y="0"/>
                </a:cxn>
                <a:cxn ang="0">
                  <a:pos x="9" y="0"/>
                </a:cxn>
                <a:cxn ang="0">
                  <a:pos x="7" y="1"/>
                </a:cxn>
                <a:cxn ang="0">
                  <a:pos x="6" y="2"/>
                </a:cxn>
                <a:cxn ang="0">
                  <a:pos x="5" y="5"/>
                </a:cxn>
                <a:cxn ang="0">
                  <a:pos x="4" y="7"/>
                </a:cxn>
                <a:cxn ang="0">
                  <a:pos x="2" y="12"/>
                </a:cxn>
                <a:cxn ang="0">
                  <a:pos x="0" y="15"/>
                </a:cxn>
                <a:cxn ang="0">
                  <a:pos x="0" y="15"/>
                </a:cxn>
                <a:cxn ang="0">
                  <a:pos x="0" y="16"/>
                </a:cxn>
                <a:cxn ang="0">
                  <a:pos x="1" y="19"/>
                </a:cxn>
                <a:cxn ang="0">
                  <a:pos x="2" y="20"/>
                </a:cxn>
                <a:cxn ang="0">
                  <a:pos x="2" y="21"/>
                </a:cxn>
                <a:cxn ang="0">
                  <a:pos x="2" y="21"/>
                </a:cxn>
                <a:cxn ang="0">
                  <a:pos x="3" y="22"/>
                </a:cxn>
                <a:cxn ang="0">
                  <a:pos x="3" y="22"/>
                </a:cxn>
                <a:cxn ang="0">
                  <a:pos x="4" y="23"/>
                </a:cxn>
                <a:cxn ang="0">
                  <a:pos x="4" y="23"/>
                </a:cxn>
                <a:cxn ang="0">
                  <a:pos x="4" y="25"/>
                </a:cxn>
                <a:cxn ang="0">
                  <a:pos x="3" y="26"/>
                </a:cxn>
                <a:cxn ang="0">
                  <a:pos x="4" y="27"/>
                </a:cxn>
                <a:cxn ang="0">
                  <a:pos x="4" y="28"/>
                </a:cxn>
                <a:cxn ang="0">
                  <a:pos x="5" y="28"/>
                </a:cxn>
                <a:cxn ang="0">
                  <a:pos x="5" y="28"/>
                </a:cxn>
                <a:cxn ang="0">
                  <a:pos x="6" y="27"/>
                </a:cxn>
                <a:cxn ang="0">
                  <a:pos x="6" y="26"/>
                </a:cxn>
                <a:cxn ang="0">
                  <a:pos x="6" y="25"/>
                </a:cxn>
                <a:cxn ang="0">
                  <a:pos x="6" y="23"/>
                </a:cxn>
                <a:cxn ang="0">
                  <a:pos x="8" y="21"/>
                </a:cxn>
                <a:cxn ang="0">
                  <a:pos x="9" y="18"/>
                </a:cxn>
                <a:cxn ang="0">
                  <a:pos x="11" y="12"/>
                </a:cxn>
                <a:cxn ang="0">
                  <a:pos x="12" y="10"/>
                </a:cxn>
                <a:cxn ang="0">
                  <a:pos x="12" y="9"/>
                </a:cxn>
                <a:cxn ang="0">
                  <a:pos x="12" y="5"/>
                </a:cxn>
                <a:cxn ang="0">
                  <a:pos x="12" y="5"/>
                </a:cxn>
                <a:cxn ang="0">
                  <a:pos x="13" y="4"/>
                </a:cxn>
                <a:cxn ang="0">
                  <a:pos x="13" y="4"/>
                </a:cxn>
              </a:cxnLst>
              <a:rect l="0" t="0" r="r" b="b"/>
              <a:pathLst>
                <a:path w="13" h="28">
                  <a:moveTo>
                    <a:pt x="13" y="4"/>
                  </a:moveTo>
                  <a:lnTo>
                    <a:pt x="13" y="4"/>
                  </a:lnTo>
                  <a:lnTo>
                    <a:pt x="13" y="2"/>
                  </a:lnTo>
                  <a:lnTo>
                    <a:pt x="13" y="2"/>
                  </a:lnTo>
                  <a:lnTo>
                    <a:pt x="13" y="1"/>
                  </a:lnTo>
                  <a:lnTo>
                    <a:pt x="13" y="0"/>
                  </a:lnTo>
                  <a:lnTo>
                    <a:pt x="12" y="0"/>
                  </a:lnTo>
                  <a:lnTo>
                    <a:pt x="9" y="0"/>
                  </a:lnTo>
                  <a:lnTo>
                    <a:pt x="7" y="1"/>
                  </a:lnTo>
                  <a:lnTo>
                    <a:pt x="6" y="2"/>
                  </a:lnTo>
                  <a:lnTo>
                    <a:pt x="5" y="5"/>
                  </a:lnTo>
                  <a:lnTo>
                    <a:pt x="4" y="7"/>
                  </a:lnTo>
                  <a:lnTo>
                    <a:pt x="2" y="12"/>
                  </a:lnTo>
                  <a:lnTo>
                    <a:pt x="0" y="15"/>
                  </a:lnTo>
                  <a:lnTo>
                    <a:pt x="0" y="15"/>
                  </a:lnTo>
                  <a:lnTo>
                    <a:pt x="0" y="16"/>
                  </a:lnTo>
                  <a:lnTo>
                    <a:pt x="1" y="19"/>
                  </a:lnTo>
                  <a:lnTo>
                    <a:pt x="2" y="20"/>
                  </a:lnTo>
                  <a:lnTo>
                    <a:pt x="2" y="21"/>
                  </a:lnTo>
                  <a:lnTo>
                    <a:pt x="2" y="21"/>
                  </a:lnTo>
                  <a:lnTo>
                    <a:pt x="3" y="22"/>
                  </a:lnTo>
                  <a:lnTo>
                    <a:pt x="3" y="22"/>
                  </a:lnTo>
                  <a:lnTo>
                    <a:pt x="4" y="23"/>
                  </a:lnTo>
                  <a:lnTo>
                    <a:pt x="4" y="23"/>
                  </a:lnTo>
                  <a:lnTo>
                    <a:pt x="4" y="25"/>
                  </a:lnTo>
                  <a:lnTo>
                    <a:pt x="3" y="26"/>
                  </a:lnTo>
                  <a:lnTo>
                    <a:pt x="4" y="27"/>
                  </a:lnTo>
                  <a:lnTo>
                    <a:pt x="4" y="28"/>
                  </a:lnTo>
                  <a:lnTo>
                    <a:pt x="5" y="28"/>
                  </a:lnTo>
                  <a:lnTo>
                    <a:pt x="5" y="28"/>
                  </a:lnTo>
                  <a:lnTo>
                    <a:pt x="6" y="27"/>
                  </a:lnTo>
                  <a:lnTo>
                    <a:pt x="6" y="26"/>
                  </a:lnTo>
                  <a:lnTo>
                    <a:pt x="6" y="25"/>
                  </a:lnTo>
                  <a:lnTo>
                    <a:pt x="6" y="23"/>
                  </a:lnTo>
                  <a:lnTo>
                    <a:pt x="8" y="21"/>
                  </a:lnTo>
                  <a:lnTo>
                    <a:pt x="9" y="18"/>
                  </a:lnTo>
                  <a:lnTo>
                    <a:pt x="11" y="12"/>
                  </a:lnTo>
                  <a:lnTo>
                    <a:pt x="12" y="10"/>
                  </a:lnTo>
                  <a:lnTo>
                    <a:pt x="12" y="9"/>
                  </a:lnTo>
                  <a:lnTo>
                    <a:pt x="12" y="5"/>
                  </a:lnTo>
                  <a:lnTo>
                    <a:pt x="12" y="5"/>
                  </a:lnTo>
                  <a:lnTo>
                    <a:pt x="13" y="4"/>
                  </a:lnTo>
                  <a:lnTo>
                    <a:pt x="13"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80" name="Freeform 557"/>
            <p:cNvSpPr>
              <a:spLocks/>
            </p:cNvSpPr>
            <p:nvPr/>
          </p:nvSpPr>
          <p:spPr bwMode="auto">
            <a:xfrm>
              <a:off x="8027992" y="5510211"/>
              <a:ext cx="30163" cy="33337"/>
            </a:xfrm>
            <a:custGeom>
              <a:avLst/>
              <a:gdLst/>
              <a:ahLst/>
              <a:cxnLst>
                <a:cxn ang="0">
                  <a:pos x="19" y="14"/>
                </a:cxn>
                <a:cxn ang="0">
                  <a:pos x="19" y="14"/>
                </a:cxn>
                <a:cxn ang="0">
                  <a:pos x="17" y="13"/>
                </a:cxn>
                <a:cxn ang="0">
                  <a:pos x="17" y="12"/>
                </a:cxn>
                <a:cxn ang="0">
                  <a:pos x="13" y="11"/>
                </a:cxn>
                <a:cxn ang="0">
                  <a:pos x="13" y="10"/>
                </a:cxn>
                <a:cxn ang="0">
                  <a:pos x="15" y="10"/>
                </a:cxn>
                <a:cxn ang="0">
                  <a:pos x="17" y="9"/>
                </a:cxn>
                <a:cxn ang="0">
                  <a:pos x="16" y="5"/>
                </a:cxn>
                <a:cxn ang="0">
                  <a:pos x="14" y="3"/>
                </a:cxn>
                <a:cxn ang="0">
                  <a:pos x="13" y="1"/>
                </a:cxn>
                <a:cxn ang="0">
                  <a:pos x="13" y="1"/>
                </a:cxn>
                <a:cxn ang="0">
                  <a:pos x="12" y="0"/>
                </a:cxn>
                <a:cxn ang="0">
                  <a:pos x="11" y="1"/>
                </a:cxn>
                <a:cxn ang="0">
                  <a:pos x="7" y="4"/>
                </a:cxn>
                <a:cxn ang="0">
                  <a:pos x="3" y="5"/>
                </a:cxn>
                <a:cxn ang="0">
                  <a:pos x="3" y="6"/>
                </a:cxn>
                <a:cxn ang="0">
                  <a:pos x="3" y="6"/>
                </a:cxn>
                <a:cxn ang="0">
                  <a:pos x="3" y="8"/>
                </a:cxn>
                <a:cxn ang="0">
                  <a:pos x="3" y="10"/>
                </a:cxn>
                <a:cxn ang="0">
                  <a:pos x="3" y="11"/>
                </a:cxn>
                <a:cxn ang="0">
                  <a:pos x="1" y="11"/>
                </a:cxn>
                <a:cxn ang="0">
                  <a:pos x="1" y="12"/>
                </a:cxn>
                <a:cxn ang="0">
                  <a:pos x="0" y="13"/>
                </a:cxn>
                <a:cxn ang="0">
                  <a:pos x="0" y="14"/>
                </a:cxn>
                <a:cxn ang="0">
                  <a:pos x="0" y="15"/>
                </a:cxn>
                <a:cxn ang="0">
                  <a:pos x="0" y="16"/>
                </a:cxn>
                <a:cxn ang="0">
                  <a:pos x="1" y="17"/>
                </a:cxn>
                <a:cxn ang="0">
                  <a:pos x="3" y="17"/>
                </a:cxn>
                <a:cxn ang="0">
                  <a:pos x="5" y="18"/>
                </a:cxn>
                <a:cxn ang="0">
                  <a:pos x="6" y="19"/>
                </a:cxn>
                <a:cxn ang="0">
                  <a:pos x="8" y="21"/>
                </a:cxn>
                <a:cxn ang="0">
                  <a:pos x="8" y="21"/>
                </a:cxn>
                <a:cxn ang="0">
                  <a:pos x="9" y="21"/>
                </a:cxn>
                <a:cxn ang="0">
                  <a:pos x="9" y="20"/>
                </a:cxn>
                <a:cxn ang="0">
                  <a:pos x="11" y="18"/>
                </a:cxn>
                <a:cxn ang="0">
                  <a:pos x="12" y="17"/>
                </a:cxn>
                <a:cxn ang="0">
                  <a:pos x="13" y="17"/>
                </a:cxn>
                <a:cxn ang="0">
                  <a:pos x="14" y="16"/>
                </a:cxn>
                <a:cxn ang="0">
                  <a:pos x="19" y="15"/>
                </a:cxn>
                <a:cxn ang="0">
                  <a:pos x="19" y="15"/>
                </a:cxn>
                <a:cxn ang="0">
                  <a:pos x="19" y="15"/>
                </a:cxn>
                <a:cxn ang="0">
                  <a:pos x="19" y="14"/>
                </a:cxn>
                <a:cxn ang="0">
                  <a:pos x="19" y="14"/>
                </a:cxn>
                <a:cxn ang="0">
                  <a:pos x="19" y="14"/>
                </a:cxn>
              </a:cxnLst>
              <a:rect l="0" t="0" r="r" b="b"/>
              <a:pathLst>
                <a:path w="19" h="21">
                  <a:moveTo>
                    <a:pt x="19" y="14"/>
                  </a:moveTo>
                  <a:lnTo>
                    <a:pt x="19" y="14"/>
                  </a:lnTo>
                  <a:lnTo>
                    <a:pt x="17" y="13"/>
                  </a:lnTo>
                  <a:lnTo>
                    <a:pt x="17" y="12"/>
                  </a:lnTo>
                  <a:lnTo>
                    <a:pt x="13" y="11"/>
                  </a:lnTo>
                  <a:lnTo>
                    <a:pt x="13" y="10"/>
                  </a:lnTo>
                  <a:lnTo>
                    <a:pt x="15" y="10"/>
                  </a:lnTo>
                  <a:lnTo>
                    <a:pt x="17" y="9"/>
                  </a:lnTo>
                  <a:lnTo>
                    <a:pt x="16" y="5"/>
                  </a:lnTo>
                  <a:lnTo>
                    <a:pt x="14" y="3"/>
                  </a:lnTo>
                  <a:lnTo>
                    <a:pt x="13" y="1"/>
                  </a:lnTo>
                  <a:lnTo>
                    <a:pt x="13" y="1"/>
                  </a:lnTo>
                  <a:lnTo>
                    <a:pt x="12" y="0"/>
                  </a:lnTo>
                  <a:lnTo>
                    <a:pt x="11" y="1"/>
                  </a:lnTo>
                  <a:lnTo>
                    <a:pt x="7" y="4"/>
                  </a:lnTo>
                  <a:lnTo>
                    <a:pt x="3" y="5"/>
                  </a:lnTo>
                  <a:lnTo>
                    <a:pt x="3" y="6"/>
                  </a:lnTo>
                  <a:lnTo>
                    <a:pt x="3" y="6"/>
                  </a:lnTo>
                  <a:lnTo>
                    <a:pt x="3" y="8"/>
                  </a:lnTo>
                  <a:lnTo>
                    <a:pt x="3" y="10"/>
                  </a:lnTo>
                  <a:lnTo>
                    <a:pt x="3" y="11"/>
                  </a:lnTo>
                  <a:lnTo>
                    <a:pt x="1" y="11"/>
                  </a:lnTo>
                  <a:lnTo>
                    <a:pt x="1" y="12"/>
                  </a:lnTo>
                  <a:lnTo>
                    <a:pt x="0" y="13"/>
                  </a:lnTo>
                  <a:lnTo>
                    <a:pt x="0" y="14"/>
                  </a:lnTo>
                  <a:lnTo>
                    <a:pt x="0" y="15"/>
                  </a:lnTo>
                  <a:lnTo>
                    <a:pt x="0" y="16"/>
                  </a:lnTo>
                  <a:lnTo>
                    <a:pt x="1" y="17"/>
                  </a:lnTo>
                  <a:lnTo>
                    <a:pt x="3" y="17"/>
                  </a:lnTo>
                  <a:lnTo>
                    <a:pt x="5" y="18"/>
                  </a:lnTo>
                  <a:lnTo>
                    <a:pt x="6" y="19"/>
                  </a:lnTo>
                  <a:lnTo>
                    <a:pt x="8" y="21"/>
                  </a:lnTo>
                  <a:lnTo>
                    <a:pt x="8" y="21"/>
                  </a:lnTo>
                  <a:lnTo>
                    <a:pt x="9" y="21"/>
                  </a:lnTo>
                  <a:lnTo>
                    <a:pt x="9" y="20"/>
                  </a:lnTo>
                  <a:lnTo>
                    <a:pt x="11" y="18"/>
                  </a:lnTo>
                  <a:lnTo>
                    <a:pt x="12" y="17"/>
                  </a:lnTo>
                  <a:lnTo>
                    <a:pt x="13" y="17"/>
                  </a:lnTo>
                  <a:lnTo>
                    <a:pt x="14" y="16"/>
                  </a:lnTo>
                  <a:lnTo>
                    <a:pt x="19" y="15"/>
                  </a:lnTo>
                  <a:lnTo>
                    <a:pt x="19" y="15"/>
                  </a:lnTo>
                  <a:lnTo>
                    <a:pt x="19" y="15"/>
                  </a:lnTo>
                  <a:lnTo>
                    <a:pt x="19" y="14"/>
                  </a:lnTo>
                  <a:lnTo>
                    <a:pt x="19" y="14"/>
                  </a:lnTo>
                  <a:lnTo>
                    <a:pt x="19" y="1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81" name="Freeform 558"/>
            <p:cNvSpPr>
              <a:spLocks/>
            </p:cNvSpPr>
            <p:nvPr/>
          </p:nvSpPr>
          <p:spPr bwMode="auto">
            <a:xfrm>
              <a:off x="7989892" y="5502272"/>
              <a:ext cx="14288" cy="6350"/>
            </a:xfrm>
            <a:custGeom>
              <a:avLst/>
              <a:gdLst/>
              <a:ahLst/>
              <a:cxnLst>
                <a:cxn ang="0">
                  <a:pos x="5" y="0"/>
                </a:cxn>
                <a:cxn ang="0">
                  <a:pos x="5" y="0"/>
                </a:cxn>
                <a:cxn ang="0">
                  <a:pos x="6" y="0"/>
                </a:cxn>
                <a:cxn ang="0">
                  <a:pos x="8" y="1"/>
                </a:cxn>
                <a:cxn ang="0">
                  <a:pos x="9" y="2"/>
                </a:cxn>
                <a:cxn ang="0">
                  <a:pos x="9" y="2"/>
                </a:cxn>
                <a:cxn ang="0">
                  <a:pos x="9" y="3"/>
                </a:cxn>
                <a:cxn ang="0">
                  <a:pos x="7" y="3"/>
                </a:cxn>
                <a:cxn ang="0">
                  <a:pos x="5" y="4"/>
                </a:cxn>
                <a:cxn ang="0">
                  <a:pos x="2" y="4"/>
                </a:cxn>
                <a:cxn ang="0">
                  <a:pos x="1" y="3"/>
                </a:cxn>
                <a:cxn ang="0">
                  <a:pos x="0" y="3"/>
                </a:cxn>
                <a:cxn ang="0">
                  <a:pos x="0" y="3"/>
                </a:cxn>
                <a:cxn ang="0">
                  <a:pos x="0" y="2"/>
                </a:cxn>
                <a:cxn ang="0">
                  <a:pos x="0" y="2"/>
                </a:cxn>
                <a:cxn ang="0">
                  <a:pos x="1" y="1"/>
                </a:cxn>
                <a:cxn ang="0">
                  <a:pos x="3" y="0"/>
                </a:cxn>
                <a:cxn ang="0">
                  <a:pos x="5" y="0"/>
                </a:cxn>
                <a:cxn ang="0">
                  <a:pos x="5" y="0"/>
                </a:cxn>
              </a:cxnLst>
              <a:rect l="0" t="0" r="r" b="b"/>
              <a:pathLst>
                <a:path w="9" h="4">
                  <a:moveTo>
                    <a:pt x="5" y="0"/>
                  </a:moveTo>
                  <a:lnTo>
                    <a:pt x="5" y="0"/>
                  </a:lnTo>
                  <a:lnTo>
                    <a:pt x="6" y="0"/>
                  </a:lnTo>
                  <a:lnTo>
                    <a:pt x="8" y="1"/>
                  </a:lnTo>
                  <a:lnTo>
                    <a:pt x="9" y="2"/>
                  </a:lnTo>
                  <a:lnTo>
                    <a:pt x="9" y="2"/>
                  </a:lnTo>
                  <a:lnTo>
                    <a:pt x="9" y="3"/>
                  </a:lnTo>
                  <a:lnTo>
                    <a:pt x="7" y="3"/>
                  </a:lnTo>
                  <a:lnTo>
                    <a:pt x="5" y="4"/>
                  </a:lnTo>
                  <a:lnTo>
                    <a:pt x="2" y="4"/>
                  </a:lnTo>
                  <a:lnTo>
                    <a:pt x="1" y="3"/>
                  </a:lnTo>
                  <a:lnTo>
                    <a:pt x="0" y="3"/>
                  </a:lnTo>
                  <a:lnTo>
                    <a:pt x="0" y="3"/>
                  </a:lnTo>
                  <a:lnTo>
                    <a:pt x="0" y="2"/>
                  </a:lnTo>
                  <a:lnTo>
                    <a:pt x="0" y="2"/>
                  </a:lnTo>
                  <a:lnTo>
                    <a:pt x="1" y="1"/>
                  </a:lnTo>
                  <a:lnTo>
                    <a:pt x="3" y="0"/>
                  </a:lnTo>
                  <a:lnTo>
                    <a:pt x="5" y="0"/>
                  </a:lnTo>
                  <a:lnTo>
                    <a:pt x="5"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82" name="Freeform 559"/>
            <p:cNvSpPr>
              <a:spLocks/>
            </p:cNvSpPr>
            <p:nvPr/>
          </p:nvSpPr>
          <p:spPr bwMode="auto">
            <a:xfrm>
              <a:off x="8008942" y="5521322"/>
              <a:ext cx="14288" cy="11113"/>
            </a:xfrm>
            <a:custGeom>
              <a:avLst/>
              <a:gdLst/>
              <a:ahLst/>
              <a:cxnLst>
                <a:cxn ang="0">
                  <a:pos x="5" y="1"/>
                </a:cxn>
                <a:cxn ang="0">
                  <a:pos x="5" y="1"/>
                </a:cxn>
                <a:cxn ang="0">
                  <a:pos x="6" y="0"/>
                </a:cxn>
                <a:cxn ang="0">
                  <a:pos x="7" y="0"/>
                </a:cxn>
                <a:cxn ang="0">
                  <a:pos x="8" y="1"/>
                </a:cxn>
                <a:cxn ang="0">
                  <a:pos x="9" y="2"/>
                </a:cxn>
                <a:cxn ang="0">
                  <a:pos x="9" y="3"/>
                </a:cxn>
                <a:cxn ang="0">
                  <a:pos x="8" y="4"/>
                </a:cxn>
                <a:cxn ang="0">
                  <a:pos x="7" y="5"/>
                </a:cxn>
                <a:cxn ang="0">
                  <a:pos x="5" y="6"/>
                </a:cxn>
                <a:cxn ang="0">
                  <a:pos x="3" y="7"/>
                </a:cxn>
                <a:cxn ang="0">
                  <a:pos x="1" y="7"/>
                </a:cxn>
                <a:cxn ang="0">
                  <a:pos x="1" y="7"/>
                </a:cxn>
                <a:cxn ang="0">
                  <a:pos x="1" y="6"/>
                </a:cxn>
                <a:cxn ang="0">
                  <a:pos x="0" y="5"/>
                </a:cxn>
                <a:cxn ang="0">
                  <a:pos x="1" y="2"/>
                </a:cxn>
                <a:cxn ang="0">
                  <a:pos x="1" y="1"/>
                </a:cxn>
                <a:cxn ang="0">
                  <a:pos x="3" y="1"/>
                </a:cxn>
                <a:cxn ang="0">
                  <a:pos x="5" y="1"/>
                </a:cxn>
                <a:cxn ang="0">
                  <a:pos x="5" y="1"/>
                </a:cxn>
              </a:cxnLst>
              <a:rect l="0" t="0" r="r" b="b"/>
              <a:pathLst>
                <a:path w="9" h="7">
                  <a:moveTo>
                    <a:pt x="5" y="1"/>
                  </a:moveTo>
                  <a:lnTo>
                    <a:pt x="5" y="1"/>
                  </a:lnTo>
                  <a:lnTo>
                    <a:pt x="6" y="0"/>
                  </a:lnTo>
                  <a:lnTo>
                    <a:pt x="7" y="0"/>
                  </a:lnTo>
                  <a:lnTo>
                    <a:pt x="8" y="1"/>
                  </a:lnTo>
                  <a:lnTo>
                    <a:pt x="9" y="2"/>
                  </a:lnTo>
                  <a:lnTo>
                    <a:pt x="9" y="3"/>
                  </a:lnTo>
                  <a:lnTo>
                    <a:pt x="8" y="4"/>
                  </a:lnTo>
                  <a:lnTo>
                    <a:pt x="7" y="5"/>
                  </a:lnTo>
                  <a:lnTo>
                    <a:pt x="5" y="6"/>
                  </a:lnTo>
                  <a:lnTo>
                    <a:pt x="3" y="7"/>
                  </a:lnTo>
                  <a:lnTo>
                    <a:pt x="1" y="7"/>
                  </a:lnTo>
                  <a:lnTo>
                    <a:pt x="1" y="7"/>
                  </a:lnTo>
                  <a:lnTo>
                    <a:pt x="1" y="6"/>
                  </a:lnTo>
                  <a:lnTo>
                    <a:pt x="0" y="5"/>
                  </a:lnTo>
                  <a:lnTo>
                    <a:pt x="1" y="2"/>
                  </a:lnTo>
                  <a:lnTo>
                    <a:pt x="1" y="1"/>
                  </a:lnTo>
                  <a:lnTo>
                    <a:pt x="3" y="1"/>
                  </a:lnTo>
                  <a:lnTo>
                    <a:pt x="5" y="1"/>
                  </a:lnTo>
                  <a:lnTo>
                    <a:pt x="5"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83" name="Freeform 560"/>
            <p:cNvSpPr>
              <a:spLocks/>
            </p:cNvSpPr>
            <p:nvPr/>
          </p:nvSpPr>
          <p:spPr bwMode="auto">
            <a:xfrm>
              <a:off x="7980367" y="5514973"/>
              <a:ext cx="11113" cy="9525"/>
            </a:xfrm>
            <a:custGeom>
              <a:avLst/>
              <a:gdLst/>
              <a:ahLst/>
              <a:cxnLst>
                <a:cxn ang="0">
                  <a:pos x="6" y="2"/>
                </a:cxn>
                <a:cxn ang="0">
                  <a:pos x="6" y="2"/>
                </a:cxn>
                <a:cxn ang="0">
                  <a:pos x="7" y="3"/>
                </a:cxn>
                <a:cxn ang="0">
                  <a:pos x="7" y="4"/>
                </a:cxn>
                <a:cxn ang="0">
                  <a:pos x="7" y="5"/>
                </a:cxn>
                <a:cxn ang="0">
                  <a:pos x="6" y="6"/>
                </a:cxn>
                <a:cxn ang="0">
                  <a:pos x="5" y="6"/>
                </a:cxn>
                <a:cxn ang="0">
                  <a:pos x="3" y="5"/>
                </a:cxn>
                <a:cxn ang="0">
                  <a:pos x="1" y="4"/>
                </a:cxn>
                <a:cxn ang="0">
                  <a:pos x="0" y="3"/>
                </a:cxn>
                <a:cxn ang="0">
                  <a:pos x="0" y="2"/>
                </a:cxn>
                <a:cxn ang="0">
                  <a:pos x="0" y="2"/>
                </a:cxn>
                <a:cxn ang="0">
                  <a:pos x="1" y="0"/>
                </a:cxn>
                <a:cxn ang="0">
                  <a:pos x="3" y="0"/>
                </a:cxn>
                <a:cxn ang="0">
                  <a:pos x="4" y="0"/>
                </a:cxn>
                <a:cxn ang="0">
                  <a:pos x="5" y="0"/>
                </a:cxn>
                <a:cxn ang="0">
                  <a:pos x="6" y="2"/>
                </a:cxn>
                <a:cxn ang="0">
                  <a:pos x="6" y="2"/>
                </a:cxn>
              </a:cxnLst>
              <a:rect l="0" t="0" r="r" b="b"/>
              <a:pathLst>
                <a:path w="7" h="6">
                  <a:moveTo>
                    <a:pt x="6" y="2"/>
                  </a:moveTo>
                  <a:lnTo>
                    <a:pt x="6" y="2"/>
                  </a:lnTo>
                  <a:lnTo>
                    <a:pt x="7" y="3"/>
                  </a:lnTo>
                  <a:lnTo>
                    <a:pt x="7" y="4"/>
                  </a:lnTo>
                  <a:lnTo>
                    <a:pt x="7" y="5"/>
                  </a:lnTo>
                  <a:lnTo>
                    <a:pt x="6" y="6"/>
                  </a:lnTo>
                  <a:lnTo>
                    <a:pt x="5" y="6"/>
                  </a:lnTo>
                  <a:lnTo>
                    <a:pt x="3" y="5"/>
                  </a:lnTo>
                  <a:lnTo>
                    <a:pt x="1" y="4"/>
                  </a:lnTo>
                  <a:lnTo>
                    <a:pt x="0" y="3"/>
                  </a:lnTo>
                  <a:lnTo>
                    <a:pt x="0" y="2"/>
                  </a:lnTo>
                  <a:lnTo>
                    <a:pt x="0" y="2"/>
                  </a:lnTo>
                  <a:lnTo>
                    <a:pt x="1" y="0"/>
                  </a:lnTo>
                  <a:lnTo>
                    <a:pt x="3" y="0"/>
                  </a:lnTo>
                  <a:lnTo>
                    <a:pt x="4" y="0"/>
                  </a:lnTo>
                  <a:lnTo>
                    <a:pt x="5" y="0"/>
                  </a:lnTo>
                  <a:lnTo>
                    <a:pt x="6" y="2"/>
                  </a:lnTo>
                  <a:lnTo>
                    <a:pt x="6"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84" name="Freeform 561"/>
            <p:cNvSpPr>
              <a:spLocks/>
            </p:cNvSpPr>
            <p:nvPr/>
          </p:nvSpPr>
          <p:spPr bwMode="auto">
            <a:xfrm>
              <a:off x="7997830" y="5572123"/>
              <a:ext cx="11113" cy="9525"/>
            </a:xfrm>
            <a:custGeom>
              <a:avLst/>
              <a:gdLst/>
              <a:ahLst/>
              <a:cxnLst>
                <a:cxn ang="0">
                  <a:pos x="7" y="5"/>
                </a:cxn>
                <a:cxn ang="0">
                  <a:pos x="7" y="5"/>
                </a:cxn>
                <a:cxn ang="0">
                  <a:pos x="6" y="3"/>
                </a:cxn>
                <a:cxn ang="0">
                  <a:pos x="6" y="2"/>
                </a:cxn>
                <a:cxn ang="0">
                  <a:pos x="6" y="1"/>
                </a:cxn>
                <a:cxn ang="0">
                  <a:pos x="6" y="0"/>
                </a:cxn>
                <a:cxn ang="0">
                  <a:pos x="4" y="0"/>
                </a:cxn>
                <a:cxn ang="0">
                  <a:pos x="2" y="1"/>
                </a:cxn>
                <a:cxn ang="0">
                  <a:pos x="1" y="1"/>
                </a:cxn>
                <a:cxn ang="0">
                  <a:pos x="0" y="1"/>
                </a:cxn>
                <a:cxn ang="0">
                  <a:pos x="0" y="2"/>
                </a:cxn>
                <a:cxn ang="0">
                  <a:pos x="0" y="3"/>
                </a:cxn>
                <a:cxn ang="0">
                  <a:pos x="0" y="4"/>
                </a:cxn>
                <a:cxn ang="0">
                  <a:pos x="1" y="4"/>
                </a:cxn>
                <a:cxn ang="0">
                  <a:pos x="2" y="6"/>
                </a:cxn>
                <a:cxn ang="0">
                  <a:pos x="3" y="6"/>
                </a:cxn>
                <a:cxn ang="0">
                  <a:pos x="5" y="6"/>
                </a:cxn>
                <a:cxn ang="0">
                  <a:pos x="6" y="6"/>
                </a:cxn>
                <a:cxn ang="0">
                  <a:pos x="7" y="4"/>
                </a:cxn>
                <a:cxn ang="0">
                  <a:pos x="7" y="5"/>
                </a:cxn>
                <a:cxn ang="0">
                  <a:pos x="7" y="5"/>
                </a:cxn>
                <a:cxn ang="0">
                  <a:pos x="7" y="5"/>
                </a:cxn>
              </a:cxnLst>
              <a:rect l="0" t="0" r="r" b="b"/>
              <a:pathLst>
                <a:path w="7" h="6">
                  <a:moveTo>
                    <a:pt x="7" y="5"/>
                  </a:moveTo>
                  <a:lnTo>
                    <a:pt x="7" y="5"/>
                  </a:lnTo>
                  <a:lnTo>
                    <a:pt x="6" y="3"/>
                  </a:lnTo>
                  <a:lnTo>
                    <a:pt x="6" y="2"/>
                  </a:lnTo>
                  <a:lnTo>
                    <a:pt x="6" y="1"/>
                  </a:lnTo>
                  <a:lnTo>
                    <a:pt x="6" y="0"/>
                  </a:lnTo>
                  <a:lnTo>
                    <a:pt x="4" y="0"/>
                  </a:lnTo>
                  <a:lnTo>
                    <a:pt x="2" y="1"/>
                  </a:lnTo>
                  <a:lnTo>
                    <a:pt x="1" y="1"/>
                  </a:lnTo>
                  <a:lnTo>
                    <a:pt x="0" y="1"/>
                  </a:lnTo>
                  <a:lnTo>
                    <a:pt x="0" y="2"/>
                  </a:lnTo>
                  <a:lnTo>
                    <a:pt x="0" y="3"/>
                  </a:lnTo>
                  <a:lnTo>
                    <a:pt x="0" y="4"/>
                  </a:lnTo>
                  <a:lnTo>
                    <a:pt x="1" y="4"/>
                  </a:lnTo>
                  <a:lnTo>
                    <a:pt x="2" y="6"/>
                  </a:lnTo>
                  <a:lnTo>
                    <a:pt x="3" y="6"/>
                  </a:lnTo>
                  <a:lnTo>
                    <a:pt x="5" y="6"/>
                  </a:lnTo>
                  <a:lnTo>
                    <a:pt x="6" y="6"/>
                  </a:lnTo>
                  <a:lnTo>
                    <a:pt x="7" y="4"/>
                  </a:lnTo>
                  <a:lnTo>
                    <a:pt x="7" y="5"/>
                  </a:lnTo>
                  <a:lnTo>
                    <a:pt x="7" y="5"/>
                  </a:lnTo>
                  <a:lnTo>
                    <a:pt x="7"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85" name="Freeform 562"/>
            <p:cNvSpPr>
              <a:spLocks/>
            </p:cNvSpPr>
            <p:nvPr/>
          </p:nvSpPr>
          <p:spPr bwMode="auto">
            <a:xfrm>
              <a:off x="8002592" y="5534023"/>
              <a:ext cx="25400" cy="28575"/>
            </a:xfrm>
            <a:custGeom>
              <a:avLst/>
              <a:gdLst/>
              <a:ahLst/>
              <a:cxnLst>
                <a:cxn ang="0">
                  <a:pos x="15" y="15"/>
                </a:cxn>
                <a:cxn ang="0">
                  <a:pos x="15" y="15"/>
                </a:cxn>
                <a:cxn ang="0">
                  <a:pos x="15" y="15"/>
                </a:cxn>
                <a:cxn ang="0">
                  <a:pos x="15" y="13"/>
                </a:cxn>
                <a:cxn ang="0">
                  <a:pos x="15" y="11"/>
                </a:cxn>
                <a:cxn ang="0">
                  <a:pos x="15" y="10"/>
                </a:cxn>
                <a:cxn ang="0">
                  <a:pos x="14" y="9"/>
                </a:cxn>
                <a:cxn ang="0">
                  <a:pos x="13" y="8"/>
                </a:cxn>
                <a:cxn ang="0">
                  <a:pos x="12" y="8"/>
                </a:cxn>
                <a:cxn ang="0">
                  <a:pos x="12" y="7"/>
                </a:cxn>
                <a:cxn ang="0">
                  <a:pos x="13" y="6"/>
                </a:cxn>
                <a:cxn ang="0">
                  <a:pos x="13" y="6"/>
                </a:cxn>
                <a:cxn ang="0">
                  <a:pos x="14" y="6"/>
                </a:cxn>
                <a:cxn ang="0">
                  <a:pos x="15" y="7"/>
                </a:cxn>
                <a:cxn ang="0">
                  <a:pos x="16" y="7"/>
                </a:cxn>
                <a:cxn ang="0">
                  <a:pos x="16" y="6"/>
                </a:cxn>
                <a:cxn ang="0">
                  <a:pos x="16" y="5"/>
                </a:cxn>
                <a:cxn ang="0">
                  <a:pos x="16" y="4"/>
                </a:cxn>
                <a:cxn ang="0">
                  <a:pos x="16" y="3"/>
                </a:cxn>
                <a:cxn ang="0">
                  <a:pos x="15" y="3"/>
                </a:cxn>
                <a:cxn ang="0">
                  <a:pos x="14" y="2"/>
                </a:cxn>
                <a:cxn ang="0">
                  <a:pos x="13" y="1"/>
                </a:cxn>
                <a:cxn ang="0">
                  <a:pos x="13" y="0"/>
                </a:cxn>
                <a:cxn ang="0">
                  <a:pos x="12" y="0"/>
                </a:cxn>
                <a:cxn ang="0">
                  <a:pos x="12" y="0"/>
                </a:cxn>
                <a:cxn ang="0">
                  <a:pos x="9" y="2"/>
                </a:cxn>
                <a:cxn ang="0">
                  <a:pos x="7" y="2"/>
                </a:cxn>
                <a:cxn ang="0">
                  <a:pos x="4" y="3"/>
                </a:cxn>
                <a:cxn ang="0">
                  <a:pos x="3" y="3"/>
                </a:cxn>
                <a:cxn ang="0">
                  <a:pos x="3" y="4"/>
                </a:cxn>
                <a:cxn ang="0">
                  <a:pos x="3" y="6"/>
                </a:cxn>
                <a:cxn ang="0">
                  <a:pos x="3" y="8"/>
                </a:cxn>
                <a:cxn ang="0">
                  <a:pos x="1" y="9"/>
                </a:cxn>
                <a:cxn ang="0">
                  <a:pos x="0" y="11"/>
                </a:cxn>
                <a:cxn ang="0">
                  <a:pos x="0" y="11"/>
                </a:cxn>
                <a:cxn ang="0">
                  <a:pos x="0" y="12"/>
                </a:cxn>
                <a:cxn ang="0">
                  <a:pos x="0" y="13"/>
                </a:cxn>
                <a:cxn ang="0">
                  <a:pos x="0" y="14"/>
                </a:cxn>
                <a:cxn ang="0">
                  <a:pos x="0" y="15"/>
                </a:cxn>
                <a:cxn ang="0">
                  <a:pos x="0" y="15"/>
                </a:cxn>
                <a:cxn ang="0">
                  <a:pos x="0" y="16"/>
                </a:cxn>
                <a:cxn ang="0">
                  <a:pos x="1" y="18"/>
                </a:cxn>
                <a:cxn ang="0">
                  <a:pos x="3" y="18"/>
                </a:cxn>
                <a:cxn ang="0">
                  <a:pos x="3" y="18"/>
                </a:cxn>
                <a:cxn ang="0">
                  <a:pos x="5" y="16"/>
                </a:cxn>
                <a:cxn ang="0">
                  <a:pos x="5" y="16"/>
                </a:cxn>
                <a:cxn ang="0">
                  <a:pos x="7" y="17"/>
                </a:cxn>
                <a:cxn ang="0">
                  <a:pos x="8" y="18"/>
                </a:cxn>
                <a:cxn ang="0">
                  <a:pos x="10" y="18"/>
                </a:cxn>
                <a:cxn ang="0">
                  <a:pos x="10" y="17"/>
                </a:cxn>
                <a:cxn ang="0">
                  <a:pos x="12" y="16"/>
                </a:cxn>
                <a:cxn ang="0">
                  <a:pos x="14" y="17"/>
                </a:cxn>
                <a:cxn ang="0">
                  <a:pos x="15" y="16"/>
                </a:cxn>
                <a:cxn ang="0">
                  <a:pos x="15" y="15"/>
                </a:cxn>
                <a:cxn ang="0">
                  <a:pos x="15" y="15"/>
                </a:cxn>
              </a:cxnLst>
              <a:rect l="0" t="0" r="r" b="b"/>
              <a:pathLst>
                <a:path w="16" h="18">
                  <a:moveTo>
                    <a:pt x="15" y="15"/>
                  </a:moveTo>
                  <a:lnTo>
                    <a:pt x="15" y="15"/>
                  </a:lnTo>
                  <a:lnTo>
                    <a:pt x="15" y="15"/>
                  </a:lnTo>
                  <a:lnTo>
                    <a:pt x="15" y="13"/>
                  </a:lnTo>
                  <a:lnTo>
                    <a:pt x="15" y="11"/>
                  </a:lnTo>
                  <a:lnTo>
                    <a:pt x="15" y="10"/>
                  </a:lnTo>
                  <a:lnTo>
                    <a:pt x="14" y="9"/>
                  </a:lnTo>
                  <a:lnTo>
                    <a:pt x="13" y="8"/>
                  </a:lnTo>
                  <a:lnTo>
                    <a:pt x="12" y="8"/>
                  </a:lnTo>
                  <a:lnTo>
                    <a:pt x="12" y="7"/>
                  </a:lnTo>
                  <a:lnTo>
                    <a:pt x="13" y="6"/>
                  </a:lnTo>
                  <a:lnTo>
                    <a:pt x="13" y="6"/>
                  </a:lnTo>
                  <a:lnTo>
                    <a:pt x="14" y="6"/>
                  </a:lnTo>
                  <a:lnTo>
                    <a:pt x="15" y="7"/>
                  </a:lnTo>
                  <a:lnTo>
                    <a:pt x="16" y="7"/>
                  </a:lnTo>
                  <a:lnTo>
                    <a:pt x="16" y="6"/>
                  </a:lnTo>
                  <a:lnTo>
                    <a:pt x="16" y="5"/>
                  </a:lnTo>
                  <a:lnTo>
                    <a:pt x="16" y="4"/>
                  </a:lnTo>
                  <a:lnTo>
                    <a:pt x="16" y="3"/>
                  </a:lnTo>
                  <a:lnTo>
                    <a:pt x="15" y="3"/>
                  </a:lnTo>
                  <a:lnTo>
                    <a:pt x="14" y="2"/>
                  </a:lnTo>
                  <a:lnTo>
                    <a:pt x="13" y="1"/>
                  </a:lnTo>
                  <a:lnTo>
                    <a:pt x="13" y="0"/>
                  </a:lnTo>
                  <a:lnTo>
                    <a:pt x="12" y="0"/>
                  </a:lnTo>
                  <a:lnTo>
                    <a:pt x="12" y="0"/>
                  </a:lnTo>
                  <a:lnTo>
                    <a:pt x="9" y="2"/>
                  </a:lnTo>
                  <a:lnTo>
                    <a:pt x="7" y="2"/>
                  </a:lnTo>
                  <a:lnTo>
                    <a:pt x="4" y="3"/>
                  </a:lnTo>
                  <a:lnTo>
                    <a:pt x="3" y="3"/>
                  </a:lnTo>
                  <a:lnTo>
                    <a:pt x="3" y="4"/>
                  </a:lnTo>
                  <a:lnTo>
                    <a:pt x="3" y="6"/>
                  </a:lnTo>
                  <a:lnTo>
                    <a:pt x="3" y="8"/>
                  </a:lnTo>
                  <a:lnTo>
                    <a:pt x="1" y="9"/>
                  </a:lnTo>
                  <a:lnTo>
                    <a:pt x="0" y="11"/>
                  </a:lnTo>
                  <a:lnTo>
                    <a:pt x="0" y="11"/>
                  </a:lnTo>
                  <a:lnTo>
                    <a:pt x="0" y="12"/>
                  </a:lnTo>
                  <a:lnTo>
                    <a:pt x="0" y="13"/>
                  </a:lnTo>
                  <a:lnTo>
                    <a:pt x="0" y="14"/>
                  </a:lnTo>
                  <a:lnTo>
                    <a:pt x="0" y="15"/>
                  </a:lnTo>
                  <a:lnTo>
                    <a:pt x="0" y="15"/>
                  </a:lnTo>
                  <a:lnTo>
                    <a:pt x="0" y="16"/>
                  </a:lnTo>
                  <a:lnTo>
                    <a:pt x="1" y="18"/>
                  </a:lnTo>
                  <a:lnTo>
                    <a:pt x="3" y="18"/>
                  </a:lnTo>
                  <a:lnTo>
                    <a:pt x="3" y="18"/>
                  </a:lnTo>
                  <a:lnTo>
                    <a:pt x="5" y="16"/>
                  </a:lnTo>
                  <a:lnTo>
                    <a:pt x="5" y="16"/>
                  </a:lnTo>
                  <a:lnTo>
                    <a:pt x="7" y="17"/>
                  </a:lnTo>
                  <a:lnTo>
                    <a:pt x="8" y="18"/>
                  </a:lnTo>
                  <a:lnTo>
                    <a:pt x="10" y="18"/>
                  </a:lnTo>
                  <a:lnTo>
                    <a:pt x="10" y="17"/>
                  </a:lnTo>
                  <a:lnTo>
                    <a:pt x="12" y="16"/>
                  </a:lnTo>
                  <a:lnTo>
                    <a:pt x="14" y="17"/>
                  </a:lnTo>
                  <a:lnTo>
                    <a:pt x="15" y="16"/>
                  </a:lnTo>
                  <a:lnTo>
                    <a:pt x="15" y="15"/>
                  </a:lnTo>
                  <a:lnTo>
                    <a:pt x="15" y="1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86" name="Freeform 563"/>
            <p:cNvSpPr>
              <a:spLocks/>
            </p:cNvSpPr>
            <p:nvPr/>
          </p:nvSpPr>
          <p:spPr bwMode="auto">
            <a:xfrm>
              <a:off x="7977192" y="5553073"/>
              <a:ext cx="20638" cy="17463"/>
            </a:xfrm>
            <a:custGeom>
              <a:avLst/>
              <a:gdLst/>
              <a:ahLst/>
              <a:cxnLst>
                <a:cxn ang="0">
                  <a:pos x="13" y="6"/>
                </a:cxn>
                <a:cxn ang="0">
                  <a:pos x="13" y="6"/>
                </a:cxn>
                <a:cxn ang="0">
                  <a:pos x="13" y="6"/>
                </a:cxn>
                <a:cxn ang="0">
                  <a:pos x="13" y="5"/>
                </a:cxn>
                <a:cxn ang="0">
                  <a:pos x="13" y="4"/>
                </a:cxn>
                <a:cxn ang="0">
                  <a:pos x="9" y="2"/>
                </a:cxn>
                <a:cxn ang="0">
                  <a:pos x="7" y="1"/>
                </a:cxn>
                <a:cxn ang="0">
                  <a:pos x="7" y="0"/>
                </a:cxn>
                <a:cxn ang="0">
                  <a:pos x="5" y="0"/>
                </a:cxn>
                <a:cxn ang="0">
                  <a:pos x="4" y="0"/>
                </a:cxn>
                <a:cxn ang="0">
                  <a:pos x="0" y="2"/>
                </a:cxn>
                <a:cxn ang="0">
                  <a:pos x="0" y="2"/>
                </a:cxn>
                <a:cxn ang="0">
                  <a:pos x="0" y="3"/>
                </a:cxn>
                <a:cxn ang="0">
                  <a:pos x="2" y="3"/>
                </a:cxn>
                <a:cxn ang="0">
                  <a:pos x="2" y="6"/>
                </a:cxn>
                <a:cxn ang="0">
                  <a:pos x="2" y="9"/>
                </a:cxn>
                <a:cxn ang="0">
                  <a:pos x="3" y="10"/>
                </a:cxn>
                <a:cxn ang="0">
                  <a:pos x="3" y="11"/>
                </a:cxn>
                <a:cxn ang="0">
                  <a:pos x="4" y="11"/>
                </a:cxn>
                <a:cxn ang="0">
                  <a:pos x="5" y="11"/>
                </a:cxn>
                <a:cxn ang="0">
                  <a:pos x="6" y="11"/>
                </a:cxn>
                <a:cxn ang="0">
                  <a:pos x="8" y="8"/>
                </a:cxn>
                <a:cxn ang="0">
                  <a:pos x="10" y="7"/>
                </a:cxn>
                <a:cxn ang="0">
                  <a:pos x="13" y="6"/>
                </a:cxn>
                <a:cxn ang="0">
                  <a:pos x="13" y="6"/>
                </a:cxn>
              </a:cxnLst>
              <a:rect l="0" t="0" r="r" b="b"/>
              <a:pathLst>
                <a:path w="13" h="11">
                  <a:moveTo>
                    <a:pt x="13" y="6"/>
                  </a:moveTo>
                  <a:lnTo>
                    <a:pt x="13" y="6"/>
                  </a:lnTo>
                  <a:lnTo>
                    <a:pt x="13" y="6"/>
                  </a:lnTo>
                  <a:lnTo>
                    <a:pt x="13" y="5"/>
                  </a:lnTo>
                  <a:lnTo>
                    <a:pt x="13" y="4"/>
                  </a:lnTo>
                  <a:lnTo>
                    <a:pt x="9" y="2"/>
                  </a:lnTo>
                  <a:lnTo>
                    <a:pt x="7" y="1"/>
                  </a:lnTo>
                  <a:lnTo>
                    <a:pt x="7" y="0"/>
                  </a:lnTo>
                  <a:lnTo>
                    <a:pt x="5" y="0"/>
                  </a:lnTo>
                  <a:lnTo>
                    <a:pt x="4" y="0"/>
                  </a:lnTo>
                  <a:lnTo>
                    <a:pt x="0" y="2"/>
                  </a:lnTo>
                  <a:lnTo>
                    <a:pt x="0" y="2"/>
                  </a:lnTo>
                  <a:lnTo>
                    <a:pt x="0" y="3"/>
                  </a:lnTo>
                  <a:lnTo>
                    <a:pt x="2" y="3"/>
                  </a:lnTo>
                  <a:lnTo>
                    <a:pt x="2" y="6"/>
                  </a:lnTo>
                  <a:lnTo>
                    <a:pt x="2" y="9"/>
                  </a:lnTo>
                  <a:lnTo>
                    <a:pt x="3" y="10"/>
                  </a:lnTo>
                  <a:lnTo>
                    <a:pt x="3" y="11"/>
                  </a:lnTo>
                  <a:lnTo>
                    <a:pt x="4" y="11"/>
                  </a:lnTo>
                  <a:lnTo>
                    <a:pt x="5" y="11"/>
                  </a:lnTo>
                  <a:lnTo>
                    <a:pt x="6" y="11"/>
                  </a:lnTo>
                  <a:lnTo>
                    <a:pt x="8" y="8"/>
                  </a:lnTo>
                  <a:lnTo>
                    <a:pt x="10" y="7"/>
                  </a:lnTo>
                  <a:lnTo>
                    <a:pt x="13" y="6"/>
                  </a:lnTo>
                  <a:lnTo>
                    <a:pt x="13" y="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87" name="Freeform 564"/>
            <p:cNvSpPr>
              <a:spLocks/>
            </p:cNvSpPr>
            <p:nvPr/>
          </p:nvSpPr>
          <p:spPr bwMode="auto">
            <a:xfrm>
              <a:off x="7966081" y="5557836"/>
              <a:ext cx="11113" cy="15875"/>
            </a:xfrm>
            <a:custGeom>
              <a:avLst/>
              <a:gdLst/>
              <a:ahLst/>
              <a:cxnLst>
                <a:cxn ang="0">
                  <a:pos x="7" y="8"/>
                </a:cxn>
                <a:cxn ang="0">
                  <a:pos x="7" y="8"/>
                </a:cxn>
                <a:cxn ang="0">
                  <a:pos x="7" y="7"/>
                </a:cxn>
                <a:cxn ang="0">
                  <a:pos x="7" y="7"/>
                </a:cxn>
                <a:cxn ang="0">
                  <a:pos x="6" y="6"/>
                </a:cxn>
                <a:cxn ang="0">
                  <a:pos x="5" y="6"/>
                </a:cxn>
                <a:cxn ang="0">
                  <a:pos x="4" y="4"/>
                </a:cxn>
                <a:cxn ang="0">
                  <a:pos x="5" y="0"/>
                </a:cxn>
                <a:cxn ang="0">
                  <a:pos x="2" y="0"/>
                </a:cxn>
                <a:cxn ang="0">
                  <a:pos x="1" y="0"/>
                </a:cxn>
                <a:cxn ang="0">
                  <a:pos x="0" y="0"/>
                </a:cxn>
                <a:cxn ang="0">
                  <a:pos x="0" y="1"/>
                </a:cxn>
                <a:cxn ang="0">
                  <a:pos x="0" y="2"/>
                </a:cxn>
                <a:cxn ang="0">
                  <a:pos x="0" y="3"/>
                </a:cxn>
                <a:cxn ang="0">
                  <a:pos x="1" y="4"/>
                </a:cxn>
                <a:cxn ang="0">
                  <a:pos x="1" y="6"/>
                </a:cxn>
                <a:cxn ang="0">
                  <a:pos x="0" y="7"/>
                </a:cxn>
                <a:cxn ang="0">
                  <a:pos x="0" y="8"/>
                </a:cxn>
                <a:cxn ang="0">
                  <a:pos x="0" y="9"/>
                </a:cxn>
                <a:cxn ang="0">
                  <a:pos x="1" y="9"/>
                </a:cxn>
                <a:cxn ang="0">
                  <a:pos x="1" y="10"/>
                </a:cxn>
                <a:cxn ang="0">
                  <a:pos x="3" y="10"/>
                </a:cxn>
                <a:cxn ang="0">
                  <a:pos x="5" y="10"/>
                </a:cxn>
                <a:cxn ang="0">
                  <a:pos x="6" y="10"/>
                </a:cxn>
                <a:cxn ang="0">
                  <a:pos x="7" y="10"/>
                </a:cxn>
                <a:cxn ang="0">
                  <a:pos x="7" y="8"/>
                </a:cxn>
                <a:cxn ang="0">
                  <a:pos x="7" y="8"/>
                </a:cxn>
              </a:cxnLst>
              <a:rect l="0" t="0" r="r" b="b"/>
              <a:pathLst>
                <a:path w="7" h="10">
                  <a:moveTo>
                    <a:pt x="7" y="8"/>
                  </a:moveTo>
                  <a:lnTo>
                    <a:pt x="7" y="8"/>
                  </a:lnTo>
                  <a:lnTo>
                    <a:pt x="7" y="7"/>
                  </a:lnTo>
                  <a:lnTo>
                    <a:pt x="7" y="7"/>
                  </a:lnTo>
                  <a:lnTo>
                    <a:pt x="6" y="6"/>
                  </a:lnTo>
                  <a:lnTo>
                    <a:pt x="5" y="6"/>
                  </a:lnTo>
                  <a:lnTo>
                    <a:pt x="4" y="4"/>
                  </a:lnTo>
                  <a:lnTo>
                    <a:pt x="5" y="0"/>
                  </a:lnTo>
                  <a:lnTo>
                    <a:pt x="2" y="0"/>
                  </a:lnTo>
                  <a:lnTo>
                    <a:pt x="1" y="0"/>
                  </a:lnTo>
                  <a:lnTo>
                    <a:pt x="0" y="0"/>
                  </a:lnTo>
                  <a:lnTo>
                    <a:pt x="0" y="1"/>
                  </a:lnTo>
                  <a:lnTo>
                    <a:pt x="0" y="2"/>
                  </a:lnTo>
                  <a:lnTo>
                    <a:pt x="0" y="3"/>
                  </a:lnTo>
                  <a:lnTo>
                    <a:pt x="1" y="4"/>
                  </a:lnTo>
                  <a:lnTo>
                    <a:pt x="1" y="6"/>
                  </a:lnTo>
                  <a:lnTo>
                    <a:pt x="0" y="7"/>
                  </a:lnTo>
                  <a:lnTo>
                    <a:pt x="0" y="8"/>
                  </a:lnTo>
                  <a:lnTo>
                    <a:pt x="0" y="9"/>
                  </a:lnTo>
                  <a:lnTo>
                    <a:pt x="1" y="9"/>
                  </a:lnTo>
                  <a:lnTo>
                    <a:pt x="1" y="10"/>
                  </a:lnTo>
                  <a:lnTo>
                    <a:pt x="3" y="10"/>
                  </a:lnTo>
                  <a:lnTo>
                    <a:pt x="5" y="10"/>
                  </a:lnTo>
                  <a:lnTo>
                    <a:pt x="6" y="10"/>
                  </a:lnTo>
                  <a:lnTo>
                    <a:pt x="7" y="10"/>
                  </a:lnTo>
                  <a:lnTo>
                    <a:pt x="7" y="8"/>
                  </a:lnTo>
                  <a:lnTo>
                    <a:pt x="7" y="8"/>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88" name="Freeform 565"/>
            <p:cNvSpPr>
              <a:spLocks/>
            </p:cNvSpPr>
            <p:nvPr/>
          </p:nvSpPr>
          <p:spPr bwMode="auto">
            <a:xfrm>
              <a:off x="7993068" y="5521322"/>
              <a:ext cx="11113" cy="6350"/>
            </a:xfrm>
            <a:custGeom>
              <a:avLst/>
              <a:gdLst/>
              <a:ahLst/>
              <a:cxnLst>
                <a:cxn ang="0">
                  <a:pos x="7" y="1"/>
                </a:cxn>
                <a:cxn ang="0">
                  <a:pos x="7" y="1"/>
                </a:cxn>
                <a:cxn ang="0">
                  <a:pos x="7" y="1"/>
                </a:cxn>
                <a:cxn ang="0">
                  <a:pos x="6" y="0"/>
                </a:cxn>
                <a:cxn ang="0">
                  <a:pos x="3" y="1"/>
                </a:cxn>
                <a:cxn ang="0">
                  <a:pos x="1" y="2"/>
                </a:cxn>
                <a:cxn ang="0">
                  <a:pos x="0" y="3"/>
                </a:cxn>
                <a:cxn ang="0">
                  <a:pos x="0" y="4"/>
                </a:cxn>
                <a:cxn ang="0">
                  <a:pos x="2" y="3"/>
                </a:cxn>
                <a:cxn ang="0">
                  <a:pos x="3" y="3"/>
                </a:cxn>
                <a:cxn ang="0">
                  <a:pos x="3" y="3"/>
                </a:cxn>
                <a:cxn ang="0">
                  <a:pos x="4" y="3"/>
                </a:cxn>
                <a:cxn ang="0">
                  <a:pos x="6" y="3"/>
                </a:cxn>
                <a:cxn ang="0">
                  <a:pos x="6" y="2"/>
                </a:cxn>
                <a:cxn ang="0">
                  <a:pos x="7" y="1"/>
                </a:cxn>
                <a:cxn ang="0">
                  <a:pos x="7" y="1"/>
                </a:cxn>
              </a:cxnLst>
              <a:rect l="0" t="0" r="r" b="b"/>
              <a:pathLst>
                <a:path w="7" h="4">
                  <a:moveTo>
                    <a:pt x="7" y="1"/>
                  </a:moveTo>
                  <a:lnTo>
                    <a:pt x="7" y="1"/>
                  </a:lnTo>
                  <a:lnTo>
                    <a:pt x="7" y="1"/>
                  </a:lnTo>
                  <a:lnTo>
                    <a:pt x="6" y="0"/>
                  </a:lnTo>
                  <a:lnTo>
                    <a:pt x="3" y="1"/>
                  </a:lnTo>
                  <a:lnTo>
                    <a:pt x="1" y="2"/>
                  </a:lnTo>
                  <a:lnTo>
                    <a:pt x="0" y="3"/>
                  </a:lnTo>
                  <a:lnTo>
                    <a:pt x="0" y="4"/>
                  </a:lnTo>
                  <a:lnTo>
                    <a:pt x="2" y="3"/>
                  </a:lnTo>
                  <a:lnTo>
                    <a:pt x="3" y="3"/>
                  </a:lnTo>
                  <a:lnTo>
                    <a:pt x="3" y="3"/>
                  </a:lnTo>
                  <a:lnTo>
                    <a:pt x="4" y="3"/>
                  </a:lnTo>
                  <a:lnTo>
                    <a:pt x="6" y="3"/>
                  </a:lnTo>
                  <a:lnTo>
                    <a:pt x="6" y="2"/>
                  </a:lnTo>
                  <a:lnTo>
                    <a:pt x="7" y="1"/>
                  </a:lnTo>
                  <a:lnTo>
                    <a:pt x="7"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89" name="Freeform 566"/>
            <p:cNvSpPr>
              <a:spLocks/>
            </p:cNvSpPr>
            <p:nvPr/>
          </p:nvSpPr>
          <p:spPr bwMode="auto">
            <a:xfrm>
              <a:off x="7988306" y="5532435"/>
              <a:ext cx="6350" cy="6350"/>
            </a:xfrm>
            <a:custGeom>
              <a:avLst/>
              <a:gdLst/>
              <a:ahLst/>
              <a:cxnLst>
                <a:cxn ang="0">
                  <a:pos x="4" y="3"/>
                </a:cxn>
                <a:cxn ang="0">
                  <a:pos x="4" y="3"/>
                </a:cxn>
                <a:cxn ang="0">
                  <a:pos x="3" y="1"/>
                </a:cxn>
                <a:cxn ang="0">
                  <a:pos x="2" y="1"/>
                </a:cxn>
                <a:cxn ang="0">
                  <a:pos x="1" y="0"/>
                </a:cxn>
                <a:cxn ang="0">
                  <a:pos x="0" y="0"/>
                </a:cxn>
                <a:cxn ang="0">
                  <a:pos x="0" y="1"/>
                </a:cxn>
                <a:cxn ang="0">
                  <a:pos x="0" y="1"/>
                </a:cxn>
                <a:cxn ang="0">
                  <a:pos x="0" y="3"/>
                </a:cxn>
                <a:cxn ang="0">
                  <a:pos x="1" y="3"/>
                </a:cxn>
                <a:cxn ang="0">
                  <a:pos x="2" y="4"/>
                </a:cxn>
                <a:cxn ang="0">
                  <a:pos x="3" y="4"/>
                </a:cxn>
                <a:cxn ang="0">
                  <a:pos x="4" y="3"/>
                </a:cxn>
                <a:cxn ang="0">
                  <a:pos x="4" y="3"/>
                </a:cxn>
                <a:cxn ang="0">
                  <a:pos x="4" y="3"/>
                </a:cxn>
              </a:cxnLst>
              <a:rect l="0" t="0" r="r" b="b"/>
              <a:pathLst>
                <a:path w="4" h="4">
                  <a:moveTo>
                    <a:pt x="4" y="3"/>
                  </a:moveTo>
                  <a:lnTo>
                    <a:pt x="4" y="3"/>
                  </a:lnTo>
                  <a:lnTo>
                    <a:pt x="3" y="1"/>
                  </a:lnTo>
                  <a:lnTo>
                    <a:pt x="2" y="1"/>
                  </a:lnTo>
                  <a:lnTo>
                    <a:pt x="1" y="0"/>
                  </a:lnTo>
                  <a:lnTo>
                    <a:pt x="0" y="0"/>
                  </a:lnTo>
                  <a:lnTo>
                    <a:pt x="0" y="1"/>
                  </a:lnTo>
                  <a:lnTo>
                    <a:pt x="0" y="1"/>
                  </a:lnTo>
                  <a:lnTo>
                    <a:pt x="0" y="3"/>
                  </a:lnTo>
                  <a:lnTo>
                    <a:pt x="1" y="3"/>
                  </a:lnTo>
                  <a:lnTo>
                    <a:pt x="2" y="4"/>
                  </a:lnTo>
                  <a:lnTo>
                    <a:pt x="3" y="4"/>
                  </a:lnTo>
                  <a:lnTo>
                    <a:pt x="4" y="3"/>
                  </a:lnTo>
                  <a:lnTo>
                    <a:pt x="4" y="3"/>
                  </a:lnTo>
                  <a:lnTo>
                    <a:pt x="4"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90" name="Freeform 567"/>
            <p:cNvSpPr>
              <a:spLocks/>
            </p:cNvSpPr>
            <p:nvPr/>
          </p:nvSpPr>
          <p:spPr bwMode="auto">
            <a:xfrm>
              <a:off x="7977192" y="5537198"/>
              <a:ext cx="7938" cy="6350"/>
            </a:xfrm>
            <a:custGeom>
              <a:avLst/>
              <a:gdLst/>
              <a:ahLst/>
              <a:cxnLst>
                <a:cxn ang="0">
                  <a:pos x="0" y="0"/>
                </a:cxn>
                <a:cxn ang="0">
                  <a:pos x="0" y="0"/>
                </a:cxn>
                <a:cxn ang="0">
                  <a:pos x="0" y="0"/>
                </a:cxn>
                <a:cxn ang="0">
                  <a:pos x="0" y="0"/>
                </a:cxn>
                <a:cxn ang="0">
                  <a:pos x="0" y="0"/>
                </a:cxn>
                <a:cxn ang="0">
                  <a:pos x="1" y="1"/>
                </a:cxn>
                <a:cxn ang="0">
                  <a:pos x="4" y="4"/>
                </a:cxn>
                <a:cxn ang="0">
                  <a:pos x="5" y="3"/>
                </a:cxn>
                <a:cxn ang="0">
                  <a:pos x="5" y="2"/>
                </a:cxn>
                <a:cxn ang="0">
                  <a:pos x="5" y="1"/>
                </a:cxn>
                <a:cxn ang="0">
                  <a:pos x="4" y="0"/>
                </a:cxn>
                <a:cxn ang="0">
                  <a:pos x="0" y="0"/>
                </a:cxn>
                <a:cxn ang="0">
                  <a:pos x="0" y="0"/>
                </a:cxn>
              </a:cxnLst>
              <a:rect l="0" t="0" r="r" b="b"/>
              <a:pathLst>
                <a:path w="5" h="4">
                  <a:moveTo>
                    <a:pt x="0" y="0"/>
                  </a:moveTo>
                  <a:lnTo>
                    <a:pt x="0" y="0"/>
                  </a:lnTo>
                  <a:lnTo>
                    <a:pt x="0" y="0"/>
                  </a:lnTo>
                  <a:lnTo>
                    <a:pt x="0" y="0"/>
                  </a:lnTo>
                  <a:lnTo>
                    <a:pt x="0" y="0"/>
                  </a:lnTo>
                  <a:lnTo>
                    <a:pt x="1" y="1"/>
                  </a:lnTo>
                  <a:lnTo>
                    <a:pt x="4" y="4"/>
                  </a:lnTo>
                  <a:lnTo>
                    <a:pt x="5" y="3"/>
                  </a:lnTo>
                  <a:lnTo>
                    <a:pt x="5" y="2"/>
                  </a:lnTo>
                  <a:lnTo>
                    <a:pt x="5" y="1"/>
                  </a:lnTo>
                  <a:lnTo>
                    <a:pt x="4" y="0"/>
                  </a:lnTo>
                  <a:lnTo>
                    <a:pt x="0" y="0"/>
                  </a:lnTo>
                  <a:lnTo>
                    <a:pt x="0"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91" name="Freeform 568"/>
            <p:cNvSpPr>
              <a:spLocks/>
            </p:cNvSpPr>
            <p:nvPr/>
          </p:nvSpPr>
          <p:spPr bwMode="auto">
            <a:xfrm>
              <a:off x="7986717" y="5543547"/>
              <a:ext cx="6350" cy="4762"/>
            </a:xfrm>
            <a:custGeom>
              <a:avLst/>
              <a:gdLst/>
              <a:ahLst/>
              <a:cxnLst>
                <a:cxn ang="0">
                  <a:pos x="2" y="3"/>
                </a:cxn>
                <a:cxn ang="0">
                  <a:pos x="2" y="3"/>
                </a:cxn>
                <a:cxn ang="0">
                  <a:pos x="1" y="3"/>
                </a:cxn>
                <a:cxn ang="0">
                  <a:pos x="1" y="3"/>
                </a:cxn>
                <a:cxn ang="0">
                  <a:pos x="1" y="3"/>
                </a:cxn>
                <a:cxn ang="0">
                  <a:pos x="0" y="2"/>
                </a:cxn>
                <a:cxn ang="0">
                  <a:pos x="1" y="1"/>
                </a:cxn>
                <a:cxn ang="0">
                  <a:pos x="1" y="0"/>
                </a:cxn>
                <a:cxn ang="0">
                  <a:pos x="2" y="0"/>
                </a:cxn>
                <a:cxn ang="0">
                  <a:pos x="2" y="0"/>
                </a:cxn>
                <a:cxn ang="0">
                  <a:pos x="3" y="0"/>
                </a:cxn>
                <a:cxn ang="0">
                  <a:pos x="4" y="1"/>
                </a:cxn>
                <a:cxn ang="0">
                  <a:pos x="3" y="2"/>
                </a:cxn>
                <a:cxn ang="0">
                  <a:pos x="2" y="3"/>
                </a:cxn>
                <a:cxn ang="0">
                  <a:pos x="2" y="3"/>
                </a:cxn>
              </a:cxnLst>
              <a:rect l="0" t="0" r="r" b="b"/>
              <a:pathLst>
                <a:path w="4" h="3">
                  <a:moveTo>
                    <a:pt x="2" y="3"/>
                  </a:moveTo>
                  <a:lnTo>
                    <a:pt x="2" y="3"/>
                  </a:lnTo>
                  <a:lnTo>
                    <a:pt x="1" y="3"/>
                  </a:lnTo>
                  <a:lnTo>
                    <a:pt x="1" y="3"/>
                  </a:lnTo>
                  <a:lnTo>
                    <a:pt x="1" y="3"/>
                  </a:lnTo>
                  <a:lnTo>
                    <a:pt x="0" y="2"/>
                  </a:lnTo>
                  <a:lnTo>
                    <a:pt x="1" y="1"/>
                  </a:lnTo>
                  <a:lnTo>
                    <a:pt x="1" y="0"/>
                  </a:lnTo>
                  <a:lnTo>
                    <a:pt x="2" y="0"/>
                  </a:lnTo>
                  <a:lnTo>
                    <a:pt x="2" y="0"/>
                  </a:lnTo>
                  <a:lnTo>
                    <a:pt x="3" y="0"/>
                  </a:lnTo>
                  <a:lnTo>
                    <a:pt x="4" y="1"/>
                  </a:lnTo>
                  <a:lnTo>
                    <a:pt x="3" y="2"/>
                  </a:lnTo>
                  <a:lnTo>
                    <a:pt x="2" y="3"/>
                  </a:lnTo>
                  <a:lnTo>
                    <a:pt x="2"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92" name="Freeform 569"/>
            <p:cNvSpPr>
              <a:spLocks/>
            </p:cNvSpPr>
            <p:nvPr/>
          </p:nvSpPr>
          <p:spPr bwMode="auto">
            <a:xfrm>
              <a:off x="7961317" y="5548311"/>
              <a:ext cx="12700" cy="7938"/>
            </a:xfrm>
            <a:custGeom>
              <a:avLst/>
              <a:gdLst/>
              <a:ahLst/>
              <a:cxnLst>
                <a:cxn ang="0">
                  <a:pos x="6" y="0"/>
                </a:cxn>
                <a:cxn ang="0">
                  <a:pos x="6" y="0"/>
                </a:cxn>
                <a:cxn ang="0">
                  <a:pos x="7" y="0"/>
                </a:cxn>
                <a:cxn ang="0">
                  <a:pos x="8" y="1"/>
                </a:cxn>
                <a:cxn ang="0">
                  <a:pos x="8" y="2"/>
                </a:cxn>
                <a:cxn ang="0">
                  <a:pos x="8" y="3"/>
                </a:cxn>
                <a:cxn ang="0">
                  <a:pos x="7" y="4"/>
                </a:cxn>
                <a:cxn ang="0">
                  <a:pos x="6" y="4"/>
                </a:cxn>
                <a:cxn ang="0">
                  <a:pos x="4" y="5"/>
                </a:cxn>
                <a:cxn ang="0">
                  <a:pos x="2" y="5"/>
                </a:cxn>
                <a:cxn ang="0">
                  <a:pos x="1" y="4"/>
                </a:cxn>
                <a:cxn ang="0">
                  <a:pos x="0" y="3"/>
                </a:cxn>
                <a:cxn ang="0">
                  <a:pos x="0" y="2"/>
                </a:cxn>
                <a:cxn ang="0">
                  <a:pos x="0" y="0"/>
                </a:cxn>
                <a:cxn ang="0">
                  <a:pos x="1" y="0"/>
                </a:cxn>
                <a:cxn ang="0">
                  <a:pos x="2" y="0"/>
                </a:cxn>
                <a:cxn ang="0">
                  <a:pos x="4" y="0"/>
                </a:cxn>
                <a:cxn ang="0">
                  <a:pos x="6" y="0"/>
                </a:cxn>
                <a:cxn ang="0">
                  <a:pos x="6" y="0"/>
                </a:cxn>
              </a:cxnLst>
              <a:rect l="0" t="0" r="r" b="b"/>
              <a:pathLst>
                <a:path w="8" h="5">
                  <a:moveTo>
                    <a:pt x="6" y="0"/>
                  </a:moveTo>
                  <a:lnTo>
                    <a:pt x="6" y="0"/>
                  </a:lnTo>
                  <a:lnTo>
                    <a:pt x="7" y="0"/>
                  </a:lnTo>
                  <a:lnTo>
                    <a:pt x="8" y="1"/>
                  </a:lnTo>
                  <a:lnTo>
                    <a:pt x="8" y="2"/>
                  </a:lnTo>
                  <a:lnTo>
                    <a:pt x="8" y="3"/>
                  </a:lnTo>
                  <a:lnTo>
                    <a:pt x="7" y="4"/>
                  </a:lnTo>
                  <a:lnTo>
                    <a:pt x="6" y="4"/>
                  </a:lnTo>
                  <a:lnTo>
                    <a:pt x="4" y="5"/>
                  </a:lnTo>
                  <a:lnTo>
                    <a:pt x="2" y="5"/>
                  </a:lnTo>
                  <a:lnTo>
                    <a:pt x="1" y="4"/>
                  </a:lnTo>
                  <a:lnTo>
                    <a:pt x="0" y="3"/>
                  </a:lnTo>
                  <a:lnTo>
                    <a:pt x="0" y="2"/>
                  </a:lnTo>
                  <a:lnTo>
                    <a:pt x="0" y="0"/>
                  </a:lnTo>
                  <a:lnTo>
                    <a:pt x="1" y="0"/>
                  </a:lnTo>
                  <a:lnTo>
                    <a:pt x="2" y="0"/>
                  </a:lnTo>
                  <a:lnTo>
                    <a:pt x="4" y="0"/>
                  </a:lnTo>
                  <a:lnTo>
                    <a:pt x="6" y="0"/>
                  </a:lnTo>
                  <a:lnTo>
                    <a:pt x="6"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93" name="Freeform 570"/>
            <p:cNvSpPr>
              <a:spLocks/>
            </p:cNvSpPr>
            <p:nvPr/>
          </p:nvSpPr>
          <p:spPr bwMode="auto">
            <a:xfrm>
              <a:off x="7910517" y="5567360"/>
              <a:ext cx="3175" cy="6350"/>
            </a:xfrm>
            <a:custGeom>
              <a:avLst/>
              <a:gdLst/>
              <a:ahLst/>
              <a:cxnLst>
                <a:cxn ang="0">
                  <a:pos x="2" y="2"/>
                </a:cxn>
                <a:cxn ang="0">
                  <a:pos x="2" y="2"/>
                </a:cxn>
                <a:cxn ang="0">
                  <a:pos x="2" y="3"/>
                </a:cxn>
                <a:cxn ang="0">
                  <a:pos x="2" y="4"/>
                </a:cxn>
                <a:cxn ang="0">
                  <a:pos x="1" y="4"/>
                </a:cxn>
                <a:cxn ang="0">
                  <a:pos x="1" y="3"/>
                </a:cxn>
                <a:cxn ang="0">
                  <a:pos x="0" y="3"/>
                </a:cxn>
                <a:cxn ang="0">
                  <a:pos x="0" y="1"/>
                </a:cxn>
                <a:cxn ang="0">
                  <a:pos x="0" y="0"/>
                </a:cxn>
                <a:cxn ang="0">
                  <a:pos x="1" y="0"/>
                </a:cxn>
                <a:cxn ang="0">
                  <a:pos x="2" y="0"/>
                </a:cxn>
                <a:cxn ang="0">
                  <a:pos x="2" y="0"/>
                </a:cxn>
                <a:cxn ang="0">
                  <a:pos x="2" y="1"/>
                </a:cxn>
                <a:cxn ang="0">
                  <a:pos x="2" y="2"/>
                </a:cxn>
                <a:cxn ang="0">
                  <a:pos x="2" y="2"/>
                </a:cxn>
              </a:cxnLst>
              <a:rect l="0" t="0" r="r" b="b"/>
              <a:pathLst>
                <a:path w="2" h="4">
                  <a:moveTo>
                    <a:pt x="2" y="2"/>
                  </a:moveTo>
                  <a:lnTo>
                    <a:pt x="2" y="2"/>
                  </a:lnTo>
                  <a:lnTo>
                    <a:pt x="2" y="3"/>
                  </a:lnTo>
                  <a:lnTo>
                    <a:pt x="2" y="4"/>
                  </a:lnTo>
                  <a:lnTo>
                    <a:pt x="1" y="4"/>
                  </a:lnTo>
                  <a:lnTo>
                    <a:pt x="1" y="3"/>
                  </a:lnTo>
                  <a:lnTo>
                    <a:pt x="0" y="3"/>
                  </a:lnTo>
                  <a:lnTo>
                    <a:pt x="0" y="1"/>
                  </a:lnTo>
                  <a:lnTo>
                    <a:pt x="0" y="0"/>
                  </a:lnTo>
                  <a:lnTo>
                    <a:pt x="1" y="0"/>
                  </a:lnTo>
                  <a:lnTo>
                    <a:pt x="2" y="0"/>
                  </a:lnTo>
                  <a:lnTo>
                    <a:pt x="2" y="0"/>
                  </a:lnTo>
                  <a:lnTo>
                    <a:pt x="2" y="1"/>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94" name="Freeform 571"/>
            <p:cNvSpPr>
              <a:spLocks/>
            </p:cNvSpPr>
            <p:nvPr/>
          </p:nvSpPr>
          <p:spPr bwMode="auto">
            <a:xfrm>
              <a:off x="7951792" y="5530847"/>
              <a:ext cx="25400" cy="17463"/>
            </a:xfrm>
            <a:custGeom>
              <a:avLst/>
              <a:gdLst/>
              <a:ahLst/>
              <a:cxnLst>
                <a:cxn ang="0">
                  <a:pos x="16" y="8"/>
                </a:cxn>
                <a:cxn ang="0">
                  <a:pos x="16" y="8"/>
                </a:cxn>
                <a:cxn ang="0">
                  <a:pos x="16" y="8"/>
                </a:cxn>
                <a:cxn ang="0">
                  <a:pos x="15" y="7"/>
                </a:cxn>
                <a:cxn ang="0">
                  <a:pos x="13" y="5"/>
                </a:cxn>
                <a:cxn ang="0">
                  <a:pos x="11" y="4"/>
                </a:cxn>
                <a:cxn ang="0">
                  <a:pos x="8" y="2"/>
                </a:cxn>
                <a:cxn ang="0">
                  <a:pos x="4" y="1"/>
                </a:cxn>
                <a:cxn ang="0">
                  <a:pos x="2" y="0"/>
                </a:cxn>
                <a:cxn ang="0">
                  <a:pos x="1" y="1"/>
                </a:cxn>
                <a:cxn ang="0">
                  <a:pos x="0" y="1"/>
                </a:cxn>
                <a:cxn ang="0">
                  <a:pos x="0" y="2"/>
                </a:cxn>
                <a:cxn ang="0">
                  <a:pos x="0" y="4"/>
                </a:cxn>
                <a:cxn ang="0">
                  <a:pos x="0" y="4"/>
                </a:cxn>
                <a:cxn ang="0">
                  <a:pos x="1" y="4"/>
                </a:cxn>
                <a:cxn ang="0">
                  <a:pos x="4" y="4"/>
                </a:cxn>
                <a:cxn ang="0">
                  <a:pos x="8" y="5"/>
                </a:cxn>
                <a:cxn ang="0">
                  <a:pos x="11" y="8"/>
                </a:cxn>
                <a:cxn ang="0">
                  <a:pos x="13" y="10"/>
                </a:cxn>
                <a:cxn ang="0">
                  <a:pos x="15" y="11"/>
                </a:cxn>
                <a:cxn ang="0">
                  <a:pos x="16" y="10"/>
                </a:cxn>
                <a:cxn ang="0">
                  <a:pos x="16" y="10"/>
                </a:cxn>
                <a:cxn ang="0">
                  <a:pos x="16" y="8"/>
                </a:cxn>
                <a:cxn ang="0">
                  <a:pos x="16" y="8"/>
                </a:cxn>
              </a:cxnLst>
              <a:rect l="0" t="0" r="r" b="b"/>
              <a:pathLst>
                <a:path w="16" h="11">
                  <a:moveTo>
                    <a:pt x="16" y="8"/>
                  </a:moveTo>
                  <a:lnTo>
                    <a:pt x="16" y="8"/>
                  </a:lnTo>
                  <a:lnTo>
                    <a:pt x="16" y="8"/>
                  </a:lnTo>
                  <a:lnTo>
                    <a:pt x="15" y="7"/>
                  </a:lnTo>
                  <a:lnTo>
                    <a:pt x="13" y="5"/>
                  </a:lnTo>
                  <a:lnTo>
                    <a:pt x="11" y="4"/>
                  </a:lnTo>
                  <a:lnTo>
                    <a:pt x="8" y="2"/>
                  </a:lnTo>
                  <a:lnTo>
                    <a:pt x="4" y="1"/>
                  </a:lnTo>
                  <a:lnTo>
                    <a:pt x="2" y="0"/>
                  </a:lnTo>
                  <a:lnTo>
                    <a:pt x="1" y="1"/>
                  </a:lnTo>
                  <a:lnTo>
                    <a:pt x="0" y="1"/>
                  </a:lnTo>
                  <a:lnTo>
                    <a:pt x="0" y="2"/>
                  </a:lnTo>
                  <a:lnTo>
                    <a:pt x="0" y="4"/>
                  </a:lnTo>
                  <a:lnTo>
                    <a:pt x="0" y="4"/>
                  </a:lnTo>
                  <a:lnTo>
                    <a:pt x="1" y="4"/>
                  </a:lnTo>
                  <a:lnTo>
                    <a:pt x="4" y="4"/>
                  </a:lnTo>
                  <a:lnTo>
                    <a:pt x="8" y="5"/>
                  </a:lnTo>
                  <a:lnTo>
                    <a:pt x="11" y="8"/>
                  </a:lnTo>
                  <a:lnTo>
                    <a:pt x="13" y="10"/>
                  </a:lnTo>
                  <a:lnTo>
                    <a:pt x="15" y="11"/>
                  </a:lnTo>
                  <a:lnTo>
                    <a:pt x="16" y="10"/>
                  </a:lnTo>
                  <a:lnTo>
                    <a:pt x="16" y="10"/>
                  </a:lnTo>
                  <a:lnTo>
                    <a:pt x="16" y="8"/>
                  </a:lnTo>
                  <a:lnTo>
                    <a:pt x="16" y="8"/>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95" name="Freeform 572"/>
            <p:cNvSpPr>
              <a:spLocks/>
            </p:cNvSpPr>
            <p:nvPr/>
          </p:nvSpPr>
          <p:spPr bwMode="auto">
            <a:xfrm>
              <a:off x="7948617" y="5540372"/>
              <a:ext cx="11113" cy="7938"/>
            </a:xfrm>
            <a:custGeom>
              <a:avLst/>
              <a:gdLst/>
              <a:ahLst/>
              <a:cxnLst>
                <a:cxn ang="0">
                  <a:pos x="7" y="3"/>
                </a:cxn>
                <a:cxn ang="0">
                  <a:pos x="7" y="3"/>
                </a:cxn>
                <a:cxn ang="0">
                  <a:pos x="7" y="2"/>
                </a:cxn>
                <a:cxn ang="0">
                  <a:pos x="7" y="1"/>
                </a:cxn>
                <a:cxn ang="0">
                  <a:pos x="6" y="1"/>
                </a:cxn>
                <a:cxn ang="0">
                  <a:pos x="5" y="0"/>
                </a:cxn>
                <a:cxn ang="0">
                  <a:pos x="3" y="0"/>
                </a:cxn>
                <a:cxn ang="0">
                  <a:pos x="1" y="1"/>
                </a:cxn>
                <a:cxn ang="0">
                  <a:pos x="1" y="1"/>
                </a:cxn>
                <a:cxn ang="0">
                  <a:pos x="0" y="2"/>
                </a:cxn>
                <a:cxn ang="0">
                  <a:pos x="0" y="3"/>
                </a:cxn>
                <a:cxn ang="0">
                  <a:pos x="1" y="3"/>
                </a:cxn>
                <a:cxn ang="0">
                  <a:pos x="2" y="4"/>
                </a:cxn>
                <a:cxn ang="0">
                  <a:pos x="3" y="4"/>
                </a:cxn>
                <a:cxn ang="0">
                  <a:pos x="5" y="5"/>
                </a:cxn>
                <a:cxn ang="0">
                  <a:pos x="6" y="5"/>
                </a:cxn>
                <a:cxn ang="0">
                  <a:pos x="6" y="5"/>
                </a:cxn>
                <a:cxn ang="0">
                  <a:pos x="7" y="4"/>
                </a:cxn>
                <a:cxn ang="0">
                  <a:pos x="7" y="3"/>
                </a:cxn>
                <a:cxn ang="0">
                  <a:pos x="7" y="3"/>
                </a:cxn>
              </a:cxnLst>
              <a:rect l="0" t="0" r="r" b="b"/>
              <a:pathLst>
                <a:path w="7" h="5">
                  <a:moveTo>
                    <a:pt x="7" y="3"/>
                  </a:moveTo>
                  <a:lnTo>
                    <a:pt x="7" y="3"/>
                  </a:lnTo>
                  <a:lnTo>
                    <a:pt x="7" y="2"/>
                  </a:lnTo>
                  <a:lnTo>
                    <a:pt x="7" y="1"/>
                  </a:lnTo>
                  <a:lnTo>
                    <a:pt x="6" y="1"/>
                  </a:lnTo>
                  <a:lnTo>
                    <a:pt x="5" y="0"/>
                  </a:lnTo>
                  <a:lnTo>
                    <a:pt x="3" y="0"/>
                  </a:lnTo>
                  <a:lnTo>
                    <a:pt x="1" y="1"/>
                  </a:lnTo>
                  <a:lnTo>
                    <a:pt x="1" y="1"/>
                  </a:lnTo>
                  <a:lnTo>
                    <a:pt x="0" y="2"/>
                  </a:lnTo>
                  <a:lnTo>
                    <a:pt x="0" y="3"/>
                  </a:lnTo>
                  <a:lnTo>
                    <a:pt x="1" y="3"/>
                  </a:lnTo>
                  <a:lnTo>
                    <a:pt x="2" y="4"/>
                  </a:lnTo>
                  <a:lnTo>
                    <a:pt x="3" y="4"/>
                  </a:lnTo>
                  <a:lnTo>
                    <a:pt x="5" y="5"/>
                  </a:lnTo>
                  <a:lnTo>
                    <a:pt x="6" y="5"/>
                  </a:lnTo>
                  <a:lnTo>
                    <a:pt x="6" y="5"/>
                  </a:lnTo>
                  <a:lnTo>
                    <a:pt x="7" y="4"/>
                  </a:lnTo>
                  <a:lnTo>
                    <a:pt x="7" y="3"/>
                  </a:lnTo>
                  <a:lnTo>
                    <a:pt x="7"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96" name="Freeform 573"/>
            <p:cNvSpPr>
              <a:spLocks/>
            </p:cNvSpPr>
            <p:nvPr/>
          </p:nvSpPr>
          <p:spPr bwMode="auto">
            <a:xfrm>
              <a:off x="7934330" y="5559422"/>
              <a:ext cx="11113" cy="11113"/>
            </a:xfrm>
            <a:custGeom>
              <a:avLst/>
              <a:gdLst/>
              <a:ahLst/>
              <a:cxnLst>
                <a:cxn ang="0">
                  <a:pos x="6" y="2"/>
                </a:cxn>
                <a:cxn ang="0">
                  <a:pos x="6" y="2"/>
                </a:cxn>
                <a:cxn ang="0">
                  <a:pos x="5" y="0"/>
                </a:cxn>
                <a:cxn ang="0">
                  <a:pos x="4" y="0"/>
                </a:cxn>
                <a:cxn ang="0">
                  <a:pos x="3" y="0"/>
                </a:cxn>
                <a:cxn ang="0">
                  <a:pos x="2" y="2"/>
                </a:cxn>
                <a:cxn ang="0">
                  <a:pos x="2" y="3"/>
                </a:cxn>
                <a:cxn ang="0">
                  <a:pos x="2" y="4"/>
                </a:cxn>
                <a:cxn ang="0">
                  <a:pos x="1" y="4"/>
                </a:cxn>
                <a:cxn ang="0">
                  <a:pos x="0" y="5"/>
                </a:cxn>
                <a:cxn ang="0">
                  <a:pos x="1" y="5"/>
                </a:cxn>
                <a:cxn ang="0">
                  <a:pos x="2" y="6"/>
                </a:cxn>
                <a:cxn ang="0">
                  <a:pos x="2" y="7"/>
                </a:cxn>
                <a:cxn ang="0">
                  <a:pos x="3" y="7"/>
                </a:cxn>
                <a:cxn ang="0">
                  <a:pos x="5" y="7"/>
                </a:cxn>
                <a:cxn ang="0">
                  <a:pos x="6" y="6"/>
                </a:cxn>
                <a:cxn ang="0">
                  <a:pos x="7" y="5"/>
                </a:cxn>
                <a:cxn ang="0">
                  <a:pos x="7" y="3"/>
                </a:cxn>
                <a:cxn ang="0">
                  <a:pos x="6" y="2"/>
                </a:cxn>
                <a:cxn ang="0">
                  <a:pos x="6" y="2"/>
                </a:cxn>
              </a:cxnLst>
              <a:rect l="0" t="0" r="r" b="b"/>
              <a:pathLst>
                <a:path w="7" h="7">
                  <a:moveTo>
                    <a:pt x="6" y="2"/>
                  </a:moveTo>
                  <a:lnTo>
                    <a:pt x="6" y="2"/>
                  </a:lnTo>
                  <a:lnTo>
                    <a:pt x="5" y="0"/>
                  </a:lnTo>
                  <a:lnTo>
                    <a:pt x="4" y="0"/>
                  </a:lnTo>
                  <a:lnTo>
                    <a:pt x="3" y="0"/>
                  </a:lnTo>
                  <a:lnTo>
                    <a:pt x="2" y="2"/>
                  </a:lnTo>
                  <a:lnTo>
                    <a:pt x="2" y="3"/>
                  </a:lnTo>
                  <a:lnTo>
                    <a:pt x="2" y="4"/>
                  </a:lnTo>
                  <a:lnTo>
                    <a:pt x="1" y="4"/>
                  </a:lnTo>
                  <a:lnTo>
                    <a:pt x="0" y="5"/>
                  </a:lnTo>
                  <a:lnTo>
                    <a:pt x="1" y="5"/>
                  </a:lnTo>
                  <a:lnTo>
                    <a:pt x="2" y="6"/>
                  </a:lnTo>
                  <a:lnTo>
                    <a:pt x="2" y="7"/>
                  </a:lnTo>
                  <a:lnTo>
                    <a:pt x="3" y="7"/>
                  </a:lnTo>
                  <a:lnTo>
                    <a:pt x="5" y="7"/>
                  </a:lnTo>
                  <a:lnTo>
                    <a:pt x="6" y="6"/>
                  </a:lnTo>
                  <a:lnTo>
                    <a:pt x="7" y="5"/>
                  </a:lnTo>
                  <a:lnTo>
                    <a:pt x="7" y="3"/>
                  </a:lnTo>
                  <a:lnTo>
                    <a:pt x="6" y="2"/>
                  </a:lnTo>
                  <a:lnTo>
                    <a:pt x="6"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97" name="Freeform 574"/>
            <p:cNvSpPr>
              <a:spLocks/>
            </p:cNvSpPr>
            <p:nvPr/>
          </p:nvSpPr>
          <p:spPr bwMode="auto">
            <a:xfrm>
              <a:off x="7912105" y="5570535"/>
              <a:ext cx="12700" cy="11113"/>
            </a:xfrm>
            <a:custGeom>
              <a:avLst/>
              <a:gdLst/>
              <a:ahLst/>
              <a:cxnLst>
                <a:cxn ang="0">
                  <a:pos x="8" y="5"/>
                </a:cxn>
                <a:cxn ang="0">
                  <a:pos x="8" y="5"/>
                </a:cxn>
                <a:cxn ang="0">
                  <a:pos x="7" y="4"/>
                </a:cxn>
                <a:cxn ang="0">
                  <a:pos x="7" y="2"/>
                </a:cxn>
                <a:cxn ang="0">
                  <a:pos x="7" y="0"/>
                </a:cxn>
                <a:cxn ang="0">
                  <a:pos x="7" y="0"/>
                </a:cxn>
                <a:cxn ang="0">
                  <a:pos x="6" y="0"/>
                </a:cxn>
                <a:cxn ang="0">
                  <a:pos x="6" y="1"/>
                </a:cxn>
                <a:cxn ang="0">
                  <a:pos x="5" y="2"/>
                </a:cxn>
                <a:cxn ang="0">
                  <a:pos x="4" y="3"/>
                </a:cxn>
                <a:cxn ang="0">
                  <a:pos x="1" y="4"/>
                </a:cxn>
                <a:cxn ang="0">
                  <a:pos x="1" y="4"/>
                </a:cxn>
                <a:cxn ang="0">
                  <a:pos x="0" y="5"/>
                </a:cxn>
                <a:cxn ang="0">
                  <a:pos x="0" y="5"/>
                </a:cxn>
                <a:cxn ang="0">
                  <a:pos x="0" y="5"/>
                </a:cxn>
                <a:cxn ang="0">
                  <a:pos x="1" y="7"/>
                </a:cxn>
                <a:cxn ang="0">
                  <a:pos x="2" y="7"/>
                </a:cxn>
                <a:cxn ang="0">
                  <a:pos x="3" y="6"/>
                </a:cxn>
                <a:cxn ang="0">
                  <a:pos x="3" y="5"/>
                </a:cxn>
                <a:cxn ang="0">
                  <a:pos x="4" y="5"/>
                </a:cxn>
                <a:cxn ang="0">
                  <a:pos x="5" y="5"/>
                </a:cxn>
                <a:cxn ang="0">
                  <a:pos x="7" y="5"/>
                </a:cxn>
                <a:cxn ang="0">
                  <a:pos x="8" y="5"/>
                </a:cxn>
                <a:cxn ang="0">
                  <a:pos x="8" y="5"/>
                </a:cxn>
                <a:cxn ang="0">
                  <a:pos x="8" y="5"/>
                </a:cxn>
                <a:cxn ang="0">
                  <a:pos x="8" y="5"/>
                </a:cxn>
              </a:cxnLst>
              <a:rect l="0" t="0" r="r" b="b"/>
              <a:pathLst>
                <a:path w="8" h="7">
                  <a:moveTo>
                    <a:pt x="8" y="5"/>
                  </a:moveTo>
                  <a:lnTo>
                    <a:pt x="8" y="5"/>
                  </a:lnTo>
                  <a:lnTo>
                    <a:pt x="7" y="4"/>
                  </a:lnTo>
                  <a:lnTo>
                    <a:pt x="7" y="2"/>
                  </a:lnTo>
                  <a:lnTo>
                    <a:pt x="7" y="0"/>
                  </a:lnTo>
                  <a:lnTo>
                    <a:pt x="7" y="0"/>
                  </a:lnTo>
                  <a:lnTo>
                    <a:pt x="6" y="0"/>
                  </a:lnTo>
                  <a:lnTo>
                    <a:pt x="6" y="1"/>
                  </a:lnTo>
                  <a:lnTo>
                    <a:pt x="5" y="2"/>
                  </a:lnTo>
                  <a:lnTo>
                    <a:pt x="4" y="3"/>
                  </a:lnTo>
                  <a:lnTo>
                    <a:pt x="1" y="4"/>
                  </a:lnTo>
                  <a:lnTo>
                    <a:pt x="1" y="4"/>
                  </a:lnTo>
                  <a:lnTo>
                    <a:pt x="0" y="5"/>
                  </a:lnTo>
                  <a:lnTo>
                    <a:pt x="0" y="5"/>
                  </a:lnTo>
                  <a:lnTo>
                    <a:pt x="0" y="5"/>
                  </a:lnTo>
                  <a:lnTo>
                    <a:pt x="1" y="7"/>
                  </a:lnTo>
                  <a:lnTo>
                    <a:pt x="2" y="7"/>
                  </a:lnTo>
                  <a:lnTo>
                    <a:pt x="3" y="6"/>
                  </a:lnTo>
                  <a:lnTo>
                    <a:pt x="3" y="5"/>
                  </a:lnTo>
                  <a:lnTo>
                    <a:pt x="4" y="5"/>
                  </a:lnTo>
                  <a:lnTo>
                    <a:pt x="5" y="5"/>
                  </a:lnTo>
                  <a:lnTo>
                    <a:pt x="7" y="5"/>
                  </a:lnTo>
                  <a:lnTo>
                    <a:pt x="8" y="5"/>
                  </a:lnTo>
                  <a:lnTo>
                    <a:pt x="8" y="5"/>
                  </a:lnTo>
                  <a:lnTo>
                    <a:pt x="8" y="5"/>
                  </a:lnTo>
                  <a:lnTo>
                    <a:pt x="8"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98" name="Freeform 575"/>
            <p:cNvSpPr>
              <a:spLocks/>
            </p:cNvSpPr>
            <p:nvPr/>
          </p:nvSpPr>
          <p:spPr bwMode="auto">
            <a:xfrm>
              <a:off x="7966081" y="5522908"/>
              <a:ext cx="17463" cy="9525"/>
            </a:xfrm>
            <a:custGeom>
              <a:avLst/>
              <a:gdLst/>
              <a:ahLst/>
              <a:cxnLst>
                <a:cxn ang="0">
                  <a:pos x="11" y="3"/>
                </a:cxn>
                <a:cxn ang="0">
                  <a:pos x="11" y="3"/>
                </a:cxn>
                <a:cxn ang="0">
                  <a:pos x="11" y="2"/>
                </a:cxn>
                <a:cxn ang="0">
                  <a:pos x="10" y="2"/>
                </a:cxn>
                <a:cxn ang="0">
                  <a:pos x="9" y="2"/>
                </a:cxn>
                <a:cxn ang="0">
                  <a:pos x="7" y="1"/>
                </a:cxn>
                <a:cxn ang="0">
                  <a:pos x="7" y="0"/>
                </a:cxn>
                <a:cxn ang="0">
                  <a:pos x="7" y="0"/>
                </a:cxn>
                <a:cxn ang="0">
                  <a:pos x="6" y="1"/>
                </a:cxn>
                <a:cxn ang="0">
                  <a:pos x="4" y="2"/>
                </a:cxn>
                <a:cxn ang="0">
                  <a:pos x="3" y="2"/>
                </a:cxn>
                <a:cxn ang="0">
                  <a:pos x="1" y="2"/>
                </a:cxn>
                <a:cxn ang="0">
                  <a:pos x="0" y="3"/>
                </a:cxn>
                <a:cxn ang="0">
                  <a:pos x="0" y="3"/>
                </a:cxn>
                <a:cxn ang="0">
                  <a:pos x="0" y="4"/>
                </a:cxn>
                <a:cxn ang="0">
                  <a:pos x="0" y="4"/>
                </a:cxn>
                <a:cxn ang="0">
                  <a:pos x="1" y="5"/>
                </a:cxn>
                <a:cxn ang="0">
                  <a:pos x="3" y="6"/>
                </a:cxn>
                <a:cxn ang="0">
                  <a:pos x="4" y="6"/>
                </a:cxn>
                <a:cxn ang="0">
                  <a:pos x="7" y="6"/>
                </a:cxn>
                <a:cxn ang="0">
                  <a:pos x="9" y="6"/>
                </a:cxn>
                <a:cxn ang="0">
                  <a:pos x="10" y="5"/>
                </a:cxn>
                <a:cxn ang="0">
                  <a:pos x="11" y="5"/>
                </a:cxn>
                <a:cxn ang="0">
                  <a:pos x="11" y="4"/>
                </a:cxn>
                <a:cxn ang="0">
                  <a:pos x="11" y="3"/>
                </a:cxn>
                <a:cxn ang="0">
                  <a:pos x="11" y="3"/>
                </a:cxn>
              </a:cxnLst>
              <a:rect l="0" t="0" r="r" b="b"/>
              <a:pathLst>
                <a:path w="11" h="6">
                  <a:moveTo>
                    <a:pt x="11" y="3"/>
                  </a:moveTo>
                  <a:lnTo>
                    <a:pt x="11" y="3"/>
                  </a:lnTo>
                  <a:lnTo>
                    <a:pt x="11" y="2"/>
                  </a:lnTo>
                  <a:lnTo>
                    <a:pt x="10" y="2"/>
                  </a:lnTo>
                  <a:lnTo>
                    <a:pt x="9" y="2"/>
                  </a:lnTo>
                  <a:lnTo>
                    <a:pt x="7" y="1"/>
                  </a:lnTo>
                  <a:lnTo>
                    <a:pt x="7" y="0"/>
                  </a:lnTo>
                  <a:lnTo>
                    <a:pt x="7" y="0"/>
                  </a:lnTo>
                  <a:lnTo>
                    <a:pt x="6" y="1"/>
                  </a:lnTo>
                  <a:lnTo>
                    <a:pt x="4" y="2"/>
                  </a:lnTo>
                  <a:lnTo>
                    <a:pt x="3" y="2"/>
                  </a:lnTo>
                  <a:lnTo>
                    <a:pt x="1" y="2"/>
                  </a:lnTo>
                  <a:lnTo>
                    <a:pt x="0" y="3"/>
                  </a:lnTo>
                  <a:lnTo>
                    <a:pt x="0" y="3"/>
                  </a:lnTo>
                  <a:lnTo>
                    <a:pt x="0" y="4"/>
                  </a:lnTo>
                  <a:lnTo>
                    <a:pt x="0" y="4"/>
                  </a:lnTo>
                  <a:lnTo>
                    <a:pt x="1" y="5"/>
                  </a:lnTo>
                  <a:lnTo>
                    <a:pt x="3" y="6"/>
                  </a:lnTo>
                  <a:lnTo>
                    <a:pt x="4" y="6"/>
                  </a:lnTo>
                  <a:lnTo>
                    <a:pt x="7" y="6"/>
                  </a:lnTo>
                  <a:lnTo>
                    <a:pt x="9" y="6"/>
                  </a:lnTo>
                  <a:lnTo>
                    <a:pt x="10" y="5"/>
                  </a:lnTo>
                  <a:lnTo>
                    <a:pt x="11" y="5"/>
                  </a:lnTo>
                  <a:lnTo>
                    <a:pt x="11" y="4"/>
                  </a:lnTo>
                  <a:lnTo>
                    <a:pt x="11" y="3"/>
                  </a:lnTo>
                  <a:lnTo>
                    <a:pt x="11"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599" name="Freeform 576"/>
            <p:cNvSpPr>
              <a:spLocks/>
            </p:cNvSpPr>
            <p:nvPr/>
          </p:nvSpPr>
          <p:spPr bwMode="auto">
            <a:xfrm>
              <a:off x="7881942" y="5537196"/>
              <a:ext cx="44450" cy="34925"/>
            </a:xfrm>
            <a:custGeom>
              <a:avLst/>
              <a:gdLst/>
              <a:ahLst/>
              <a:cxnLst>
                <a:cxn ang="0">
                  <a:pos x="28" y="9"/>
                </a:cxn>
                <a:cxn ang="0">
                  <a:pos x="27" y="8"/>
                </a:cxn>
                <a:cxn ang="0">
                  <a:pos x="24" y="8"/>
                </a:cxn>
                <a:cxn ang="0">
                  <a:pos x="23" y="8"/>
                </a:cxn>
                <a:cxn ang="0">
                  <a:pos x="23" y="7"/>
                </a:cxn>
                <a:cxn ang="0">
                  <a:pos x="26" y="4"/>
                </a:cxn>
                <a:cxn ang="0">
                  <a:pos x="27" y="0"/>
                </a:cxn>
                <a:cxn ang="0">
                  <a:pos x="27" y="0"/>
                </a:cxn>
                <a:cxn ang="0">
                  <a:pos x="25" y="0"/>
                </a:cxn>
                <a:cxn ang="0">
                  <a:pos x="23" y="2"/>
                </a:cxn>
                <a:cxn ang="0">
                  <a:pos x="23" y="1"/>
                </a:cxn>
                <a:cxn ang="0">
                  <a:pos x="22" y="1"/>
                </a:cxn>
                <a:cxn ang="0">
                  <a:pos x="20" y="4"/>
                </a:cxn>
                <a:cxn ang="0">
                  <a:pos x="19" y="4"/>
                </a:cxn>
                <a:cxn ang="0">
                  <a:pos x="18" y="3"/>
                </a:cxn>
                <a:cxn ang="0">
                  <a:pos x="18" y="5"/>
                </a:cxn>
                <a:cxn ang="0">
                  <a:pos x="18" y="6"/>
                </a:cxn>
                <a:cxn ang="0">
                  <a:pos x="14" y="8"/>
                </a:cxn>
                <a:cxn ang="0">
                  <a:pos x="10" y="9"/>
                </a:cxn>
                <a:cxn ang="0">
                  <a:pos x="6" y="9"/>
                </a:cxn>
                <a:cxn ang="0">
                  <a:pos x="3" y="9"/>
                </a:cxn>
                <a:cxn ang="0">
                  <a:pos x="0" y="10"/>
                </a:cxn>
                <a:cxn ang="0">
                  <a:pos x="2" y="12"/>
                </a:cxn>
                <a:cxn ang="0">
                  <a:pos x="3" y="13"/>
                </a:cxn>
                <a:cxn ang="0">
                  <a:pos x="3" y="15"/>
                </a:cxn>
                <a:cxn ang="0">
                  <a:pos x="3" y="19"/>
                </a:cxn>
                <a:cxn ang="0">
                  <a:pos x="3" y="22"/>
                </a:cxn>
                <a:cxn ang="0">
                  <a:pos x="3" y="22"/>
                </a:cxn>
                <a:cxn ang="0">
                  <a:pos x="5" y="21"/>
                </a:cxn>
                <a:cxn ang="0">
                  <a:pos x="6" y="21"/>
                </a:cxn>
                <a:cxn ang="0">
                  <a:pos x="7" y="22"/>
                </a:cxn>
                <a:cxn ang="0">
                  <a:pos x="10" y="21"/>
                </a:cxn>
                <a:cxn ang="0">
                  <a:pos x="13" y="20"/>
                </a:cxn>
                <a:cxn ang="0">
                  <a:pos x="14" y="19"/>
                </a:cxn>
                <a:cxn ang="0">
                  <a:pos x="14" y="16"/>
                </a:cxn>
                <a:cxn ang="0">
                  <a:pos x="15" y="16"/>
                </a:cxn>
                <a:cxn ang="0">
                  <a:pos x="16" y="18"/>
                </a:cxn>
                <a:cxn ang="0">
                  <a:pos x="19" y="17"/>
                </a:cxn>
                <a:cxn ang="0">
                  <a:pos x="22" y="16"/>
                </a:cxn>
                <a:cxn ang="0">
                  <a:pos x="24" y="15"/>
                </a:cxn>
                <a:cxn ang="0">
                  <a:pos x="23" y="13"/>
                </a:cxn>
                <a:cxn ang="0">
                  <a:pos x="23" y="12"/>
                </a:cxn>
                <a:cxn ang="0">
                  <a:pos x="24" y="12"/>
                </a:cxn>
                <a:cxn ang="0">
                  <a:pos x="27" y="13"/>
                </a:cxn>
                <a:cxn ang="0">
                  <a:pos x="28" y="12"/>
                </a:cxn>
                <a:cxn ang="0">
                  <a:pos x="28" y="9"/>
                </a:cxn>
              </a:cxnLst>
              <a:rect l="0" t="0" r="r" b="b"/>
              <a:pathLst>
                <a:path w="28" h="22">
                  <a:moveTo>
                    <a:pt x="28" y="9"/>
                  </a:moveTo>
                  <a:lnTo>
                    <a:pt x="28" y="9"/>
                  </a:lnTo>
                  <a:lnTo>
                    <a:pt x="28" y="8"/>
                  </a:lnTo>
                  <a:lnTo>
                    <a:pt x="27" y="8"/>
                  </a:lnTo>
                  <a:lnTo>
                    <a:pt x="26" y="8"/>
                  </a:lnTo>
                  <a:lnTo>
                    <a:pt x="24" y="8"/>
                  </a:lnTo>
                  <a:lnTo>
                    <a:pt x="23" y="8"/>
                  </a:lnTo>
                  <a:lnTo>
                    <a:pt x="23" y="8"/>
                  </a:lnTo>
                  <a:lnTo>
                    <a:pt x="23" y="7"/>
                  </a:lnTo>
                  <a:lnTo>
                    <a:pt x="23" y="7"/>
                  </a:lnTo>
                  <a:lnTo>
                    <a:pt x="24" y="6"/>
                  </a:lnTo>
                  <a:lnTo>
                    <a:pt x="26" y="4"/>
                  </a:lnTo>
                  <a:lnTo>
                    <a:pt x="27" y="1"/>
                  </a:lnTo>
                  <a:lnTo>
                    <a:pt x="27" y="0"/>
                  </a:lnTo>
                  <a:lnTo>
                    <a:pt x="27" y="0"/>
                  </a:lnTo>
                  <a:lnTo>
                    <a:pt x="27" y="0"/>
                  </a:lnTo>
                  <a:lnTo>
                    <a:pt x="26" y="0"/>
                  </a:lnTo>
                  <a:lnTo>
                    <a:pt x="25" y="0"/>
                  </a:lnTo>
                  <a:lnTo>
                    <a:pt x="24" y="1"/>
                  </a:lnTo>
                  <a:lnTo>
                    <a:pt x="23" y="2"/>
                  </a:lnTo>
                  <a:lnTo>
                    <a:pt x="23" y="1"/>
                  </a:lnTo>
                  <a:lnTo>
                    <a:pt x="23" y="1"/>
                  </a:lnTo>
                  <a:lnTo>
                    <a:pt x="22" y="1"/>
                  </a:lnTo>
                  <a:lnTo>
                    <a:pt x="22" y="1"/>
                  </a:lnTo>
                  <a:lnTo>
                    <a:pt x="22" y="1"/>
                  </a:lnTo>
                  <a:lnTo>
                    <a:pt x="20" y="4"/>
                  </a:lnTo>
                  <a:lnTo>
                    <a:pt x="20" y="4"/>
                  </a:lnTo>
                  <a:lnTo>
                    <a:pt x="19" y="4"/>
                  </a:lnTo>
                  <a:lnTo>
                    <a:pt x="19" y="3"/>
                  </a:lnTo>
                  <a:lnTo>
                    <a:pt x="18" y="3"/>
                  </a:lnTo>
                  <a:lnTo>
                    <a:pt x="18" y="4"/>
                  </a:lnTo>
                  <a:lnTo>
                    <a:pt x="18" y="5"/>
                  </a:lnTo>
                  <a:lnTo>
                    <a:pt x="18" y="6"/>
                  </a:lnTo>
                  <a:lnTo>
                    <a:pt x="18" y="6"/>
                  </a:lnTo>
                  <a:lnTo>
                    <a:pt x="16" y="7"/>
                  </a:lnTo>
                  <a:lnTo>
                    <a:pt x="14" y="8"/>
                  </a:lnTo>
                  <a:lnTo>
                    <a:pt x="11" y="8"/>
                  </a:lnTo>
                  <a:lnTo>
                    <a:pt x="10" y="9"/>
                  </a:lnTo>
                  <a:lnTo>
                    <a:pt x="8" y="9"/>
                  </a:lnTo>
                  <a:lnTo>
                    <a:pt x="6" y="9"/>
                  </a:lnTo>
                  <a:lnTo>
                    <a:pt x="4" y="8"/>
                  </a:lnTo>
                  <a:lnTo>
                    <a:pt x="3" y="9"/>
                  </a:lnTo>
                  <a:lnTo>
                    <a:pt x="1" y="10"/>
                  </a:lnTo>
                  <a:lnTo>
                    <a:pt x="0" y="10"/>
                  </a:lnTo>
                  <a:lnTo>
                    <a:pt x="1" y="11"/>
                  </a:lnTo>
                  <a:lnTo>
                    <a:pt x="2" y="12"/>
                  </a:lnTo>
                  <a:lnTo>
                    <a:pt x="3" y="12"/>
                  </a:lnTo>
                  <a:lnTo>
                    <a:pt x="3" y="13"/>
                  </a:lnTo>
                  <a:lnTo>
                    <a:pt x="4" y="13"/>
                  </a:lnTo>
                  <a:lnTo>
                    <a:pt x="3" y="15"/>
                  </a:lnTo>
                  <a:lnTo>
                    <a:pt x="3" y="17"/>
                  </a:lnTo>
                  <a:lnTo>
                    <a:pt x="3" y="19"/>
                  </a:lnTo>
                  <a:lnTo>
                    <a:pt x="3" y="20"/>
                  </a:lnTo>
                  <a:lnTo>
                    <a:pt x="3" y="22"/>
                  </a:lnTo>
                  <a:lnTo>
                    <a:pt x="3" y="22"/>
                  </a:lnTo>
                  <a:lnTo>
                    <a:pt x="3" y="22"/>
                  </a:lnTo>
                  <a:lnTo>
                    <a:pt x="5" y="21"/>
                  </a:lnTo>
                  <a:lnTo>
                    <a:pt x="5" y="21"/>
                  </a:lnTo>
                  <a:lnTo>
                    <a:pt x="6" y="21"/>
                  </a:lnTo>
                  <a:lnTo>
                    <a:pt x="6" y="21"/>
                  </a:lnTo>
                  <a:lnTo>
                    <a:pt x="6" y="22"/>
                  </a:lnTo>
                  <a:lnTo>
                    <a:pt x="7" y="22"/>
                  </a:lnTo>
                  <a:lnTo>
                    <a:pt x="8" y="21"/>
                  </a:lnTo>
                  <a:lnTo>
                    <a:pt x="10" y="21"/>
                  </a:lnTo>
                  <a:lnTo>
                    <a:pt x="12" y="20"/>
                  </a:lnTo>
                  <a:lnTo>
                    <a:pt x="13" y="20"/>
                  </a:lnTo>
                  <a:lnTo>
                    <a:pt x="14" y="19"/>
                  </a:lnTo>
                  <a:lnTo>
                    <a:pt x="14" y="19"/>
                  </a:lnTo>
                  <a:lnTo>
                    <a:pt x="14" y="17"/>
                  </a:lnTo>
                  <a:lnTo>
                    <a:pt x="14" y="16"/>
                  </a:lnTo>
                  <a:lnTo>
                    <a:pt x="14" y="16"/>
                  </a:lnTo>
                  <a:lnTo>
                    <a:pt x="15" y="16"/>
                  </a:lnTo>
                  <a:lnTo>
                    <a:pt x="16" y="17"/>
                  </a:lnTo>
                  <a:lnTo>
                    <a:pt x="16" y="18"/>
                  </a:lnTo>
                  <a:lnTo>
                    <a:pt x="16" y="18"/>
                  </a:lnTo>
                  <a:lnTo>
                    <a:pt x="19" y="17"/>
                  </a:lnTo>
                  <a:lnTo>
                    <a:pt x="21" y="16"/>
                  </a:lnTo>
                  <a:lnTo>
                    <a:pt x="22" y="16"/>
                  </a:lnTo>
                  <a:lnTo>
                    <a:pt x="24" y="16"/>
                  </a:lnTo>
                  <a:lnTo>
                    <a:pt x="24" y="15"/>
                  </a:lnTo>
                  <a:lnTo>
                    <a:pt x="24" y="14"/>
                  </a:lnTo>
                  <a:lnTo>
                    <a:pt x="23" y="13"/>
                  </a:lnTo>
                  <a:lnTo>
                    <a:pt x="23" y="13"/>
                  </a:lnTo>
                  <a:lnTo>
                    <a:pt x="23" y="12"/>
                  </a:lnTo>
                  <a:lnTo>
                    <a:pt x="23" y="12"/>
                  </a:lnTo>
                  <a:lnTo>
                    <a:pt x="24" y="12"/>
                  </a:lnTo>
                  <a:lnTo>
                    <a:pt x="26" y="13"/>
                  </a:lnTo>
                  <a:lnTo>
                    <a:pt x="27" y="13"/>
                  </a:lnTo>
                  <a:lnTo>
                    <a:pt x="28" y="13"/>
                  </a:lnTo>
                  <a:lnTo>
                    <a:pt x="28" y="12"/>
                  </a:lnTo>
                  <a:lnTo>
                    <a:pt x="28" y="11"/>
                  </a:lnTo>
                  <a:lnTo>
                    <a:pt x="28" y="9"/>
                  </a:lnTo>
                  <a:lnTo>
                    <a:pt x="28" y="9"/>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00" name="Freeform 577"/>
            <p:cNvSpPr>
              <a:spLocks/>
            </p:cNvSpPr>
            <p:nvPr/>
          </p:nvSpPr>
          <p:spPr bwMode="auto">
            <a:xfrm>
              <a:off x="7842255" y="5540371"/>
              <a:ext cx="52388" cy="23812"/>
            </a:xfrm>
            <a:custGeom>
              <a:avLst/>
              <a:gdLst/>
              <a:ahLst/>
              <a:cxnLst>
                <a:cxn ang="0">
                  <a:pos x="32" y="3"/>
                </a:cxn>
                <a:cxn ang="0">
                  <a:pos x="32" y="3"/>
                </a:cxn>
                <a:cxn ang="0">
                  <a:pos x="31" y="2"/>
                </a:cxn>
                <a:cxn ang="0">
                  <a:pos x="29" y="1"/>
                </a:cxn>
                <a:cxn ang="0">
                  <a:pos x="25" y="1"/>
                </a:cxn>
                <a:cxn ang="0">
                  <a:pos x="22" y="0"/>
                </a:cxn>
                <a:cxn ang="0">
                  <a:pos x="19" y="0"/>
                </a:cxn>
                <a:cxn ang="0">
                  <a:pos x="18" y="0"/>
                </a:cxn>
                <a:cxn ang="0">
                  <a:pos x="17" y="0"/>
                </a:cxn>
                <a:cxn ang="0">
                  <a:pos x="13" y="3"/>
                </a:cxn>
                <a:cxn ang="0">
                  <a:pos x="9" y="5"/>
                </a:cxn>
                <a:cxn ang="0">
                  <a:pos x="5" y="6"/>
                </a:cxn>
                <a:cxn ang="0">
                  <a:pos x="1" y="7"/>
                </a:cxn>
                <a:cxn ang="0">
                  <a:pos x="0" y="8"/>
                </a:cxn>
                <a:cxn ang="0">
                  <a:pos x="0" y="8"/>
                </a:cxn>
                <a:cxn ang="0">
                  <a:pos x="1" y="9"/>
                </a:cxn>
                <a:cxn ang="0">
                  <a:pos x="2" y="11"/>
                </a:cxn>
                <a:cxn ang="0">
                  <a:pos x="3" y="11"/>
                </a:cxn>
                <a:cxn ang="0">
                  <a:pos x="3" y="11"/>
                </a:cxn>
                <a:cxn ang="0">
                  <a:pos x="3" y="11"/>
                </a:cxn>
                <a:cxn ang="0">
                  <a:pos x="5" y="11"/>
                </a:cxn>
                <a:cxn ang="0">
                  <a:pos x="7" y="12"/>
                </a:cxn>
                <a:cxn ang="0">
                  <a:pos x="8" y="12"/>
                </a:cxn>
                <a:cxn ang="0">
                  <a:pos x="9" y="12"/>
                </a:cxn>
                <a:cxn ang="0">
                  <a:pos x="9" y="13"/>
                </a:cxn>
                <a:cxn ang="0">
                  <a:pos x="10" y="13"/>
                </a:cxn>
                <a:cxn ang="0">
                  <a:pos x="12" y="12"/>
                </a:cxn>
                <a:cxn ang="0">
                  <a:pos x="13" y="12"/>
                </a:cxn>
                <a:cxn ang="0">
                  <a:pos x="15" y="12"/>
                </a:cxn>
                <a:cxn ang="0">
                  <a:pos x="16" y="13"/>
                </a:cxn>
                <a:cxn ang="0">
                  <a:pos x="16" y="15"/>
                </a:cxn>
                <a:cxn ang="0">
                  <a:pos x="16" y="15"/>
                </a:cxn>
                <a:cxn ang="0">
                  <a:pos x="17" y="15"/>
                </a:cxn>
                <a:cxn ang="0">
                  <a:pos x="18" y="15"/>
                </a:cxn>
                <a:cxn ang="0">
                  <a:pos x="19" y="14"/>
                </a:cxn>
                <a:cxn ang="0">
                  <a:pos x="18" y="12"/>
                </a:cxn>
                <a:cxn ang="0">
                  <a:pos x="18" y="11"/>
                </a:cxn>
                <a:cxn ang="0">
                  <a:pos x="18" y="11"/>
                </a:cxn>
                <a:cxn ang="0">
                  <a:pos x="19" y="7"/>
                </a:cxn>
                <a:cxn ang="0">
                  <a:pos x="20" y="7"/>
                </a:cxn>
                <a:cxn ang="0">
                  <a:pos x="21" y="7"/>
                </a:cxn>
                <a:cxn ang="0">
                  <a:pos x="22" y="7"/>
                </a:cxn>
                <a:cxn ang="0">
                  <a:pos x="22" y="6"/>
                </a:cxn>
                <a:cxn ang="0">
                  <a:pos x="23" y="5"/>
                </a:cxn>
                <a:cxn ang="0">
                  <a:pos x="23" y="5"/>
                </a:cxn>
                <a:cxn ang="0">
                  <a:pos x="23" y="5"/>
                </a:cxn>
                <a:cxn ang="0">
                  <a:pos x="25" y="5"/>
                </a:cxn>
                <a:cxn ang="0">
                  <a:pos x="26" y="5"/>
                </a:cxn>
                <a:cxn ang="0">
                  <a:pos x="27" y="5"/>
                </a:cxn>
                <a:cxn ang="0">
                  <a:pos x="28" y="5"/>
                </a:cxn>
                <a:cxn ang="0">
                  <a:pos x="29" y="5"/>
                </a:cxn>
                <a:cxn ang="0">
                  <a:pos x="32" y="5"/>
                </a:cxn>
                <a:cxn ang="0">
                  <a:pos x="33" y="4"/>
                </a:cxn>
                <a:cxn ang="0">
                  <a:pos x="32" y="3"/>
                </a:cxn>
                <a:cxn ang="0">
                  <a:pos x="32" y="3"/>
                </a:cxn>
                <a:cxn ang="0">
                  <a:pos x="32" y="3"/>
                </a:cxn>
              </a:cxnLst>
              <a:rect l="0" t="0" r="r" b="b"/>
              <a:pathLst>
                <a:path w="33" h="15">
                  <a:moveTo>
                    <a:pt x="32" y="3"/>
                  </a:moveTo>
                  <a:lnTo>
                    <a:pt x="32" y="3"/>
                  </a:lnTo>
                  <a:lnTo>
                    <a:pt x="31" y="2"/>
                  </a:lnTo>
                  <a:lnTo>
                    <a:pt x="29" y="1"/>
                  </a:lnTo>
                  <a:lnTo>
                    <a:pt x="25" y="1"/>
                  </a:lnTo>
                  <a:lnTo>
                    <a:pt x="22" y="0"/>
                  </a:lnTo>
                  <a:lnTo>
                    <a:pt x="19" y="0"/>
                  </a:lnTo>
                  <a:lnTo>
                    <a:pt x="18" y="0"/>
                  </a:lnTo>
                  <a:lnTo>
                    <a:pt x="17" y="0"/>
                  </a:lnTo>
                  <a:lnTo>
                    <a:pt x="13" y="3"/>
                  </a:lnTo>
                  <a:lnTo>
                    <a:pt x="9" y="5"/>
                  </a:lnTo>
                  <a:lnTo>
                    <a:pt x="5" y="6"/>
                  </a:lnTo>
                  <a:lnTo>
                    <a:pt x="1" y="7"/>
                  </a:lnTo>
                  <a:lnTo>
                    <a:pt x="0" y="8"/>
                  </a:lnTo>
                  <a:lnTo>
                    <a:pt x="0" y="8"/>
                  </a:lnTo>
                  <a:lnTo>
                    <a:pt x="1" y="9"/>
                  </a:lnTo>
                  <a:lnTo>
                    <a:pt x="2" y="11"/>
                  </a:lnTo>
                  <a:lnTo>
                    <a:pt x="3" y="11"/>
                  </a:lnTo>
                  <a:lnTo>
                    <a:pt x="3" y="11"/>
                  </a:lnTo>
                  <a:lnTo>
                    <a:pt x="3" y="11"/>
                  </a:lnTo>
                  <a:lnTo>
                    <a:pt x="5" y="11"/>
                  </a:lnTo>
                  <a:lnTo>
                    <a:pt x="7" y="12"/>
                  </a:lnTo>
                  <a:lnTo>
                    <a:pt x="8" y="12"/>
                  </a:lnTo>
                  <a:lnTo>
                    <a:pt x="9" y="12"/>
                  </a:lnTo>
                  <a:lnTo>
                    <a:pt x="9" y="13"/>
                  </a:lnTo>
                  <a:lnTo>
                    <a:pt x="10" y="13"/>
                  </a:lnTo>
                  <a:lnTo>
                    <a:pt x="12" y="12"/>
                  </a:lnTo>
                  <a:lnTo>
                    <a:pt x="13" y="12"/>
                  </a:lnTo>
                  <a:lnTo>
                    <a:pt x="15" y="12"/>
                  </a:lnTo>
                  <a:lnTo>
                    <a:pt x="16" y="13"/>
                  </a:lnTo>
                  <a:lnTo>
                    <a:pt x="16" y="15"/>
                  </a:lnTo>
                  <a:lnTo>
                    <a:pt x="16" y="15"/>
                  </a:lnTo>
                  <a:lnTo>
                    <a:pt x="17" y="15"/>
                  </a:lnTo>
                  <a:lnTo>
                    <a:pt x="18" y="15"/>
                  </a:lnTo>
                  <a:lnTo>
                    <a:pt x="19" y="14"/>
                  </a:lnTo>
                  <a:lnTo>
                    <a:pt x="18" y="12"/>
                  </a:lnTo>
                  <a:lnTo>
                    <a:pt x="18" y="11"/>
                  </a:lnTo>
                  <a:lnTo>
                    <a:pt x="18" y="11"/>
                  </a:lnTo>
                  <a:lnTo>
                    <a:pt x="19" y="7"/>
                  </a:lnTo>
                  <a:lnTo>
                    <a:pt x="20" y="7"/>
                  </a:lnTo>
                  <a:lnTo>
                    <a:pt x="21" y="7"/>
                  </a:lnTo>
                  <a:lnTo>
                    <a:pt x="22" y="7"/>
                  </a:lnTo>
                  <a:lnTo>
                    <a:pt x="22" y="6"/>
                  </a:lnTo>
                  <a:lnTo>
                    <a:pt x="23" y="5"/>
                  </a:lnTo>
                  <a:lnTo>
                    <a:pt x="23" y="5"/>
                  </a:lnTo>
                  <a:lnTo>
                    <a:pt x="23" y="5"/>
                  </a:lnTo>
                  <a:lnTo>
                    <a:pt x="25" y="5"/>
                  </a:lnTo>
                  <a:lnTo>
                    <a:pt x="26" y="5"/>
                  </a:lnTo>
                  <a:lnTo>
                    <a:pt x="27" y="5"/>
                  </a:lnTo>
                  <a:lnTo>
                    <a:pt x="28" y="5"/>
                  </a:lnTo>
                  <a:lnTo>
                    <a:pt x="29" y="5"/>
                  </a:lnTo>
                  <a:lnTo>
                    <a:pt x="32" y="5"/>
                  </a:lnTo>
                  <a:lnTo>
                    <a:pt x="33" y="4"/>
                  </a:lnTo>
                  <a:lnTo>
                    <a:pt x="32" y="3"/>
                  </a:lnTo>
                  <a:lnTo>
                    <a:pt x="32" y="3"/>
                  </a:lnTo>
                  <a:lnTo>
                    <a:pt x="32"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01" name="Freeform 578"/>
            <p:cNvSpPr>
              <a:spLocks/>
            </p:cNvSpPr>
            <p:nvPr/>
          </p:nvSpPr>
          <p:spPr bwMode="auto">
            <a:xfrm>
              <a:off x="7750180" y="5564183"/>
              <a:ext cx="15875" cy="7938"/>
            </a:xfrm>
            <a:custGeom>
              <a:avLst/>
              <a:gdLst/>
              <a:ahLst/>
              <a:cxnLst>
                <a:cxn ang="0">
                  <a:pos x="10" y="0"/>
                </a:cxn>
                <a:cxn ang="0">
                  <a:pos x="10" y="0"/>
                </a:cxn>
                <a:cxn ang="0">
                  <a:pos x="7" y="0"/>
                </a:cxn>
                <a:cxn ang="0">
                  <a:pos x="4" y="1"/>
                </a:cxn>
                <a:cxn ang="0">
                  <a:pos x="3" y="2"/>
                </a:cxn>
                <a:cxn ang="0">
                  <a:pos x="1" y="3"/>
                </a:cxn>
                <a:cxn ang="0">
                  <a:pos x="0" y="4"/>
                </a:cxn>
                <a:cxn ang="0">
                  <a:pos x="1" y="5"/>
                </a:cxn>
                <a:cxn ang="0">
                  <a:pos x="1" y="5"/>
                </a:cxn>
                <a:cxn ang="0">
                  <a:pos x="2" y="5"/>
                </a:cxn>
                <a:cxn ang="0">
                  <a:pos x="3" y="5"/>
                </a:cxn>
                <a:cxn ang="0">
                  <a:pos x="4" y="4"/>
                </a:cxn>
                <a:cxn ang="0">
                  <a:pos x="5" y="3"/>
                </a:cxn>
                <a:cxn ang="0">
                  <a:pos x="8" y="3"/>
                </a:cxn>
                <a:cxn ang="0">
                  <a:pos x="9" y="2"/>
                </a:cxn>
                <a:cxn ang="0">
                  <a:pos x="10" y="2"/>
                </a:cxn>
                <a:cxn ang="0">
                  <a:pos x="10" y="0"/>
                </a:cxn>
                <a:cxn ang="0">
                  <a:pos x="10" y="0"/>
                </a:cxn>
                <a:cxn ang="0">
                  <a:pos x="10" y="0"/>
                </a:cxn>
              </a:cxnLst>
              <a:rect l="0" t="0" r="r" b="b"/>
              <a:pathLst>
                <a:path w="10" h="5">
                  <a:moveTo>
                    <a:pt x="10" y="0"/>
                  </a:moveTo>
                  <a:lnTo>
                    <a:pt x="10" y="0"/>
                  </a:lnTo>
                  <a:lnTo>
                    <a:pt x="7" y="0"/>
                  </a:lnTo>
                  <a:lnTo>
                    <a:pt x="4" y="1"/>
                  </a:lnTo>
                  <a:lnTo>
                    <a:pt x="3" y="2"/>
                  </a:lnTo>
                  <a:lnTo>
                    <a:pt x="1" y="3"/>
                  </a:lnTo>
                  <a:lnTo>
                    <a:pt x="0" y="4"/>
                  </a:lnTo>
                  <a:lnTo>
                    <a:pt x="1" y="5"/>
                  </a:lnTo>
                  <a:lnTo>
                    <a:pt x="1" y="5"/>
                  </a:lnTo>
                  <a:lnTo>
                    <a:pt x="2" y="5"/>
                  </a:lnTo>
                  <a:lnTo>
                    <a:pt x="3" y="5"/>
                  </a:lnTo>
                  <a:lnTo>
                    <a:pt x="4" y="4"/>
                  </a:lnTo>
                  <a:lnTo>
                    <a:pt x="5" y="3"/>
                  </a:lnTo>
                  <a:lnTo>
                    <a:pt x="8" y="3"/>
                  </a:lnTo>
                  <a:lnTo>
                    <a:pt x="9" y="2"/>
                  </a:lnTo>
                  <a:lnTo>
                    <a:pt x="10" y="2"/>
                  </a:lnTo>
                  <a:lnTo>
                    <a:pt x="10" y="0"/>
                  </a:lnTo>
                  <a:lnTo>
                    <a:pt x="10" y="0"/>
                  </a:lnTo>
                  <a:lnTo>
                    <a:pt x="10"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02" name="Freeform 579"/>
            <p:cNvSpPr>
              <a:spLocks/>
            </p:cNvSpPr>
            <p:nvPr/>
          </p:nvSpPr>
          <p:spPr bwMode="auto">
            <a:xfrm>
              <a:off x="7716842" y="5597520"/>
              <a:ext cx="9525" cy="4762"/>
            </a:xfrm>
            <a:custGeom>
              <a:avLst/>
              <a:gdLst/>
              <a:ahLst/>
              <a:cxnLst>
                <a:cxn ang="0">
                  <a:pos x="5" y="0"/>
                </a:cxn>
                <a:cxn ang="0">
                  <a:pos x="5" y="0"/>
                </a:cxn>
                <a:cxn ang="0">
                  <a:pos x="4" y="0"/>
                </a:cxn>
                <a:cxn ang="0">
                  <a:pos x="2" y="0"/>
                </a:cxn>
                <a:cxn ang="0">
                  <a:pos x="0" y="0"/>
                </a:cxn>
                <a:cxn ang="0">
                  <a:pos x="0" y="0"/>
                </a:cxn>
                <a:cxn ang="0">
                  <a:pos x="0" y="0"/>
                </a:cxn>
                <a:cxn ang="0">
                  <a:pos x="0" y="2"/>
                </a:cxn>
                <a:cxn ang="0">
                  <a:pos x="0" y="2"/>
                </a:cxn>
                <a:cxn ang="0">
                  <a:pos x="0" y="3"/>
                </a:cxn>
                <a:cxn ang="0">
                  <a:pos x="3" y="2"/>
                </a:cxn>
                <a:cxn ang="0">
                  <a:pos x="5" y="2"/>
                </a:cxn>
                <a:cxn ang="0">
                  <a:pos x="6" y="1"/>
                </a:cxn>
                <a:cxn ang="0">
                  <a:pos x="6" y="0"/>
                </a:cxn>
                <a:cxn ang="0">
                  <a:pos x="5" y="0"/>
                </a:cxn>
                <a:cxn ang="0">
                  <a:pos x="5" y="0"/>
                </a:cxn>
              </a:cxnLst>
              <a:rect l="0" t="0" r="r" b="b"/>
              <a:pathLst>
                <a:path w="6" h="3">
                  <a:moveTo>
                    <a:pt x="5" y="0"/>
                  </a:moveTo>
                  <a:lnTo>
                    <a:pt x="5" y="0"/>
                  </a:lnTo>
                  <a:lnTo>
                    <a:pt x="4" y="0"/>
                  </a:lnTo>
                  <a:lnTo>
                    <a:pt x="2" y="0"/>
                  </a:lnTo>
                  <a:lnTo>
                    <a:pt x="0" y="0"/>
                  </a:lnTo>
                  <a:lnTo>
                    <a:pt x="0" y="0"/>
                  </a:lnTo>
                  <a:lnTo>
                    <a:pt x="0" y="0"/>
                  </a:lnTo>
                  <a:lnTo>
                    <a:pt x="0" y="2"/>
                  </a:lnTo>
                  <a:lnTo>
                    <a:pt x="0" y="2"/>
                  </a:lnTo>
                  <a:lnTo>
                    <a:pt x="0" y="3"/>
                  </a:lnTo>
                  <a:lnTo>
                    <a:pt x="3" y="2"/>
                  </a:lnTo>
                  <a:lnTo>
                    <a:pt x="5" y="2"/>
                  </a:lnTo>
                  <a:lnTo>
                    <a:pt x="6" y="1"/>
                  </a:lnTo>
                  <a:lnTo>
                    <a:pt x="6" y="0"/>
                  </a:lnTo>
                  <a:lnTo>
                    <a:pt x="5" y="0"/>
                  </a:lnTo>
                  <a:lnTo>
                    <a:pt x="5"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03" name="Freeform 580"/>
            <p:cNvSpPr>
              <a:spLocks/>
            </p:cNvSpPr>
            <p:nvPr/>
          </p:nvSpPr>
          <p:spPr bwMode="auto">
            <a:xfrm>
              <a:off x="7686680" y="5637208"/>
              <a:ext cx="6350" cy="11113"/>
            </a:xfrm>
            <a:custGeom>
              <a:avLst/>
              <a:gdLst/>
              <a:ahLst/>
              <a:cxnLst>
                <a:cxn ang="0">
                  <a:pos x="3" y="4"/>
                </a:cxn>
                <a:cxn ang="0">
                  <a:pos x="3" y="4"/>
                </a:cxn>
                <a:cxn ang="0">
                  <a:pos x="1" y="6"/>
                </a:cxn>
                <a:cxn ang="0">
                  <a:pos x="0" y="7"/>
                </a:cxn>
                <a:cxn ang="0">
                  <a:pos x="0" y="6"/>
                </a:cxn>
                <a:cxn ang="0">
                  <a:pos x="0" y="4"/>
                </a:cxn>
                <a:cxn ang="0">
                  <a:pos x="0" y="3"/>
                </a:cxn>
                <a:cxn ang="0">
                  <a:pos x="2" y="1"/>
                </a:cxn>
                <a:cxn ang="0">
                  <a:pos x="3" y="0"/>
                </a:cxn>
                <a:cxn ang="0">
                  <a:pos x="4" y="0"/>
                </a:cxn>
                <a:cxn ang="0">
                  <a:pos x="4" y="0"/>
                </a:cxn>
                <a:cxn ang="0">
                  <a:pos x="4" y="0"/>
                </a:cxn>
                <a:cxn ang="0">
                  <a:pos x="4" y="1"/>
                </a:cxn>
                <a:cxn ang="0">
                  <a:pos x="4" y="2"/>
                </a:cxn>
                <a:cxn ang="0">
                  <a:pos x="3" y="4"/>
                </a:cxn>
                <a:cxn ang="0">
                  <a:pos x="3" y="4"/>
                </a:cxn>
              </a:cxnLst>
              <a:rect l="0" t="0" r="r" b="b"/>
              <a:pathLst>
                <a:path w="4" h="7">
                  <a:moveTo>
                    <a:pt x="3" y="4"/>
                  </a:moveTo>
                  <a:lnTo>
                    <a:pt x="3" y="4"/>
                  </a:lnTo>
                  <a:lnTo>
                    <a:pt x="1" y="6"/>
                  </a:lnTo>
                  <a:lnTo>
                    <a:pt x="0" y="7"/>
                  </a:lnTo>
                  <a:lnTo>
                    <a:pt x="0" y="6"/>
                  </a:lnTo>
                  <a:lnTo>
                    <a:pt x="0" y="4"/>
                  </a:lnTo>
                  <a:lnTo>
                    <a:pt x="0" y="3"/>
                  </a:lnTo>
                  <a:lnTo>
                    <a:pt x="2" y="1"/>
                  </a:lnTo>
                  <a:lnTo>
                    <a:pt x="3" y="0"/>
                  </a:lnTo>
                  <a:lnTo>
                    <a:pt x="4" y="0"/>
                  </a:lnTo>
                  <a:lnTo>
                    <a:pt x="4" y="0"/>
                  </a:lnTo>
                  <a:lnTo>
                    <a:pt x="4" y="0"/>
                  </a:lnTo>
                  <a:lnTo>
                    <a:pt x="4" y="1"/>
                  </a:lnTo>
                  <a:lnTo>
                    <a:pt x="4" y="2"/>
                  </a:lnTo>
                  <a:lnTo>
                    <a:pt x="3" y="4"/>
                  </a:lnTo>
                  <a:lnTo>
                    <a:pt x="3"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04" name="Freeform 581"/>
            <p:cNvSpPr>
              <a:spLocks/>
            </p:cNvSpPr>
            <p:nvPr/>
          </p:nvSpPr>
          <p:spPr bwMode="auto">
            <a:xfrm>
              <a:off x="7620005" y="5559421"/>
              <a:ext cx="88900" cy="34925"/>
            </a:xfrm>
            <a:custGeom>
              <a:avLst/>
              <a:gdLst/>
              <a:ahLst/>
              <a:cxnLst>
                <a:cxn ang="0">
                  <a:pos x="54" y="5"/>
                </a:cxn>
                <a:cxn ang="0">
                  <a:pos x="53" y="4"/>
                </a:cxn>
                <a:cxn ang="0">
                  <a:pos x="49" y="5"/>
                </a:cxn>
                <a:cxn ang="0">
                  <a:pos x="42" y="2"/>
                </a:cxn>
                <a:cxn ang="0">
                  <a:pos x="37" y="2"/>
                </a:cxn>
                <a:cxn ang="0">
                  <a:pos x="35" y="4"/>
                </a:cxn>
                <a:cxn ang="0">
                  <a:pos x="31" y="3"/>
                </a:cxn>
                <a:cxn ang="0">
                  <a:pos x="29" y="1"/>
                </a:cxn>
                <a:cxn ang="0">
                  <a:pos x="29" y="0"/>
                </a:cxn>
                <a:cxn ang="0">
                  <a:pos x="28" y="0"/>
                </a:cxn>
                <a:cxn ang="0">
                  <a:pos x="26" y="1"/>
                </a:cxn>
                <a:cxn ang="0">
                  <a:pos x="24" y="5"/>
                </a:cxn>
                <a:cxn ang="0">
                  <a:pos x="21" y="5"/>
                </a:cxn>
                <a:cxn ang="0">
                  <a:pos x="16" y="5"/>
                </a:cxn>
                <a:cxn ang="0">
                  <a:pos x="10" y="1"/>
                </a:cxn>
                <a:cxn ang="0">
                  <a:pos x="9" y="3"/>
                </a:cxn>
                <a:cxn ang="0">
                  <a:pos x="5" y="5"/>
                </a:cxn>
                <a:cxn ang="0">
                  <a:pos x="1" y="7"/>
                </a:cxn>
                <a:cxn ang="0">
                  <a:pos x="0" y="8"/>
                </a:cxn>
                <a:cxn ang="0">
                  <a:pos x="0" y="11"/>
                </a:cxn>
                <a:cxn ang="0">
                  <a:pos x="3" y="11"/>
                </a:cxn>
                <a:cxn ang="0">
                  <a:pos x="4" y="12"/>
                </a:cxn>
                <a:cxn ang="0">
                  <a:pos x="3" y="12"/>
                </a:cxn>
                <a:cxn ang="0">
                  <a:pos x="2" y="13"/>
                </a:cxn>
                <a:cxn ang="0">
                  <a:pos x="1" y="14"/>
                </a:cxn>
                <a:cxn ang="0">
                  <a:pos x="2" y="15"/>
                </a:cxn>
                <a:cxn ang="0">
                  <a:pos x="4" y="15"/>
                </a:cxn>
                <a:cxn ang="0">
                  <a:pos x="7" y="16"/>
                </a:cxn>
                <a:cxn ang="0">
                  <a:pos x="11" y="15"/>
                </a:cxn>
                <a:cxn ang="0">
                  <a:pos x="15" y="15"/>
                </a:cxn>
                <a:cxn ang="0">
                  <a:pos x="13" y="16"/>
                </a:cxn>
                <a:cxn ang="0">
                  <a:pos x="10" y="18"/>
                </a:cxn>
                <a:cxn ang="0">
                  <a:pos x="12" y="19"/>
                </a:cxn>
                <a:cxn ang="0">
                  <a:pos x="15" y="19"/>
                </a:cxn>
                <a:cxn ang="0">
                  <a:pos x="20" y="19"/>
                </a:cxn>
                <a:cxn ang="0">
                  <a:pos x="25" y="20"/>
                </a:cxn>
                <a:cxn ang="0">
                  <a:pos x="33" y="20"/>
                </a:cxn>
                <a:cxn ang="0">
                  <a:pos x="41" y="22"/>
                </a:cxn>
                <a:cxn ang="0">
                  <a:pos x="47" y="21"/>
                </a:cxn>
                <a:cxn ang="0">
                  <a:pos x="49" y="19"/>
                </a:cxn>
                <a:cxn ang="0">
                  <a:pos x="53" y="14"/>
                </a:cxn>
                <a:cxn ang="0">
                  <a:pos x="55" y="8"/>
                </a:cxn>
                <a:cxn ang="0">
                  <a:pos x="56" y="7"/>
                </a:cxn>
                <a:cxn ang="0">
                  <a:pos x="55" y="5"/>
                </a:cxn>
                <a:cxn ang="0">
                  <a:pos x="54" y="5"/>
                </a:cxn>
              </a:cxnLst>
              <a:rect l="0" t="0" r="r" b="b"/>
              <a:pathLst>
                <a:path w="56" h="22">
                  <a:moveTo>
                    <a:pt x="54" y="5"/>
                  </a:moveTo>
                  <a:lnTo>
                    <a:pt x="54" y="5"/>
                  </a:lnTo>
                  <a:lnTo>
                    <a:pt x="54" y="5"/>
                  </a:lnTo>
                  <a:lnTo>
                    <a:pt x="53" y="4"/>
                  </a:lnTo>
                  <a:lnTo>
                    <a:pt x="51" y="5"/>
                  </a:lnTo>
                  <a:lnTo>
                    <a:pt x="49" y="5"/>
                  </a:lnTo>
                  <a:lnTo>
                    <a:pt x="45" y="3"/>
                  </a:lnTo>
                  <a:lnTo>
                    <a:pt x="42" y="2"/>
                  </a:lnTo>
                  <a:lnTo>
                    <a:pt x="39" y="2"/>
                  </a:lnTo>
                  <a:lnTo>
                    <a:pt x="37" y="2"/>
                  </a:lnTo>
                  <a:lnTo>
                    <a:pt x="36" y="3"/>
                  </a:lnTo>
                  <a:lnTo>
                    <a:pt x="35" y="4"/>
                  </a:lnTo>
                  <a:lnTo>
                    <a:pt x="34" y="4"/>
                  </a:lnTo>
                  <a:lnTo>
                    <a:pt x="31" y="3"/>
                  </a:lnTo>
                  <a:lnTo>
                    <a:pt x="30" y="2"/>
                  </a:lnTo>
                  <a:lnTo>
                    <a:pt x="29" y="1"/>
                  </a:lnTo>
                  <a:lnTo>
                    <a:pt x="29" y="1"/>
                  </a:lnTo>
                  <a:lnTo>
                    <a:pt x="29" y="0"/>
                  </a:lnTo>
                  <a:lnTo>
                    <a:pt x="29" y="0"/>
                  </a:lnTo>
                  <a:lnTo>
                    <a:pt x="28" y="0"/>
                  </a:lnTo>
                  <a:lnTo>
                    <a:pt x="27" y="0"/>
                  </a:lnTo>
                  <a:lnTo>
                    <a:pt x="26" y="1"/>
                  </a:lnTo>
                  <a:lnTo>
                    <a:pt x="25" y="4"/>
                  </a:lnTo>
                  <a:lnTo>
                    <a:pt x="24" y="5"/>
                  </a:lnTo>
                  <a:lnTo>
                    <a:pt x="23" y="5"/>
                  </a:lnTo>
                  <a:lnTo>
                    <a:pt x="21" y="5"/>
                  </a:lnTo>
                  <a:lnTo>
                    <a:pt x="19" y="5"/>
                  </a:lnTo>
                  <a:lnTo>
                    <a:pt x="16" y="5"/>
                  </a:lnTo>
                  <a:lnTo>
                    <a:pt x="10" y="1"/>
                  </a:lnTo>
                  <a:lnTo>
                    <a:pt x="10" y="1"/>
                  </a:lnTo>
                  <a:lnTo>
                    <a:pt x="10" y="1"/>
                  </a:lnTo>
                  <a:lnTo>
                    <a:pt x="9" y="3"/>
                  </a:lnTo>
                  <a:lnTo>
                    <a:pt x="7" y="4"/>
                  </a:lnTo>
                  <a:lnTo>
                    <a:pt x="5" y="5"/>
                  </a:lnTo>
                  <a:lnTo>
                    <a:pt x="4" y="5"/>
                  </a:lnTo>
                  <a:lnTo>
                    <a:pt x="1" y="7"/>
                  </a:lnTo>
                  <a:lnTo>
                    <a:pt x="0" y="8"/>
                  </a:lnTo>
                  <a:lnTo>
                    <a:pt x="0" y="8"/>
                  </a:lnTo>
                  <a:lnTo>
                    <a:pt x="0" y="10"/>
                  </a:lnTo>
                  <a:lnTo>
                    <a:pt x="0" y="11"/>
                  </a:lnTo>
                  <a:lnTo>
                    <a:pt x="2" y="11"/>
                  </a:lnTo>
                  <a:lnTo>
                    <a:pt x="3" y="11"/>
                  </a:lnTo>
                  <a:lnTo>
                    <a:pt x="4" y="11"/>
                  </a:lnTo>
                  <a:lnTo>
                    <a:pt x="4" y="12"/>
                  </a:lnTo>
                  <a:lnTo>
                    <a:pt x="4" y="12"/>
                  </a:lnTo>
                  <a:lnTo>
                    <a:pt x="3" y="12"/>
                  </a:lnTo>
                  <a:lnTo>
                    <a:pt x="2" y="12"/>
                  </a:lnTo>
                  <a:lnTo>
                    <a:pt x="2" y="13"/>
                  </a:lnTo>
                  <a:lnTo>
                    <a:pt x="1" y="14"/>
                  </a:lnTo>
                  <a:lnTo>
                    <a:pt x="1" y="14"/>
                  </a:lnTo>
                  <a:lnTo>
                    <a:pt x="1" y="15"/>
                  </a:lnTo>
                  <a:lnTo>
                    <a:pt x="2" y="15"/>
                  </a:lnTo>
                  <a:lnTo>
                    <a:pt x="4" y="15"/>
                  </a:lnTo>
                  <a:lnTo>
                    <a:pt x="4" y="15"/>
                  </a:lnTo>
                  <a:lnTo>
                    <a:pt x="5" y="16"/>
                  </a:lnTo>
                  <a:lnTo>
                    <a:pt x="7" y="16"/>
                  </a:lnTo>
                  <a:lnTo>
                    <a:pt x="9" y="16"/>
                  </a:lnTo>
                  <a:lnTo>
                    <a:pt x="11" y="15"/>
                  </a:lnTo>
                  <a:lnTo>
                    <a:pt x="14" y="15"/>
                  </a:lnTo>
                  <a:lnTo>
                    <a:pt x="15" y="15"/>
                  </a:lnTo>
                  <a:lnTo>
                    <a:pt x="14" y="16"/>
                  </a:lnTo>
                  <a:lnTo>
                    <a:pt x="13" y="16"/>
                  </a:lnTo>
                  <a:lnTo>
                    <a:pt x="12" y="17"/>
                  </a:lnTo>
                  <a:lnTo>
                    <a:pt x="10" y="18"/>
                  </a:lnTo>
                  <a:lnTo>
                    <a:pt x="10" y="18"/>
                  </a:lnTo>
                  <a:lnTo>
                    <a:pt x="12" y="19"/>
                  </a:lnTo>
                  <a:lnTo>
                    <a:pt x="14" y="19"/>
                  </a:lnTo>
                  <a:lnTo>
                    <a:pt x="15" y="19"/>
                  </a:lnTo>
                  <a:lnTo>
                    <a:pt x="16" y="19"/>
                  </a:lnTo>
                  <a:lnTo>
                    <a:pt x="20" y="19"/>
                  </a:lnTo>
                  <a:lnTo>
                    <a:pt x="23" y="20"/>
                  </a:lnTo>
                  <a:lnTo>
                    <a:pt x="25" y="20"/>
                  </a:lnTo>
                  <a:lnTo>
                    <a:pt x="29" y="20"/>
                  </a:lnTo>
                  <a:lnTo>
                    <a:pt x="33" y="20"/>
                  </a:lnTo>
                  <a:lnTo>
                    <a:pt x="36" y="21"/>
                  </a:lnTo>
                  <a:lnTo>
                    <a:pt x="41" y="22"/>
                  </a:lnTo>
                  <a:lnTo>
                    <a:pt x="45" y="22"/>
                  </a:lnTo>
                  <a:lnTo>
                    <a:pt x="47" y="21"/>
                  </a:lnTo>
                  <a:lnTo>
                    <a:pt x="48" y="20"/>
                  </a:lnTo>
                  <a:lnTo>
                    <a:pt x="49" y="19"/>
                  </a:lnTo>
                  <a:lnTo>
                    <a:pt x="50" y="17"/>
                  </a:lnTo>
                  <a:lnTo>
                    <a:pt x="53" y="14"/>
                  </a:lnTo>
                  <a:lnTo>
                    <a:pt x="54" y="10"/>
                  </a:lnTo>
                  <a:lnTo>
                    <a:pt x="55" y="8"/>
                  </a:lnTo>
                  <a:lnTo>
                    <a:pt x="56" y="8"/>
                  </a:lnTo>
                  <a:lnTo>
                    <a:pt x="56" y="7"/>
                  </a:lnTo>
                  <a:lnTo>
                    <a:pt x="55" y="6"/>
                  </a:lnTo>
                  <a:lnTo>
                    <a:pt x="55" y="5"/>
                  </a:lnTo>
                  <a:lnTo>
                    <a:pt x="54" y="5"/>
                  </a:lnTo>
                  <a:lnTo>
                    <a:pt x="54"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05" name="Freeform 582"/>
            <p:cNvSpPr>
              <a:spLocks/>
            </p:cNvSpPr>
            <p:nvPr/>
          </p:nvSpPr>
          <p:spPr bwMode="auto">
            <a:xfrm>
              <a:off x="7645404" y="5610220"/>
              <a:ext cx="34925" cy="19050"/>
            </a:xfrm>
            <a:custGeom>
              <a:avLst/>
              <a:gdLst/>
              <a:ahLst/>
              <a:cxnLst>
                <a:cxn ang="0">
                  <a:pos x="22" y="7"/>
                </a:cxn>
                <a:cxn ang="0">
                  <a:pos x="22" y="7"/>
                </a:cxn>
                <a:cxn ang="0">
                  <a:pos x="22" y="7"/>
                </a:cxn>
                <a:cxn ang="0">
                  <a:pos x="22" y="6"/>
                </a:cxn>
                <a:cxn ang="0">
                  <a:pos x="22" y="6"/>
                </a:cxn>
                <a:cxn ang="0">
                  <a:pos x="22" y="5"/>
                </a:cxn>
                <a:cxn ang="0">
                  <a:pos x="21" y="5"/>
                </a:cxn>
                <a:cxn ang="0">
                  <a:pos x="21" y="5"/>
                </a:cxn>
                <a:cxn ang="0">
                  <a:pos x="19" y="5"/>
                </a:cxn>
                <a:cxn ang="0">
                  <a:pos x="19" y="5"/>
                </a:cxn>
                <a:cxn ang="0">
                  <a:pos x="18" y="5"/>
                </a:cxn>
                <a:cxn ang="0">
                  <a:pos x="17" y="6"/>
                </a:cxn>
                <a:cxn ang="0">
                  <a:pos x="16" y="5"/>
                </a:cxn>
                <a:cxn ang="0">
                  <a:pos x="16" y="4"/>
                </a:cxn>
                <a:cxn ang="0">
                  <a:pos x="15" y="4"/>
                </a:cxn>
                <a:cxn ang="0">
                  <a:pos x="14" y="4"/>
                </a:cxn>
                <a:cxn ang="0">
                  <a:pos x="14" y="4"/>
                </a:cxn>
                <a:cxn ang="0">
                  <a:pos x="13" y="4"/>
                </a:cxn>
                <a:cxn ang="0">
                  <a:pos x="13" y="4"/>
                </a:cxn>
                <a:cxn ang="0">
                  <a:pos x="12" y="1"/>
                </a:cxn>
                <a:cxn ang="0">
                  <a:pos x="11" y="0"/>
                </a:cxn>
                <a:cxn ang="0">
                  <a:pos x="11" y="0"/>
                </a:cxn>
                <a:cxn ang="0">
                  <a:pos x="10" y="0"/>
                </a:cxn>
                <a:cxn ang="0">
                  <a:pos x="9" y="1"/>
                </a:cxn>
                <a:cxn ang="0">
                  <a:pos x="7" y="1"/>
                </a:cxn>
                <a:cxn ang="0">
                  <a:pos x="6" y="1"/>
                </a:cxn>
                <a:cxn ang="0">
                  <a:pos x="3" y="2"/>
                </a:cxn>
                <a:cxn ang="0">
                  <a:pos x="1" y="3"/>
                </a:cxn>
                <a:cxn ang="0">
                  <a:pos x="1" y="4"/>
                </a:cxn>
                <a:cxn ang="0">
                  <a:pos x="0" y="6"/>
                </a:cxn>
                <a:cxn ang="0">
                  <a:pos x="0" y="8"/>
                </a:cxn>
                <a:cxn ang="0">
                  <a:pos x="0" y="10"/>
                </a:cxn>
                <a:cxn ang="0">
                  <a:pos x="0" y="11"/>
                </a:cxn>
                <a:cxn ang="0">
                  <a:pos x="0" y="12"/>
                </a:cxn>
                <a:cxn ang="0">
                  <a:pos x="1" y="11"/>
                </a:cxn>
                <a:cxn ang="0">
                  <a:pos x="2" y="10"/>
                </a:cxn>
                <a:cxn ang="0">
                  <a:pos x="4" y="9"/>
                </a:cxn>
                <a:cxn ang="0">
                  <a:pos x="6" y="9"/>
                </a:cxn>
                <a:cxn ang="0">
                  <a:pos x="7" y="10"/>
                </a:cxn>
                <a:cxn ang="0">
                  <a:pos x="9" y="9"/>
                </a:cxn>
                <a:cxn ang="0">
                  <a:pos x="9" y="9"/>
                </a:cxn>
                <a:cxn ang="0">
                  <a:pos x="10" y="9"/>
                </a:cxn>
                <a:cxn ang="0">
                  <a:pos x="10" y="9"/>
                </a:cxn>
                <a:cxn ang="0">
                  <a:pos x="10" y="10"/>
                </a:cxn>
                <a:cxn ang="0">
                  <a:pos x="9" y="11"/>
                </a:cxn>
                <a:cxn ang="0">
                  <a:pos x="10" y="11"/>
                </a:cxn>
                <a:cxn ang="0">
                  <a:pos x="10" y="11"/>
                </a:cxn>
                <a:cxn ang="0">
                  <a:pos x="11" y="11"/>
                </a:cxn>
                <a:cxn ang="0">
                  <a:pos x="13" y="10"/>
                </a:cxn>
                <a:cxn ang="0">
                  <a:pos x="16" y="9"/>
                </a:cxn>
                <a:cxn ang="0">
                  <a:pos x="19" y="9"/>
                </a:cxn>
                <a:cxn ang="0">
                  <a:pos x="22" y="7"/>
                </a:cxn>
                <a:cxn ang="0">
                  <a:pos x="22" y="7"/>
                </a:cxn>
              </a:cxnLst>
              <a:rect l="0" t="0" r="r" b="b"/>
              <a:pathLst>
                <a:path w="22" h="12">
                  <a:moveTo>
                    <a:pt x="22" y="7"/>
                  </a:moveTo>
                  <a:lnTo>
                    <a:pt x="22" y="7"/>
                  </a:lnTo>
                  <a:lnTo>
                    <a:pt x="22" y="7"/>
                  </a:lnTo>
                  <a:lnTo>
                    <a:pt x="22" y="6"/>
                  </a:lnTo>
                  <a:lnTo>
                    <a:pt x="22" y="6"/>
                  </a:lnTo>
                  <a:lnTo>
                    <a:pt x="22" y="5"/>
                  </a:lnTo>
                  <a:lnTo>
                    <a:pt x="21" y="5"/>
                  </a:lnTo>
                  <a:lnTo>
                    <a:pt x="21" y="5"/>
                  </a:lnTo>
                  <a:lnTo>
                    <a:pt x="19" y="5"/>
                  </a:lnTo>
                  <a:lnTo>
                    <a:pt x="19" y="5"/>
                  </a:lnTo>
                  <a:lnTo>
                    <a:pt x="18" y="5"/>
                  </a:lnTo>
                  <a:lnTo>
                    <a:pt x="17" y="6"/>
                  </a:lnTo>
                  <a:lnTo>
                    <a:pt x="16" y="5"/>
                  </a:lnTo>
                  <a:lnTo>
                    <a:pt x="16" y="4"/>
                  </a:lnTo>
                  <a:lnTo>
                    <a:pt x="15" y="4"/>
                  </a:lnTo>
                  <a:lnTo>
                    <a:pt x="14" y="4"/>
                  </a:lnTo>
                  <a:lnTo>
                    <a:pt x="14" y="4"/>
                  </a:lnTo>
                  <a:lnTo>
                    <a:pt x="13" y="4"/>
                  </a:lnTo>
                  <a:lnTo>
                    <a:pt x="13" y="4"/>
                  </a:lnTo>
                  <a:lnTo>
                    <a:pt x="12" y="1"/>
                  </a:lnTo>
                  <a:lnTo>
                    <a:pt x="11" y="0"/>
                  </a:lnTo>
                  <a:lnTo>
                    <a:pt x="11" y="0"/>
                  </a:lnTo>
                  <a:lnTo>
                    <a:pt x="10" y="0"/>
                  </a:lnTo>
                  <a:lnTo>
                    <a:pt x="9" y="1"/>
                  </a:lnTo>
                  <a:lnTo>
                    <a:pt x="7" y="1"/>
                  </a:lnTo>
                  <a:lnTo>
                    <a:pt x="6" y="1"/>
                  </a:lnTo>
                  <a:lnTo>
                    <a:pt x="3" y="2"/>
                  </a:lnTo>
                  <a:lnTo>
                    <a:pt x="1" y="3"/>
                  </a:lnTo>
                  <a:lnTo>
                    <a:pt x="1" y="4"/>
                  </a:lnTo>
                  <a:lnTo>
                    <a:pt x="0" y="6"/>
                  </a:lnTo>
                  <a:lnTo>
                    <a:pt x="0" y="8"/>
                  </a:lnTo>
                  <a:lnTo>
                    <a:pt x="0" y="10"/>
                  </a:lnTo>
                  <a:lnTo>
                    <a:pt x="0" y="11"/>
                  </a:lnTo>
                  <a:lnTo>
                    <a:pt x="0" y="12"/>
                  </a:lnTo>
                  <a:lnTo>
                    <a:pt x="1" y="11"/>
                  </a:lnTo>
                  <a:lnTo>
                    <a:pt x="2" y="10"/>
                  </a:lnTo>
                  <a:lnTo>
                    <a:pt x="4" y="9"/>
                  </a:lnTo>
                  <a:lnTo>
                    <a:pt x="6" y="9"/>
                  </a:lnTo>
                  <a:lnTo>
                    <a:pt x="7" y="10"/>
                  </a:lnTo>
                  <a:lnTo>
                    <a:pt x="9" y="9"/>
                  </a:lnTo>
                  <a:lnTo>
                    <a:pt x="9" y="9"/>
                  </a:lnTo>
                  <a:lnTo>
                    <a:pt x="10" y="9"/>
                  </a:lnTo>
                  <a:lnTo>
                    <a:pt x="10" y="9"/>
                  </a:lnTo>
                  <a:lnTo>
                    <a:pt x="10" y="10"/>
                  </a:lnTo>
                  <a:lnTo>
                    <a:pt x="9" y="11"/>
                  </a:lnTo>
                  <a:lnTo>
                    <a:pt x="10" y="11"/>
                  </a:lnTo>
                  <a:lnTo>
                    <a:pt x="10" y="11"/>
                  </a:lnTo>
                  <a:lnTo>
                    <a:pt x="11" y="11"/>
                  </a:lnTo>
                  <a:lnTo>
                    <a:pt x="13" y="10"/>
                  </a:lnTo>
                  <a:lnTo>
                    <a:pt x="16" y="9"/>
                  </a:lnTo>
                  <a:lnTo>
                    <a:pt x="19" y="9"/>
                  </a:lnTo>
                  <a:lnTo>
                    <a:pt x="22" y="7"/>
                  </a:lnTo>
                  <a:lnTo>
                    <a:pt x="22" y="7"/>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06" name="Freeform 583"/>
            <p:cNvSpPr>
              <a:spLocks/>
            </p:cNvSpPr>
            <p:nvPr/>
          </p:nvSpPr>
          <p:spPr bwMode="auto">
            <a:xfrm>
              <a:off x="7637467" y="5600695"/>
              <a:ext cx="19050" cy="14287"/>
            </a:xfrm>
            <a:custGeom>
              <a:avLst/>
              <a:gdLst/>
              <a:ahLst/>
              <a:cxnLst>
                <a:cxn ang="0">
                  <a:pos x="12" y="4"/>
                </a:cxn>
                <a:cxn ang="0">
                  <a:pos x="12" y="4"/>
                </a:cxn>
                <a:cxn ang="0">
                  <a:pos x="12" y="2"/>
                </a:cxn>
                <a:cxn ang="0">
                  <a:pos x="12" y="1"/>
                </a:cxn>
                <a:cxn ang="0">
                  <a:pos x="12" y="0"/>
                </a:cxn>
                <a:cxn ang="0">
                  <a:pos x="11" y="0"/>
                </a:cxn>
                <a:cxn ang="0">
                  <a:pos x="10" y="1"/>
                </a:cxn>
                <a:cxn ang="0">
                  <a:pos x="9" y="1"/>
                </a:cxn>
                <a:cxn ang="0">
                  <a:pos x="9" y="2"/>
                </a:cxn>
                <a:cxn ang="0">
                  <a:pos x="8" y="2"/>
                </a:cxn>
                <a:cxn ang="0">
                  <a:pos x="7" y="3"/>
                </a:cxn>
                <a:cxn ang="0">
                  <a:pos x="5" y="3"/>
                </a:cxn>
                <a:cxn ang="0">
                  <a:pos x="4" y="3"/>
                </a:cxn>
                <a:cxn ang="0">
                  <a:pos x="3" y="3"/>
                </a:cxn>
                <a:cxn ang="0">
                  <a:pos x="1" y="5"/>
                </a:cxn>
                <a:cxn ang="0">
                  <a:pos x="0" y="5"/>
                </a:cxn>
                <a:cxn ang="0">
                  <a:pos x="0" y="6"/>
                </a:cxn>
                <a:cxn ang="0">
                  <a:pos x="0" y="6"/>
                </a:cxn>
                <a:cxn ang="0">
                  <a:pos x="1" y="6"/>
                </a:cxn>
                <a:cxn ang="0">
                  <a:pos x="1" y="7"/>
                </a:cxn>
                <a:cxn ang="0">
                  <a:pos x="2" y="8"/>
                </a:cxn>
                <a:cxn ang="0">
                  <a:pos x="2" y="9"/>
                </a:cxn>
                <a:cxn ang="0">
                  <a:pos x="3" y="9"/>
                </a:cxn>
                <a:cxn ang="0">
                  <a:pos x="3" y="9"/>
                </a:cxn>
                <a:cxn ang="0">
                  <a:pos x="4" y="7"/>
                </a:cxn>
                <a:cxn ang="0">
                  <a:pos x="5" y="7"/>
                </a:cxn>
                <a:cxn ang="0">
                  <a:pos x="6" y="6"/>
                </a:cxn>
                <a:cxn ang="0">
                  <a:pos x="10" y="6"/>
                </a:cxn>
                <a:cxn ang="0">
                  <a:pos x="11" y="6"/>
                </a:cxn>
                <a:cxn ang="0">
                  <a:pos x="12" y="5"/>
                </a:cxn>
                <a:cxn ang="0">
                  <a:pos x="12" y="5"/>
                </a:cxn>
                <a:cxn ang="0">
                  <a:pos x="12" y="4"/>
                </a:cxn>
                <a:cxn ang="0">
                  <a:pos x="12" y="4"/>
                </a:cxn>
              </a:cxnLst>
              <a:rect l="0" t="0" r="r" b="b"/>
              <a:pathLst>
                <a:path w="12" h="9">
                  <a:moveTo>
                    <a:pt x="12" y="4"/>
                  </a:moveTo>
                  <a:lnTo>
                    <a:pt x="12" y="4"/>
                  </a:lnTo>
                  <a:lnTo>
                    <a:pt x="12" y="2"/>
                  </a:lnTo>
                  <a:lnTo>
                    <a:pt x="12" y="1"/>
                  </a:lnTo>
                  <a:lnTo>
                    <a:pt x="12" y="0"/>
                  </a:lnTo>
                  <a:lnTo>
                    <a:pt x="11" y="0"/>
                  </a:lnTo>
                  <a:lnTo>
                    <a:pt x="10" y="1"/>
                  </a:lnTo>
                  <a:lnTo>
                    <a:pt x="9" y="1"/>
                  </a:lnTo>
                  <a:lnTo>
                    <a:pt x="9" y="2"/>
                  </a:lnTo>
                  <a:lnTo>
                    <a:pt x="8" y="2"/>
                  </a:lnTo>
                  <a:lnTo>
                    <a:pt x="7" y="3"/>
                  </a:lnTo>
                  <a:lnTo>
                    <a:pt x="5" y="3"/>
                  </a:lnTo>
                  <a:lnTo>
                    <a:pt x="4" y="3"/>
                  </a:lnTo>
                  <a:lnTo>
                    <a:pt x="3" y="3"/>
                  </a:lnTo>
                  <a:lnTo>
                    <a:pt x="1" y="5"/>
                  </a:lnTo>
                  <a:lnTo>
                    <a:pt x="0" y="5"/>
                  </a:lnTo>
                  <a:lnTo>
                    <a:pt x="0" y="6"/>
                  </a:lnTo>
                  <a:lnTo>
                    <a:pt x="0" y="6"/>
                  </a:lnTo>
                  <a:lnTo>
                    <a:pt x="1" y="6"/>
                  </a:lnTo>
                  <a:lnTo>
                    <a:pt x="1" y="7"/>
                  </a:lnTo>
                  <a:lnTo>
                    <a:pt x="2" y="8"/>
                  </a:lnTo>
                  <a:lnTo>
                    <a:pt x="2" y="9"/>
                  </a:lnTo>
                  <a:lnTo>
                    <a:pt x="3" y="9"/>
                  </a:lnTo>
                  <a:lnTo>
                    <a:pt x="3" y="9"/>
                  </a:lnTo>
                  <a:lnTo>
                    <a:pt x="4" y="7"/>
                  </a:lnTo>
                  <a:lnTo>
                    <a:pt x="5" y="7"/>
                  </a:lnTo>
                  <a:lnTo>
                    <a:pt x="6" y="6"/>
                  </a:lnTo>
                  <a:lnTo>
                    <a:pt x="10" y="6"/>
                  </a:lnTo>
                  <a:lnTo>
                    <a:pt x="11" y="6"/>
                  </a:lnTo>
                  <a:lnTo>
                    <a:pt x="12" y="5"/>
                  </a:lnTo>
                  <a:lnTo>
                    <a:pt x="12" y="5"/>
                  </a:lnTo>
                  <a:lnTo>
                    <a:pt x="12" y="4"/>
                  </a:lnTo>
                  <a:lnTo>
                    <a:pt x="12"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07" name="Freeform 584"/>
            <p:cNvSpPr>
              <a:spLocks/>
            </p:cNvSpPr>
            <p:nvPr/>
          </p:nvSpPr>
          <p:spPr bwMode="auto">
            <a:xfrm>
              <a:off x="7551741" y="5578470"/>
              <a:ext cx="95250" cy="68263"/>
            </a:xfrm>
            <a:custGeom>
              <a:avLst/>
              <a:gdLst/>
              <a:ahLst/>
              <a:cxnLst>
                <a:cxn ang="0">
                  <a:pos x="52" y="11"/>
                </a:cxn>
                <a:cxn ang="0">
                  <a:pos x="47" y="9"/>
                </a:cxn>
                <a:cxn ang="0">
                  <a:pos x="43" y="7"/>
                </a:cxn>
                <a:cxn ang="0">
                  <a:pos x="40" y="6"/>
                </a:cxn>
                <a:cxn ang="0">
                  <a:pos x="39" y="4"/>
                </a:cxn>
                <a:cxn ang="0">
                  <a:pos x="37" y="1"/>
                </a:cxn>
                <a:cxn ang="0">
                  <a:pos x="32" y="0"/>
                </a:cxn>
                <a:cxn ang="0">
                  <a:pos x="29" y="0"/>
                </a:cxn>
                <a:cxn ang="0">
                  <a:pos x="29" y="6"/>
                </a:cxn>
                <a:cxn ang="0">
                  <a:pos x="32" y="10"/>
                </a:cxn>
                <a:cxn ang="0">
                  <a:pos x="29" y="11"/>
                </a:cxn>
                <a:cxn ang="0">
                  <a:pos x="27" y="6"/>
                </a:cxn>
                <a:cxn ang="0">
                  <a:pos x="24" y="2"/>
                </a:cxn>
                <a:cxn ang="0">
                  <a:pos x="21" y="5"/>
                </a:cxn>
                <a:cxn ang="0">
                  <a:pos x="20" y="5"/>
                </a:cxn>
                <a:cxn ang="0">
                  <a:pos x="19" y="7"/>
                </a:cxn>
                <a:cxn ang="0">
                  <a:pos x="15" y="6"/>
                </a:cxn>
                <a:cxn ang="0">
                  <a:pos x="14" y="5"/>
                </a:cxn>
                <a:cxn ang="0">
                  <a:pos x="16" y="3"/>
                </a:cxn>
                <a:cxn ang="0">
                  <a:pos x="12" y="2"/>
                </a:cxn>
                <a:cxn ang="0">
                  <a:pos x="2" y="1"/>
                </a:cxn>
                <a:cxn ang="0">
                  <a:pos x="0" y="4"/>
                </a:cxn>
                <a:cxn ang="0">
                  <a:pos x="2" y="12"/>
                </a:cxn>
                <a:cxn ang="0">
                  <a:pos x="3" y="11"/>
                </a:cxn>
                <a:cxn ang="0">
                  <a:pos x="5" y="11"/>
                </a:cxn>
                <a:cxn ang="0">
                  <a:pos x="5" y="16"/>
                </a:cxn>
                <a:cxn ang="0">
                  <a:pos x="9" y="19"/>
                </a:cxn>
                <a:cxn ang="0">
                  <a:pos x="12" y="19"/>
                </a:cxn>
                <a:cxn ang="0">
                  <a:pos x="19" y="21"/>
                </a:cxn>
                <a:cxn ang="0">
                  <a:pos x="21" y="17"/>
                </a:cxn>
                <a:cxn ang="0">
                  <a:pos x="22" y="15"/>
                </a:cxn>
                <a:cxn ang="0">
                  <a:pos x="24" y="13"/>
                </a:cxn>
                <a:cxn ang="0">
                  <a:pos x="27" y="12"/>
                </a:cxn>
                <a:cxn ang="0">
                  <a:pos x="27" y="15"/>
                </a:cxn>
                <a:cxn ang="0">
                  <a:pos x="26" y="17"/>
                </a:cxn>
                <a:cxn ang="0">
                  <a:pos x="28" y="19"/>
                </a:cxn>
                <a:cxn ang="0">
                  <a:pos x="31" y="19"/>
                </a:cxn>
                <a:cxn ang="0">
                  <a:pos x="28" y="21"/>
                </a:cxn>
                <a:cxn ang="0">
                  <a:pos x="20" y="23"/>
                </a:cxn>
                <a:cxn ang="0">
                  <a:pos x="18" y="25"/>
                </a:cxn>
                <a:cxn ang="0">
                  <a:pos x="23" y="26"/>
                </a:cxn>
                <a:cxn ang="0">
                  <a:pos x="31" y="25"/>
                </a:cxn>
                <a:cxn ang="0">
                  <a:pos x="28" y="26"/>
                </a:cxn>
                <a:cxn ang="0">
                  <a:pos x="27" y="27"/>
                </a:cxn>
                <a:cxn ang="0">
                  <a:pos x="29" y="28"/>
                </a:cxn>
                <a:cxn ang="0">
                  <a:pos x="26" y="31"/>
                </a:cxn>
                <a:cxn ang="0">
                  <a:pos x="21" y="31"/>
                </a:cxn>
                <a:cxn ang="0">
                  <a:pos x="21" y="33"/>
                </a:cxn>
                <a:cxn ang="0">
                  <a:pos x="28" y="38"/>
                </a:cxn>
                <a:cxn ang="0">
                  <a:pos x="34" y="43"/>
                </a:cxn>
                <a:cxn ang="0">
                  <a:pos x="36" y="41"/>
                </a:cxn>
                <a:cxn ang="0">
                  <a:pos x="39" y="35"/>
                </a:cxn>
                <a:cxn ang="0">
                  <a:pos x="45" y="24"/>
                </a:cxn>
                <a:cxn ang="0">
                  <a:pos x="47" y="23"/>
                </a:cxn>
                <a:cxn ang="0">
                  <a:pos x="48" y="19"/>
                </a:cxn>
                <a:cxn ang="0">
                  <a:pos x="52" y="19"/>
                </a:cxn>
                <a:cxn ang="0">
                  <a:pos x="57" y="15"/>
                </a:cxn>
                <a:cxn ang="0">
                  <a:pos x="60" y="14"/>
                </a:cxn>
                <a:cxn ang="0">
                  <a:pos x="56" y="12"/>
                </a:cxn>
                <a:cxn ang="0">
                  <a:pos x="56" y="11"/>
                </a:cxn>
                <a:cxn ang="0">
                  <a:pos x="53" y="11"/>
                </a:cxn>
              </a:cxnLst>
              <a:rect l="0" t="0" r="r" b="b"/>
              <a:pathLst>
                <a:path w="60" h="43">
                  <a:moveTo>
                    <a:pt x="53" y="11"/>
                  </a:moveTo>
                  <a:lnTo>
                    <a:pt x="53" y="11"/>
                  </a:lnTo>
                  <a:lnTo>
                    <a:pt x="52" y="11"/>
                  </a:lnTo>
                  <a:lnTo>
                    <a:pt x="49" y="11"/>
                  </a:lnTo>
                  <a:lnTo>
                    <a:pt x="48" y="10"/>
                  </a:lnTo>
                  <a:lnTo>
                    <a:pt x="47" y="9"/>
                  </a:lnTo>
                  <a:lnTo>
                    <a:pt x="45" y="8"/>
                  </a:lnTo>
                  <a:lnTo>
                    <a:pt x="44" y="7"/>
                  </a:lnTo>
                  <a:lnTo>
                    <a:pt x="43" y="7"/>
                  </a:lnTo>
                  <a:lnTo>
                    <a:pt x="42" y="7"/>
                  </a:lnTo>
                  <a:lnTo>
                    <a:pt x="41" y="7"/>
                  </a:lnTo>
                  <a:lnTo>
                    <a:pt x="40" y="6"/>
                  </a:lnTo>
                  <a:lnTo>
                    <a:pt x="40" y="6"/>
                  </a:lnTo>
                  <a:lnTo>
                    <a:pt x="39" y="6"/>
                  </a:lnTo>
                  <a:lnTo>
                    <a:pt x="39" y="4"/>
                  </a:lnTo>
                  <a:lnTo>
                    <a:pt x="38" y="2"/>
                  </a:lnTo>
                  <a:lnTo>
                    <a:pt x="38" y="2"/>
                  </a:lnTo>
                  <a:lnTo>
                    <a:pt x="37" y="1"/>
                  </a:lnTo>
                  <a:lnTo>
                    <a:pt x="34" y="0"/>
                  </a:lnTo>
                  <a:lnTo>
                    <a:pt x="34" y="0"/>
                  </a:lnTo>
                  <a:lnTo>
                    <a:pt x="32" y="0"/>
                  </a:lnTo>
                  <a:lnTo>
                    <a:pt x="31" y="0"/>
                  </a:lnTo>
                  <a:lnTo>
                    <a:pt x="31" y="0"/>
                  </a:lnTo>
                  <a:lnTo>
                    <a:pt x="29" y="0"/>
                  </a:lnTo>
                  <a:lnTo>
                    <a:pt x="28" y="3"/>
                  </a:lnTo>
                  <a:lnTo>
                    <a:pt x="28" y="5"/>
                  </a:lnTo>
                  <a:lnTo>
                    <a:pt x="29" y="6"/>
                  </a:lnTo>
                  <a:lnTo>
                    <a:pt x="31" y="7"/>
                  </a:lnTo>
                  <a:lnTo>
                    <a:pt x="32" y="9"/>
                  </a:lnTo>
                  <a:lnTo>
                    <a:pt x="32" y="10"/>
                  </a:lnTo>
                  <a:lnTo>
                    <a:pt x="32" y="11"/>
                  </a:lnTo>
                  <a:lnTo>
                    <a:pt x="31" y="11"/>
                  </a:lnTo>
                  <a:lnTo>
                    <a:pt x="29" y="11"/>
                  </a:lnTo>
                  <a:lnTo>
                    <a:pt x="28" y="11"/>
                  </a:lnTo>
                  <a:lnTo>
                    <a:pt x="27" y="10"/>
                  </a:lnTo>
                  <a:lnTo>
                    <a:pt x="27" y="6"/>
                  </a:lnTo>
                  <a:lnTo>
                    <a:pt x="26" y="4"/>
                  </a:lnTo>
                  <a:lnTo>
                    <a:pt x="24" y="2"/>
                  </a:lnTo>
                  <a:lnTo>
                    <a:pt x="24" y="2"/>
                  </a:lnTo>
                  <a:lnTo>
                    <a:pt x="23" y="3"/>
                  </a:lnTo>
                  <a:lnTo>
                    <a:pt x="22" y="5"/>
                  </a:lnTo>
                  <a:lnTo>
                    <a:pt x="21" y="5"/>
                  </a:lnTo>
                  <a:lnTo>
                    <a:pt x="21" y="5"/>
                  </a:lnTo>
                  <a:lnTo>
                    <a:pt x="20" y="5"/>
                  </a:lnTo>
                  <a:lnTo>
                    <a:pt x="20" y="5"/>
                  </a:lnTo>
                  <a:lnTo>
                    <a:pt x="19" y="6"/>
                  </a:lnTo>
                  <a:lnTo>
                    <a:pt x="19" y="6"/>
                  </a:lnTo>
                  <a:lnTo>
                    <a:pt x="19" y="7"/>
                  </a:lnTo>
                  <a:lnTo>
                    <a:pt x="17" y="7"/>
                  </a:lnTo>
                  <a:lnTo>
                    <a:pt x="16" y="7"/>
                  </a:lnTo>
                  <a:lnTo>
                    <a:pt x="15" y="6"/>
                  </a:lnTo>
                  <a:lnTo>
                    <a:pt x="15" y="5"/>
                  </a:lnTo>
                  <a:lnTo>
                    <a:pt x="14" y="5"/>
                  </a:lnTo>
                  <a:lnTo>
                    <a:pt x="14" y="5"/>
                  </a:lnTo>
                  <a:lnTo>
                    <a:pt x="15" y="4"/>
                  </a:lnTo>
                  <a:lnTo>
                    <a:pt x="16" y="3"/>
                  </a:lnTo>
                  <a:lnTo>
                    <a:pt x="16" y="3"/>
                  </a:lnTo>
                  <a:lnTo>
                    <a:pt x="16" y="2"/>
                  </a:lnTo>
                  <a:lnTo>
                    <a:pt x="16" y="2"/>
                  </a:lnTo>
                  <a:lnTo>
                    <a:pt x="12" y="2"/>
                  </a:lnTo>
                  <a:lnTo>
                    <a:pt x="8" y="2"/>
                  </a:lnTo>
                  <a:lnTo>
                    <a:pt x="4" y="1"/>
                  </a:lnTo>
                  <a:lnTo>
                    <a:pt x="2" y="1"/>
                  </a:lnTo>
                  <a:lnTo>
                    <a:pt x="2" y="2"/>
                  </a:lnTo>
                  <a:lnTo>
                    <a:pt x="1" y="2"/>
                  </a:lnTo>
                  <a:lnTo>
                    <a:pt x="0" y="4"/>
                  </a:lnTo>
                  <a:lnTo>
                    <a:pt x="0" y="6"/>
                  </a:lnTo>
                  <a:lnTo>
                    <a:pt x="1" y="9"/>
                  </a:lnTo>
                  <a:lnTo>
                    <a:pt x="2" y="12"/>
                  </a:lnTo>
                  <a:lnTo>
                    <a:pt x="2" y="12"/>
                  </a:lnTo>
                  <a:lnTo>
                    <a:pt x="2" y="12"/>
                  </a:lnTo>
                  <a:lnTo>
                    <a:pt x="3" y="11"/>
                  </a:lnTo>
                  <a:lnTo>
                    <a:pt x="4" y="10"/>
                  </a:lnTo>
                  <a:lnTo>
                    <a:pt x="4" y="10"/>
                  </a:lnTo>
                  <a:lnTo>
                    <a:pt x="5" y="11"/>
                  </a:lnTo>
                  <a:lnTo>
                    <a:pt x="5" y="12"/>
                  </a:lnTo>
                  <a:lnTo>
                    <a:pt x="5" y="15"/>
                  </a:lnTo>
                  <a:lnTo>
                    <a:pt x="5" y="16"/>
                  </a:lnTo>
                  <a:lnTo>
                    <a:pt x="6" y="17"/>
                  </a:lnTo>
                  <a:lnTo>
                    <a:pt x="8" y="18"/>
                  </a:lnTo>
                  <a:lnTo>
                    <a:pt x="9" y="19"/>
                  </a:lnTo>
                  <a:lnTo>
                    <a:pt x="10" y="19"/>
                  </a:lnTo>
                  <a:lnTo>
                    <a:pt x="11" y="19"/>
                  </a:lnTo>
                  <a:lnTo>
                    <a:pt x="12" y="19"/>
                  </a:lnTo>
                  <a:lnTo>
                    <a:pt x="15" y="21"/>
                  </a:lnTo>
                  <a:lnTo>
                    <a:pt x="16" y="21"/>
                  </a:lnTo>
                  <a:lnTo>
                    <a:pt x="19" y="21"/>
                  </a:lnTo>
                  <a:lnTo>
                    <a:pt x="19" y="20"/>
                  </a:lnTo>
                  <a:lnTo>
                    <a:pt x="20" y="19"/>
                  </a:lnTo>
                  <a:lnTo>
                    <a:pt x="21" y="17"/>
                  </a:lnTo>
                  <a:lnTo>
                    <a:pt x="21" y="16"/>
                  </a:lnTo>
                  <a:lnTo>
                    <a:pt x="21" y="16"/>
                  </a:lnTo>
                  <a:lnTo>
                    <a:pt x="22" y="15"/>
                  </a:lnTo>
                  <a:lnTo>
                    <a:pt x="23" y="15"/>
                  </a:lnTo>
                  <a:lnTo>
                    <a:pt x="24" y="15"/>
                  </a:lnTo>
                  <a:lnTo>
                    <a:pt x="24" y="13"/>
                  </a:lnTo>
                  <a:lnTo>
                    <a:pt x="25" y="12"/>
                  </a:lnTo>
                  <a:lnTo>
                    <a:pt x="26" y="12"/>
                  </a:lnTo>
                  <a:lnTo>
                    <a:pt x="27" y="12"/>
                  </a:lnTo>
                  <a:lnTo>
                    <a:pt x="27" y="14"/>
                  </a:lnTo>
                  <a:lnTo>
                    <a:pt x="27" y="15"/>
                  </a:lnTo>
                  <a:lnTo>
                    <a:pt x="27" y="15"/>
                  </a:lnTo>
                  <a:lnTo>
                    <a:pt x="27" y="16"/>
                  </a:lnTo>
                  <a:lnTo>
                    <a:pt x="26" y="16"/>
                  </a:lnTo>
                  <a:lnTo>
                    <a:pt x="26" y="17"/>
                  </a:lnTo>
                  <a:lnTo>
                    <a:pt x="27" y="18"/>
                  </a:lnTo>
                  <a:lnTo>
                    <a:pt x="27" y="19"/>
                  </a:lnTo>
                  <a:lnTo>
                    <a:pt x="28" y="19"/>
                  </a:lnTo>
                  <a:lnTo>
                    <a:pt x="31" y="19"/>
                  </a:lnTo>
                  <a:lnTo>
                    <a:pt x="31" y="19"/>
                  </a:lnTo>
                  <a:lnTo>
                    <a:pt x="31" y="19"/>
                  </a:lnTo>
                  <a:lnTo>
                    <a:pt x="31" y="19"/>
                  </a:lnTo>
                  <a:lnTo>
                    <a:pt x="30" y="20"/>
                  </a:lnTo>
                  <a:lnTo>
                    <a:pt x="28" y="21"/>
                  </a:lnTo>
                  <a:lnTo>
                    <a:pt x="27" y="22"/>
                  </a:lnTo>
                  <a:lnTo>
                    <a:pt x="24" y="23"/>
                  </a:lnTo>
                  <a:lnTo>
                    <a:pt x="20" y="23"/>
                  </a:lnTo>
                  <a:lnTo>
                    <a:pt x="18" y="24"/>
                  </a:lnTo>
                  <a:lnTo>
                    <a:pt x="18" y="25"/>
                  </a:lnTo>
                  <a:lnTo>
                    <a:pt x="18" y="25"/>
                  </a:lnTo>
                  <a:lnTo>
                    <a:pt x="20" y="26"/>
                  </a:lnTo>
                  <a:lnTo>
                    <a:pt x="21" y="26"/>
                  </a:lnTo>
                  <a:lnTo>
                    <a:pt x="23" y="26"/>
                  </a:lnTo>
                  <a:lnTo>
                    <a:pt x="28" y="25"/>
                  </a:lnTo>
                  <a:lnTo>
                    <a:pt x="30" y="25"/>
                  </a:lnTo>
                  <a:lnTo>
                    <a:pt x="31" y="25"/>
                  </a:lnTo>
                  <a:lnTo>
                    <a:pt x="31" y="26"/>
                  </a:lnTo>
                  <a:lnTo>
                    <a:pt x="31" y="26"/>
                  </a:lnTo>
                  <a:lnTo>
                    <a:pt x="28" y="26"/>
                  </a:lnTo>
                  <a:lnTo>
                    <a:pt x="27" y="26"/>
                  </a:lnTo>
                  <a:lnTo>
                    <a:pt x="27" y="26"/>
                  </a:lnTo>
                  <a:lnTo>
                    <a:pt x="27" y="27"/>
                  </a:lnTo>
                  <a:lnTo>
                    <a:pt x="27" y="28"/>
                  </a:lnTo>
                  <a:lnTo>
                    <a:pt x="28" y="28"/>
                  </a:lnTo>
                  <a:lnTo>
                    <a:pt x="29" y="28"/>
                  </a:lnTo>
                  <a:lnTo>
                    <a:pt x="29" y="29"/>
                  </a:lnTo>
                  <a:lnTo>
                    <a:pt x="27" y="30"/>
                  </a:lnTo>
                  <a:lnTo>
                    <a:pt x="26" y="31"/>
                  </a:lnTo>
                  <a:lnTo>
                    <a:pt x="24" y="31"/>
                  </a:lnTo>
                  <a:lnTo>
                    <a:pt x="21" y="30"/>
                  </a:lnTo>
                  <a:lnTo>
                    <a:pt x="21" y="31"/>
                  </a:lnTo>
                  <a:lnTo>
                    <a:pt x="21" y="31"/>
                  </a:lnTo>
                  <a:lnTo>
                    <a:pt x="21" y="32"/>
                  </a:lnTo>
                  <a:lnTo>
                    <a:pt x="21" y="33"/>
                  </a:lnTo>
                  <a:lnTo>
                    <a:pt x="24" y="35"/>
                  </a:lnTo>
                  <a:lnTo>
                    <a:pt x="27" y="36"/>
                  </a:lnTo>
                  <a:lnTo>
                    <a:pt x="28" y="38"/>
                  </a:lnTo>
                  <a:lnTo>
                    <a:pt x="31" y="41"/>
                  </a:lnTo>
                  <a:lnTo>
                    <a:pt x="33" y="43"/>
                  </a:lnTo>
                  <a:lnTo>
                    <a:pt x="34" y="43"/>
                  </a:lnTo>
                  <a:lnTo>
                    <a:pt x="35" y="43"/>
                  </a:lnTo>
                  <a:lnTo>
                    <a:pt x="35" y="43"/>
                  </a:lnTo>
                  <a:lnTo>
                    <a:pt x="36" y="41"/>
                  </a:lnTo>
                  <a:lnTo>
                    <a:pt x="36" y="40"/>
                  </a:lnTo>
                  <a:lnTo>
                    <a:pt x="36" y="39"/>
                  </a:lnTo>
                  <a:lnTo>
                    <a:pt x="39" y="35"/>
                  </a:lnTo>
                  <a:lnTo>
                    <a:pt x="41" y="32"/>
                  </a:lnTo>
                  <a:lnTo>
                    <a:pt x="43" y="29"/>
                  </a:lnTo>
                  <a:lnTo>
                    <a:pt x="45" y="24"/>
                  </a:lnTo>
                  <a:lnTo>
                    <a:pt x="46" y="24"/>
                  </a:lnTo>
                  <a:lnTo>
                    <a:pt x="47" y="24"/>
                  </a:lnTo>
                  <a:lnTo>
                    <a:pt x="47" y="23"/>
                  </a:lnTo>
                  <a:lnTo>
                    <a:pt x="47" y="23"/>
                  </a:lnTo>
                  <a:lnTo>
                    <a:pt x="48" y="20"/>
                  </a:lnTo>
                  <a:lnTo>
                    <a:pt x="48" y="19"/>
                  </a:lnTo>
                  <a:lnTo>
                    <a:pt x="48" y="19"/>
                  </a:lnTo>
                  <a:lnTo>
                    <a:pt x="49" y="19"/>
                  </a:lnTo>
                  <a:lnTo>
                    <a:pt x="52" y="19"/>
                  </a:lnTo>
                  <a:lnTo>
                    <a:pt x="53" y="18"/>
                  </a:lnTo>
                  <a:lnTo>
                    <a:pt x="54" y="17"/>
                  </a:lnTo>
                  <a:lnTo>
                    <a:pt x="57" y="15"/>
                  </a:lnTo>
                  <a:lnTo>
                    <a:pt x="59" y="15"/>
                  </a:lnTo>
                  <a:lnTo>
                    <a:pt x="60" y="14"/>
                  </a:lnTo>
                  <a:lnTo>
                    <a:pt x="60" y="14"/>
                  </a:lnTo>
                  <a:lnTo>
                    <a:pt x="58" y="13"/>
                  </a:lnTo>
                  <a:lnTo>
                    <a:pt x="56" y="12"/>
                  </a:lnTo>
                  <a:lnTo>
                    <a:pt x="56" y="12"/>
                  </a:lnTo>
                  <a:lnTo>
                    <a:pt x="56" y="12"/>
                  </a:lnTo>
                  <a:lnTo>
                    <a:pt x="57" y="12"/>
                  </a:lnTo>
                  <a:lnTo>
                    <a:pt x="56" y="11"/>
                  </a:lnTo>
                  <a:lnTo>
                    <a:pt x="55" y="11"/>
                  </a:lnTo>
                  <a:lnTo>
                    <a:pt x="53" y="11"/>
                  </a:lnTo>
                  <a:lnTo>
                    <a:pt x="53" y="1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08" name="Freeform 585"/>
            <p:cNvSpPr>
              <a:spLocks/>
            </p:cNvSpPr>
            <p:nvPr/>
          </p:nvSpPr>
          <p:spPr bwMode="auto">
            <a:xfrm>
              <a:off x="7988306" y="5678483"/>
              <a:ext cx="9525" cy="12700"/>
            </a:xfrm>
            <a:custGeom>
              <a:avLst/>
              <a:gdLst/>
              <a:ahLst/>
              <a:cxnLst>
                <a:cxn ang="0">
                  <a:pos x="5" y="4"/>
                </a:cxn>
                <a:cxn ang="0">
                  <a:pos x="5" y="4"/>
                </a:cxn>
                <a:cxn ang="0">
                  <a:pos x="5" y="4"/>
                </a:cxn>
                <a:cxn ang="0">
                  <a:pos x="5" y="5"/>
                </a:cxn>
                <a:cxn ang="0">
                  <a:pos x="5" y="6"/>
                </a:cxn>
                <a:cxn ang="0">
                  <a:pos x="4" y="6"/>
                </a:cxn>
                <a:cxn ang="0">
                  <a:pos x="3" y="6"/>
                </a:cxn>
                <a:cxn ang="0">
                  <a:pos x="2" y="6"/>
                </a:cxn>
                <a:cxn ang="0">
                  <a:pos x="1" y="7"/>
                </a:cxn>
                <a:cxn ang="0">
                  <a:pos x="0" y="8"/>
                </a:cxn>
                <a:cxn ang="0">
                  <a:pos x="0" y="7"/>
                </a:cxn>
                <a:cxn ang="0">
                  <a:pos x="0" y="6"/>
                </a:cxn>
                <a:cxn ang="0">
                  <a:pos x="0" y="6"/>
                </a:cxn>
                <a:cxn ang="0">
                  <a:pos x="0" y="5"/>
                </a:cxn>
                <a:cxn ang="0">
                  <a:pos x="0" y="3"/>
                </a:cxn>
                <a:cxn ang="0">
                  <a:pos x="2" y="2"/>
                </a:cxn>
                <a:cxn ang="0">
                  <a:pos x="4" y="1"/>
                </a:cxn>
                <a:cxn ang="0">
                  <a:pos x="5" y="0"/>
                </a:cxn>
                <a:cxn ang="0">
                  <a:pos x="6" y="1"/>
                </a:cxn>
                <a:cxn ang="0">
                  <a:pos x="6" y="1"/>
                </a:cxn>
                <a:cxn ang="0">
                  <a:pos x="6" y="2"/>
                </a:cxn>
                <a:cxn ang="0">
                  <a:pos x="5" y="4"/>
                </a:cxn>
                <a:cxn ang="0">
                  <a:pos x="5" y="4"/>
                </a:cxn>
              </a:cxnLst>
              <a:rect l="0" t="0" r="r" b="b"/>
              <a:pathLst>
                <a:path w="6" h="8">
                  <a:moveTo>
                    <a:pt x="5" y="4"/>
                  </a:moveTo>
                  <a:lnTo>
                    <a:pt x="5" y="4"/>
                  </a:lnTo>
                  <a:lnTo>
                    <a:pt x="5" y="4"/>
                  </a:lnTo>
                  <a:lnTo>
                    <a:pt x="5" y="5"/>
                  </a:lnTo>
                  <a:lnTo>
                    <a:pt x="5" y="6"/>
                  </a:lnTo>
                  <a:lnTo>
                    <a:pt x="4" y="6"/>
                  </a:lnTo>
                  <a:lnTo>
                    <a:pt x="3" y="6"/>
                  </a:lnTo>
                  <a:lnTo>
                    <a:pt x="2" y="6"/>
                  </a:lnTo>
                  <a:lnTo>
                    <a:pt x="1" y="7"/>
                  </a:lnTo>
                  <a:lnTo>
                    <a:pt x="0" y="8"/>
                  </a:lnTo>
                  <a:lnTo>
                    <a:pt x="0" y="7"/>
                  </a:lnTo>
                  <a:lnTo>
                    <a:pt x="0" y="6"/>
                  </a:lnTo>
                  <a:lnTo>
                    <a:pt x="0" y="6"/>
                  </a:lnTo>
                  <a:lnTo>
                    <a:pt x="0" y="5"/>
                  </a:lnTo>
                  <a:lnTo>
                    <a:pt x="0" y="3"/>
                  </a:lnTo>
                  <a:lnTo>
                    <a:pt x="2" y="2"/>
                  </a:lnTo>
                  <a:lnTo>
                    <a:pt x="4" y="1"/>
                  </a:lnTo>
                  <a:lnTo>
                    <a:pt x="5" y="0"/>
                  </a:lnTo>
                  <a:lnTo>
                    <a:pt x="6" y="1"/>
                  </a:lnTo>
                  <a:lnTo>
                    <a:pt x="6" y="1"/>
                  </a:lnTo>
                  <a:lnTo>
                    <a:pt x="6" y="2"/>
                  </a:lnTo>
                  <a:lnTo>
                    <a:pt x="5" y="4"/>
                  </a:lnTo>
                  <a:lnTo>
                    <a:pt x="5"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09" name="Freeform 586"/>
            <p:cNvSpPr>
              <a:spLocks/>
            </p:cNvSpPr>
            <p:nvPr/>
          </p:nvSpPr>
          <p:spPr bwMode="auto">
            <a:xfrm>
              <a:off x="7994655" y="5748334"/>
              <a:ext cx="14288" cy="12700"/>
            </a:xfrm>
            <a:custGeom>
              <a:avLst/>
              <a:gdLst/>
              <a:ahLst/>
              <a:cxnLst>
                <a:cxn ang="0">
                  <a:pos x="9" y="5"/>
                </a:cxn>
                <a:cxn ang="0">
                  <a:pos x="9" y="5"/>
                </a:cxn>
                <a:cxn ang="0">
                  <a:pos x="8" y="4"/>
                </a:cxn>
                <a:cxn ang="0">
                  <a:pos x="7" y="4"/>
                </a:cxn>
                <a:cxn ang="0">
                  <a:pos x="4" y="1"/>
                </a:cxn>
                <a:cxn ang="0">
                  <a:pos x="2" y="0"/>
                </a:cxn>
                <a:cxn ang="0">
                  <a:pos x="2" y="0"/>
                </a:cxn>
                <a:cxn ang="0">
                  <a:pos x="1" y="1"/>
                </a:cxn>
                <a:cxn ang="0">
                  <a:pos x="1" y="2"/>
                </a:cxn>
                <a:cxn ang="0">
                  <a:pos x="1" y="3"/>
                </a:cxn>
                <a:cxn ang="0">
                  <a:pos x="0" y="5"/>
                </a:cxn>
                <a:cxn ang="0">
                  <a:pos x="1" y="5"/>
                </a:cxn>
                <a:cxn ang="0">
                  <a:pos x="1" y="5"/>
                </a:cxn>
                <a:cxn ang="0">
                  <a:pos x="2" y="6"/>
                </a:cxn>
                <a:cxn ang="0">
                  <a:pos x="3" y="7"/>
                </a:cxn>
                <a:cxn ang="0">
                  <a:pos x="4" y="7"/>
                </a:cxn>
                <a:cxn ang="0">
                  <a:pos x="6" y="8"/>
                </a:cxn>
                <a:cxn ang="0">
                  <a:pos x="6" y="8"/>
                </a:cxn>
                <a:cxn ang="0">
                  <a:pos x="7" y="8"/>
                </a:cxn>
                <a:cxn ang="0">
                  <a:pos x="8" y="7"/>
                </a:cxn>
                <a:cxn ang="0">
                  <a:pos x="9" y="6"/>
                </a:cxn>
                <a:cxn ang="0">
                  <a:pos x="9" y="5"/>
                </a:cxn>
                <a:cxn ang="0">
                  <a:pos x="9" y="5"/>
                </a:cxn>
                <a:cxn ang="0">
                  <a:pos x="9" y="5"/>
                </a:cxn>
                <a:cxn ang="0">
                  <a:pos x="9" y="5"/>
                </a:cxn>
              </a:cxnLst>
              <a:rect l="0" t="0" r="r" b="b"/>
              <a:pathLst>
                <a:path w="9" h="8">
                  <a:moveTo>
                    <a:pt x="9" y="5"/>
                  </a:moveTo>
                  <a:lnTo>
                    <a:pt x="9" y="5"/>
                  </a:lnTo>
                  <a:lnTo>
                    <a:pt x="8" y="4"/>
                  </a:lnTo>
                  <a:lnTo>
                    <a:pt x="7" y="4"/>
                  </a:lnTo>
                  <a:lnTo>
                    <a:pt x="4" y="1"/>
                  </a:lnTo>
                  <a:lnTo>
                    <a:pt x="2" y="0"/>
                  </a:lnTo>
                  <a:lnTo>
                    <a:pt x="2" y="0"/>
                  </a:lnTo>
                  <a:lnTo>
                    <a:pt x="1" y="1"/>
                  </a:lnTo>
                  <a:lnTo>
                    <a:pt x="1" y="2"/>
                  </a:lnTo>
                  <a:lnTo>
                    <a:pt x="1" y="3"/>
                  </a:lnTo>
                  <a:lnTo>
                    <a:pt x="0" y="5"/>
                  </a:lnTo>
                  <a:lnTo>
                    <a:pt x="1" y="5"/>
                  </a:lnTo>
                  <a:lnTo>
                    <a:pt x="1" y="5"/>
                  </a:lnTo>
                  <a:lnTo>
                    <a:pt x="2" y="6"/>
                  </a:lnTo>
                  <a:lnTo>
                    <a:pt x="3" y="7"/>
                  </a:lnTo>
                  <a:lnTo>
                    <a:pt x="4" y="7"/>
                  </a:lnTo>
                  <a:lnTo>
                    <a:pt x="6" y="8"/>
                  </a:lnTo>
                  <a:lnTo>
                    <a:pt x="6" y="8"/>
                  </a:lnTo>
                  <a:lnTo>
                    <a:pt x="7" y="8"/>
                  </a:lnTo>
                  <a:lnTo>
                    <a:pt x="8" y="7"/>
                  </a:lnTo>
                  <a:lnTo>
                    <a:pt x="9" y="6"/>
                  </a:lnTo>
                  <a:lnTo>
                    <a:pt x="9" y="5"/>
                  </a:lnTo>
                  <a:lnTo>
                    <a:pt x="9" y="5"/>
                  </a:lnTo>
                  <a:lnTo>
                    <a:pt x="9" y="5"/>
                  </a:lnTo>
                  <a:lnTo>
                    <a:pt x="9"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10" name="Freeform 587"/>
            <p:cNvSpPr>
              <a:spLocks/>
            </p:cNvSpPr>
            <p:nvPr/>
          </p:nvSpPr>
          <p:spPr bwMode="auto">
            <a:xfrm>
              <a:off x="8101017" y="5694358"/>
              <a:ext cx="11113" cy="7938"/>
            </a:xfrm>
            <a:custGeom>
              <a:avLst/>
              <a:gdLst/>
              <a:ahLst/>
              <a:cxnLst>
                <a:cxn ang="0">
                  <a:pos x="5" y="5"/>
                </a:cxn>
                <a:cxn ang="0">
                  <a:pos x="5" y="5"/>
                </a:cxn>
                <a:cxn ang="0">
                  <a:pos x="3" y="4"/>
                </a:cxn>
                <a:cxn ang="0">
                  <a:pos x="2" y="4"/>
                </a:cxn>
                <a:cxn ang="0">
                  <a:pos x="0" y="4"/>
                </a:cxn>
                <a:cxn ang="0">
                  <a:pos x="0" y="4"/>
                </a:cxn>
                <a:cxn ang="0">
                  <a:pos x="0" y="4"/>
                </a:cxn>
                <a:cxn ang="0">
                  <a:pos x="2" y="2"/>
                </a:cxn>
                <a:cxn ang="0">
                  <a:pos x="3" y="0"/>
                </a:cxn>
                <a:cxn ang="0">
                  <a:pos x="5" y="0"/>
                </a:cxn>
                <a:cxn ang="0">
                  <a:pos x="5" y="0"/>
                </a:cxn>
                <a:cxn ang="0">
                  <a:pos x="7" y="2"/>
                </a:cxn>
                <a:cxn ang="0">
                  <a:pos x="7" y="3"/>
                </a:cxn>
                <a:cxn ang="0">
                  <a:pos x="7" y="4"/>
                </a:cxn>
                <a:cxn ang="0">
                  <a:pos x="6" y="5"/>
                </a:cxn>
                <a:cxn ang="0">
                  <a:pos x="6" y="5"/>
                </a:cxn>
                <a:cxn ang="0">
                  <a:pos x="5" y="5"/>
                </a:cxn>
                <a:cxn ang="0">
                  <a:pos x="5" y="5"/>
                </a:cxn>
              </a:cxnLst>
              <a:rect l="0" t="0" r="r" b="b"/>
              <a:pathLst>
                <a:path w="7" h="5">
                  <a:moveTo>
                    <a:pt x="5" y="5"/>
                  </a:moveTo>
                  <a:lnTo>
                    <a:pt x="5" y="5"/>
                  </a:lnTo>
                  <a:lnTo>
                    <a:pt x="3" y="4"/>
                  </a:lnTo>
                  <a:lnTo>
                    <a:pt x="2" y="4"/>
                  </a:lnTo>
                  <a:lnTo>
                    <a:pt x="0" y="4"/>
                  </a:lnTo>
                  <a:lnTo>
                    <a:pt x="0" y="4"/>
                  </a:lnTo>
                  <a:lnTo>
                    <a:pt x="0" y="4"/>
                  </a:lnTo>
                  <a:lnTo>
                    <a:pt x="2" y="2"/>
                  </a:lnTo>
                  <a:lnTo>
                    <a:pt x="3" y="0"/>
                  </a:lnTo>
                  <a:lnTo>
                    <a:pt x="5" y="0"/>
                  </a:lnTo>
                  <a:lnTo>
                    <a:pt x="5" y="0"/>
                  </a:lnTo>
                  <a:lnTo>
                    <a:pt x="7" y="2"/>
                  </a:lnTo>
                  <a:lnTo>
                    <a:pt x="7" y="3"/>
                  </a:lnTo>
                  <a:lnTo>
                    <a:pt x="7" y="4"/>
                  </a:lnTo>
                  <a:lnTo>
                    <a:pt x="6" y="5"/>
                  </a:lnTo>
                  <a:lnTo>
                    <a:pt x="6" y="5"/>
                  </a:lnTo>
                  <a:lnTo>
                    <a:pt x="5" y="5"/>
                  </a:lnTo>
                  <a:lnTo>
                    <a:pt x="5"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11" name="Freeform 588"/>
            <p:cNvSpPr>
              <a:spLocks/>
            </p:cNvSpPr>
            <p:nvPr/>
          </p:nvSpPr>
          <p:spPr bwMode="auto">
            <a:xfrm>
              <a:off x="7964492" y="6711944"/>
              <a:ext cx="4763" cy="4762"/>
            </a:xfrm>
            <a:custGeom>
              <a:avLst/>
              <a:gdLst/>
              <a:ahLst/>
              <a:cxnLst>
                <a:cxn ang="0">
                  <a:pos x="1" y="1"/>
                </a:cxn>
                <a:cxn ang="0">
                  <a:pos x="1" y="1"/>
                </a:cxn>
                <a:cxn ang="0">
                  <a:pos x="0" y="1"/>
                </a:cxn>
                <a:cxn ang="0">
                  <a:pos x="0" y="1"/>
                </a:cxn>
                <a:cxn ang="0">
                  <a:pos x="0" y="0"/>
                </a:cxn>
                <a:cxn ang="0">
                  <a:pos x="1" y="0"/>
                </a:cxn>
                <a:cxn ang="0">
                  <a:pos x="2" y="0"/>
                </a:cxn>
                <a:cxn ang="0">
                  <a:pos x="2" y="1"/>
                </a:cxn>
                <a:cxn ang="0">
                  <a:pos x="3" y="1"/>
                </a:cxn>
                <a:cxn ang="0">
                  <a:pos x="3" y="3"/>
                </a:cxn>
                <a:cxn ang="0">
                  <a:pos x="2" y="3"/>
                </a:cxn>
                <a:cxn ang="0">
                  <a:pos x="1" y="3"/>
                </a:cxn>
                <a:cxn ang="0">
                  <a:pos x="1" y="2"/>
                </a:cxn>
                <a:cxn ang="0">
                  <a:pos x="1" y="1"/>
                </a:cxn>
                <a:cxn ang="0">
                  <a:pos x="1" y="1"/>
                </a:cxn>
              </a:cxnLst>
              <a:rect l="0" t="0" r="r" b="b"/>
              <a:pathLst>
                <a:path w="3" h="3">
                  <a:moveTo>
                    <a:pt x="1" y="1"/>
                  </a:moveTo>
                  <a:lnTo>
                    <a:pt x="1" y="1"/>
                  </a:lnTo>
                  <a:lnTo>
                    <a:pt x="0" y="1"/>
                  </a:lnTo>
                  <a:lnTo>
                    <a:pt x="0" y="1"/>
                  </a:lnTo>
                  <a:lnTo>
                    <a:pt x="0" y="0"/>
                  </a:lnTo>
                  <a:lnTo>
                    <a:pt x="1" y="0"/>
                  </a:lnTo>
                  <a:lnTo>
                    <a:pt x="2" y="0"/>
                  </a:lnTo>
                  <a:lnTo>
                    <a:pt x="2" y="1"/>
                  </a:lnTo>
                  <a:lnTo>
                    <a:pt x="3" y="1"/>
                  </a:lnTo>
                  <a:lnTo>
                    <a:pt x="3" y="3"/>
                  </a:lnTo>
                  <a:lnTo>
                    <a:pt x="2" y="3"/>
                  </a:lnTo>
                  <a:lnTo>
                    <a:pt x="1" y="3"/>
                  </a:lnTo>
                  <a:lnTo>
                    <a:pt x="1" y="2"/>
                  </a:lnTo>
                  <a:lnTo>
                    <a:pt x="1" y="1"/>
                  </a:lnTo>
                  <a:lnTo>
                    <a:pt x="1"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12" name="Freeform 589"/>
            <p:cNvSpPr>
              <a:spLocks/>
            </p:cNvSpPr>
            <p:nvPr/>
          </p:nvSpPr>
          <p:spPr bwMode="auto">
            <a:xfrm>
              <a:off x="7853367" y="6796084"/>
              <a:ext cx="68263" cy="155574"/>
            </a:xfrm>
            <a:custGeom>
              <a:avLst/>
              <a:gdLst/>
              <a:ahLst/>
              <a:cxnLst>
                <a:cxn ang="0">
                  <a:pos x="38" y="33"/>
                </a:cxn>
                <a:cxn ang="0">
                  <a:pos x="37" y="24"/>
                </a:cxn>
                <a:cxn ang="0">
                  <a:pos x="38" y="23"/>
                </a:cxn>
                <a:cxn ang="0">
                  <a:pos x="40" y="27"/>
                </a:cxn>
                <a:cxn ang="0">
                  <a:pos x="41" y="28"/>
                </a:cxn>
                <a:cxn ang="0">
                  <a:pos x="43" y="21"/>
                </a:cxn>
                <a:cxn ang="0">
                  <a:pos x="40" y="10"/>
                </a:cxn>
                <a:cxn ang="0">
                  <a:pos x="37" y="4"/>
                </a:cxn>
                <a:cxn ang="0">
                  <a:pos x="37" y="0"/>
                </a:cxn>
                <a:cxn ang="0">
                  <a:pos x="34" y="2"/>
                </a:cxn>
                <a:cxn ang="0">
                  <a:pos x="33" y="9"/>
                </a:cxn>
                <a:cxn ang="0">
                  <a:pos x="29" y="12"/>
                </a:cxn>
                <a:cxn ang="0">
                  <a:pos x="28" y="15"/>
                </a:cxn>
                <a:cxn ang="0">
                  <a:pos x="25" y="21"/>
                </a:cxn>
                <a:cxn ang="0">
                  <a:pos x="17" y="27"/>
                </a:cxn>
                <a:cxn ang="0">
                  <a:pos x="13" y="28"/>
                </a:cxn>
                <a:cxn ang="0">
                  <a:pos x="7" y="31"/>
                </a:cxn>
                <a:cxn ang="0">
                  <a:pos x="3" y="37"/>
                </a:cxn>
                <a:cxn ang="0">
                  <a:pos x="5" y="41"/>
                </a:cxn>
                <a:cxn ang="0">
                  <a:pos x="5" y="44"/>
                </a:cxn>
                <a:cxn ang="0">
                  <a:pos x="7" y="50"/>
                </a:cxn>
                <a:cxn ang="0">
                  <a:pos x="9" y="55"/>
                </a:cxn>
                <a:cxn ang="0">
                  <a:pos x="5" y="61"/>
                </a:cxn>
                <a:cxn ang="0">
                  <a:pos x="3" y="65"/>
                </a:cxn>
                <a:cxn ang="0">
                  <a:pos x="0" y="71"/>
                </a:cxn>
                <a:cxn ang="0">
                  <a:pos x="2" y="78"/>
                </a:cxn>
                <a:cxn ang="0">
                  <a:pos x="2" y="80"/>
                </a:cxn>
                <a:cxn ang="0">
                  <a:pos x="2" y="87"/>
                </a:cxn>
                <a:cxn ang="0">
                  <a:pos x="5" y="93"/>
                </a:cxn>
                <a:cxn ang="0">
                  <a:pos x="9" y="97"/>
                </a:cxn>
                <a:cxn ang="0">
                  <a:pos x="13" y="98"/>
                </a:cxn>
                <a:cxn ang="0">
                  <a:pos x="17" y="94"/>
                </a:cxn>
                <a:cxn ang="0">
                  <a:pos x="20" y="94"/>
                </a:cxn>
                <a:cxn ang="0">
                  <a:pos x="25" y="92"/>
                </a:cxn>
                <a:cxn ang="0">
                  <a:pos x="25" y="87"/>
                </a:cxn>
                <a:cxn ang="0">
                  <a:pos x="26" y="85"/>
                </a:cxn>
                <a:cxn ang="0">
                  <a:pos x="28" y="74"/>
                </a:cxn>
                <a:cxn ang="0">
                  <a:pos x="29" y="71"/>
                </a:cxn>
                <a:cxn ang="0">
                  <a:pos x="32" y="66"/>
                </a:cxn>
                <a:cxn ang="0">
                  <a:pos x="32" y="58"/>
                </a:cxn>
                <a:cxn ang="0">
                  <a:pos x="34" y="51"/>
                </a:cxn>
                <a:cxn ang="0">
                  <a:pos x="36" y="41"/>
                </a:cxn>
                <a:cxn ang="0">
                  <a:pos x="37" y="36"/>
                </a:cxn>
                <a:cxn ang="0">
                  <a:pos x="37" y="35"/>
                </a:cxn>
              </a:cxnLst>
              <a:rect l="0" t="0" r="r" b="b"/>
              <a:pathLst>
                <a:path w="43" h="98">
                  <a:moveTo>
                    <a:pt x="37" y="35"/>
                  </a:moveTo>
                  <a:lnTo>
                    <a:pt x="37" y="35"/>
                  </a:lnTo>
                  <a:lnTo>
                    <a:pt x="38" y="33"/>
                  </a:lnTo>
                  <a:lnTo>
                    <a:pt x="38" y="31"/>
                  </a:lnTo>
                  <a:lnTo>
                    <a:pt x="38" y="30"/>
                  </a:lnTo>
                  <a:lnTo>
                    <a:pt x="37" y="24"/>
                  </a:lnTo>
                  <a:lnTo>
                    <a:pt x="37" y="23"/>
                  </a:lnTo>
                  <a:lnTo>
                    <a:pt x="37" y="23"/>
                  </a:lnTo>
                  <a:lnTo>
                    <a:pt x="38" y="23"/>
                  </a:lnTo>
                  <a:lnTo>
                    <a:pt x="38" y="23"/>
                  </a:lnTo>
                  <a:lnTo>
                    <a:pt x="39" y="24"/>
                  </a:lnTo>
                  <a:lnTo>
                    <a:pt x="40" y="27"/>
                  </a:lnTo>
                  <a:lnTo>
                    <a:pt x="40" y="28"/>
                  </a:lnTo>
                  <a:lnTo>
                    <a:pt x="40" y="29"/>
                  </a:lnTo>
                  <a:lnTo>
                    <a:pt x="41" y="28"/>
                  </a:lnTo>
                  <a:lnTo>
                    <a:pt x="41" y="28"/>
                  </a:lnTo>
                  <a:lnTo>
                    <a:pt x="43" y="24"/>
                  </a:lnTo>
                  <a:lnTo>
                    <a:pt x="43" y="21"/>
                  </a:lnTo>
                  <a:lnTo>
                    <a:pt x="43" y="17"/>
                  </a:lnTo>
                  <a:lnTo>
                    <a:pt x="41" y="14"/>
                  </a:lnTo>
                  <a:lnTo>
                    <a:pt x="40" y="10"/>
                  </a:lnTo>
                  <a:lnTo>
                    <a:pt x="38" y="5"/>
                  </a:lnTo>
                  <a:lnTo>
                    <a:pt x="37" y="5"/>
                  </a:lnTo>
                  <a:lnTo>
                    <a:pt x="37" y="4"/>
                  </a:lnTo>
                  <a:lnTo>
                    <a:pt x="37" y="3"/>
                  </a:lnTo>
                  <a:lnTo>
                    <a:pt x="37" y="1"/>
                  </a:lnTo>
                  <a:lnTo>
                    <a:pt x="37" y="0"/>
                  </a:lnTo>
                  <a:lnTo>
                    <a:pt x="36" y="0"/>
                  </a:lnTo>
                  <a:lnTo>
                    <a:pt x="35" y="1"/>
                  </a:lnTo>
                  <a:lnTo>
                    <a:pt x="34" y="2"/>
                  </a:lnTo>
                  <a:lnTo>
                    <a:pt x="34" y="3"/>
                  </a:lnTo>
                  <a:lnTo>
                    <a:pt x="34" y="5"/>
                  </a:lnTo>
                  <a:lnTo>
                    <a:pt x="33" y="9"/>
                  </a:lnTo>
                  <a:lnTo>
                    <a:pt x="32" y="11"/>
                  </a:lnTo>
                  <a:lnTo>
                    <a:pt x="30" y="12"/>
                  </a:lnTo>
                  <a:lnTo>
                    <a:pt x="29" y="12"/>
                  </a:lnTo>
                  <a:lnTo>
                    <a:pt x="28" y="12"/>
                  </a:lnTo>
                  <a:lnTo>
                    <a:pt x="28" y="13"/>
                  </a:lnTo>
                  <a:lnTo>
                    <a:pt x="28" y="15"/>
                  </a:lnTo>
                  <a:lnTo>
                    <a:pt x="28" y="16"/>
                  </a:lnTo>
                  <a:lnTo>
                    <a:pt x="27" y="19"/>
                  </a:lnTo>
                  <a:lnTo>
                    <a:pt x="25" y="21"/>
                  </a:lnTo>
                  <a:lnTo>
                    <a:pt x="20" y="27"/>
                  </a:lnTo>
                  <a:lnTo>
                    <a:pt x="18" y="27"/>
                  </a:lnTo>
                  <a:lnTo>
                    <a:pt x="17" y="27"/>
                  </a:lnTo>
                  <a:lnTo>
                    <a:pt x="16" y="27"/>
                  </a:lnTo>
                  <a:lnTo>
                    <a:pt x="14" y="27"/>
                  </a:lnTo>
                  <a:lnTo>
                    <a:pt x="13" y="28"/>
                  </a:lnTo>
                  <a:lnTo>
                    <a:pt x="9" y="29"/>
                  </a:lnTo>
                  <a:lnTo>
                    <a:pt x="8" y="30"/>
                  </a:lnTo>
                  <a:lnTo>
                    <a:pt x="7" y="31"/>
                  </a:lnTo>
                  <a:lnTo>
                    <a:pt x="6" y="35"/>
                  </a:lnTo>
                  <a:lnTo>
                    <a:pt x="4" y="36"/>
                  </a:lnTo>
                  <a:lnTo>
                    <a:pt x="3" y="37"/>
                  </a:lnTo>
                  <a:lnTo>
                    <a:pt x="3" y="38"/>
                  </a:lnTo>
                  <a:lnTo>
                    <a:pt x="4" y="40"/>
                  </a:lnTo>
                  <a:lnTo>
                    <a:pt x="5" y="41"/>
                  </a:lnTo>
                  <a:lnTo>
                    <a:pt x="5" y="42"/>
                  </a:lnTo>
                  <a:lnTo>
                    <a:pt x="5" y="42"/>
                  </a:lnTo>
                  <a:lnTo>
                    <a:pt x="5" y="44"/>
                  </a:lnTo>
                  <a:lnTo>
                    <a:pt x="5" y="45"/>
                  </a:lnTo>
                  <a:lnTo>
                    <a:pt x="5" y="48"/>
                  </a:lnTo>
                  <a:lnTo>
                    <a:pt x="7" y="50"/>
                  </a:lnTo>
                  <a:lnTo>
                    <a:pt x="8" y="53"/>
                  </a:lnTo>
                  <a:lnTo>
                    <a:pt x="9" y="54"/>
                  </a:lnTo>
                  <a:lnTo>
                    <a:pt x="9" y="55"/>
                  </a:lnTo>
                  <a:lnTo>
                    <a:pt x="9" y="56"/>
                  </a:lnTo>
                  <a:lnTo>
                    <a:pt x="8" y="58"/>
                  </a:lnTo>
                  <a:lnTo>
                    <a:pt x="5" y="61"/>
                  </a:lnTo>
                  <a:lnTo>
                    <a:pt x="3" y="63"/>
                  </a:lnTo>
                  <a:lnTo>
                    <a:pt x="3" y="64"/>
                  </a:lnTo>
                  <a:lnTo>
                    <a:pt x="3" y="65"/>
                  </a:lnTo>
                  <a:lnTo>
                    <a:pt x="2" y="68"/>
                  </a:lnTo>
                  <a:lnTo>
                    <a:pt x="1" y="69"/>
                  </a:lnTo>
                  <a:lnTo>
                    <a:pt x="0" y="71"/>
                  </a:lnTo>
                  <a:lnTo>
                    <a:pt x="0" y="72"/>
                  </a:lnTo>
                  <a:lnTo>
                    <a:pt x="0" y="73"/>
                  </a:lnTo>
                  <a:lnTo>
                    <a:pt x="2" y="78"/>
                  </a:lnTo>
                  <a:lnTo>
                    <a:pt x="2" y="79"/>
                  </a:lnTo>
                  <a:lnTo>
                    <a:pt x="2" y="80"/>
                  </a:lnTo>
                  <a:lnTo>
                    <a:pt x="2" y="80"/>
                  </a:lnTo>
                  <a:lnTo>
                    <a:pt x="2" y="81"/>
                  </a:lnTo>
                  <a:lnTo>
                    <a:pt x="2" y="83"/>
                  </a:lnTo>
                  <a:lnTo>
                    <a:pt x="2" y="87"/>
                  </a:lnTo>
                  <a:lnTo>
                    <a:pt x="2" y="89"/>
                  </a:lnTo>
                  <a:lnTo>
                    <a:pt x="3" y="90"/>
                  </a:lnTo>
                  <a:lnTo>
                    <a:pt x="5" y="93"/>
                  </a:lnTo>
                  <a:lnTo>
                    <a:pt x="7" y="93"/>
                  </a:lnTo>
                  <a:lnTo>
                    <a:pt x="9" y="94"/>
                  </a:lnTo>
                  <a:lnTo>
                    <a:pt x="9" y="97"/>
                  </a:lnTo>
                  <a:lnTo>
                    <a:pt x="10" y="97"/>
                  </a:lnTo>
                  <a:lnTo>
                    <a:pt x="12" y="98"/>
                  </a:lnTo>
                  <a:lnTo>
                    <a:pt x="13" y="98"/>
                  </a:lnTo>
                  <a:lnTo>
                    <a:pt x="14" y="97"/>
                  </a:lnTo>
                  <a:lnTo>
                    <a:pt x="16" y="96"/>
                  </a:lnTo>
                  <a:lnTo>
                    <a:pt x="17" y="94"/>
                  </a:lnTo>
                  <a:lnTo>
                    <a:pt x="18" y="93"/>
                  </a:lnTo>
                  <a:lnTo>
                    <a:pt x="19" y="93"/>
                  </a:lnTo>
                  <a:lnTo>
                    <a:pt x="20" y="94"/>
                  </a:lnTo>
                  <a:lnTo>
                    <a:pt x="21" y="93"/>
                  </a:lnTo>
                  <a:lnTo>
                    <a:pt x="23" y="93"/>
                  </a:lnTo>
                  <a:lnTo>
                    <a:pt x="25" y="92"/>
                  </a:lnTo>
                  <a:lnTo>
                    <a:pt x="25" y="90"/>
                  </a:lnTo>
                  <a:lnTo>
                    <a:pt x="25" y="89"/>
                  </a:lnTo>
                  <a:lnTo>
                    <a:pt x="25" y="87"/>
                  </a:lnTo>
                  <a:lnTo>
                    <a:pt x="25" y="87"/>
                  </a:lnTo>
                  <a:lnTo>
                    <a:pt x="25" y="86"/>
                  </a:lnTo>
                  <a:lnTo>
                    <a:pt x="26" y="85"/>
                  </a:lnTo>
                  <a:lnTo>
                    <a:pt x="28" y="83"/>
                  </a:lnTo>
                  <a:lnTo>
                    <a:pt x="28" y="80"/>
                  </a:lnTo>
                  <a:lnTo>
                    <a:pt x="28" y="74"/>
                  </a:lnTo>
                  <a:lnTo>
                    <a:pt x="29" y="73"/>
                  </a:lnTo>
                  <a:lnTo>
                    <a:pt x="29" y="71"/>
                  </a:lnTo>
                  <a:lnTo>
                    <a:pt x="29" y="71"/>
                  </a:lnTo>
                  <a:lnTo>
                    <a:pt x="30" y="69"/>
                  </a:lnTo>
                  <a:lnTo>
                    <a:pt x="32" y="68"/>
                  </a:lnTo>
                  <a:lnTo>
                    <a:pt x="32" y="66"/>
                  </a:lnTo>
                  <a:lnTo>
                    <a:pt x="32" y="64"/>
                  </a:lnTo>
                  <a:lnTo>
                    <a:pt x="32" y="61"/>
                  </a:lnTo>
                  <a:lnTo>
                    <a:pt x="32" y="58"/>
                  </a:lnTo>
                  <a:lnTo>
                    <a:pt x="32" y="57"/>
                  </a:lnTo>
                  <a:lnTo>
                    <a:pt x="34" y="54"/>
                  </a:lnTo>
                  <a:lnTo>
                    <a:pt x="34" y="51"/>
                  </a:lnTo>
                  <a:lnTo>
                    <a:pt x="36" y="48"/>
                  </a:lnTo>
                  <a:lnTo>
                    <a:pt x="36" y="43"/>
                  </a:lnTo>
                  <a:lnTo>
                    <a:pt x="36" y="41"/>
                  </a:lnTo>
                  <a:lnTo>
                    <a:pt x="36" y="39"/>
                  </a:lnTo>
                  <a:lnTo>
                    <a:pt x="36" y="37"/>
                  </a:lnTo>
                  <a:lnTo>
                    <a:pt x="37" y="36"/>
                  </a:lnTo>
                  <a:lnTo>
                    <a:pt x="37" y="35"/>
                  </a:lnTo>
                  <a:lnTo>
                    <a:pt x="38" y="35"/>
                  </a:lnTo>
                  <a:lnTo>
                    <a:pt x="37" y="3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13" name="Freeform 590"/>
            <p:cNvSpPr>
              <a:spLocks/>
            </p:cNvSpPr>
            <p:nvPr/>
          </p:nvSpPr>
          <p:spPr bwMode="auto">
            <a:xfrm>
              <a:off x="8609017" y="6208709"/>
              <a:ext cx="34925" cy="50800"/>
            </a:xfrm>
            <a:custGeom>
              <a:avLst/>
              <a:gdLst/>
              <a:ahLst/>
              <a:cxnLst>
                <a:cxn ang="0">
                  <a:pos x="3" y="4"/>
                </a:cxn>
                <a:cxn ang="0">
                  <a:pos x="6" y="4"/>
                </a:cxn>
                <a:cxn ang="0">
                  <a:pos x="9" y="1"/>
                </a:cxn>
                <a:cxn ang="0">
                  <a:pos x="12" y="0"/>
                </a:cxn>
                <a:cxn ang="0">
                  <a:pos x="19" y="6"/>
                </a:cxn>
                <a:cxn ang="0">
                  <a:pos x="21" y="11"/>
                </a:cxn>
                <a:cxn ang="0">
                  <a:pos x="21" y="15"/>
                </a:cxn>
                <a:cxn ang="0">
                  <a:pos x="21" y="19"/>
                </a:cxn>
                <a:cxn ang="0">
                  <a:pos x="21" y="21"/>
                </a:cxn>
                <a:cxn ang="0">
                  <a:pos x="20" y="24"/>
                </a:cxn>
                <a:cxn ang="0">
                  <a:pos x="18" y="24"/>
                </a:cxn>
                <a:cxn ang="0">
                  <a:pos x="17" y="24"/>
                </a:cxn>
                <a:cxn ang="0">
                  <a:pos x="14" y="27"/>
                </a:cxn>
                <a:cxn ang="0">
                  <a:pos x="9" y="27"/>
                </a:cxn>
                <a:cxn ang="0">
                  <a:pos x="8" y="28"/>
                </a:cxn>
                <a:cxn ang="0">
                  <a:pos x="8" y="30"/>
                </a:cxn>
                <a:cxn ang="0">
                  <a:pos x="6" y="30"/>
                </a:cxn>
                <a:cxn ang="0">
                  <a:pos x="4" y="31"/>
                </a:cxn>
                <a:cxn ang="0">
                  <a:pos x="2" y="32"/>
                </a:cxn>
                <a:cxn ang="0">
                  <a:pos x="2" y="32"/>
                </a:cxn>
                <a:cxn ang="0">
                  <a:pos x="1" y="28"/>
                </a:cxn>
                <a:cxn ang="0">
                  <a:pos x="1" y="24"/>
                </a:cxn>
                <a:cxn ang="0">
                  <a:pos x="2" y="22"/>
                </a:cxn>
                <a:cxn ang="0">
                  <a:pos x="2" y="20"/>
                </a:cxn>
                <a:cxn ang="0">
                  <a:pos x="2" y="16"/>
                </a:cxn>
                <a:cxn ang="0">
                  <a:pos x="2" y="15"/>
                </a:cxn>
                <a:cxn ang="0">
                  <a:pos x="0" y="15"/>
                </a:cxn>
                <a:cxn ang="0">
                  <a:pos x="0" y="14"/>
                </a:cxn>
                <a:cxn ang="0">
                  <a:pos x="1" y="13"/>
                </a:cxn>
                <a:cxn ang="0">
                  <a:pos x="2" y="12"/>
                </a:cxn>
                <a:cxn ang="0">
                  <a:pos x="3" y="8"/>
                </a:cxn>
                <a:cxn ang="0">
                  <a:pos x="4" y="6"/>
                </a:cxn>
                <a:cxn ang="0">
                  <a:pos x="3" y="4"/>
                </a:cxn>
              </a:cxnLst>
              <a:rect l="0" t="0" r="r" b="b"/>
              <a:pathLst>
                <a:path w="22" h="32">
                  <a:moveTo>
                    <a:pt x="3" y="4"/>
                  </a:moveTo>
                  <a:lnTo>
                    <a:pt x="3" y="4"/>
                  </a:lnTo>
                  <a:lnTo>
                    <a:pt x="5" y="4"/>
                  </a:lnTo>
                  <a:lnTo>
                    <a:pt x="6" y="4"/>
                  </a:lnTo>
                  <a:lnTo>
                    <a:pt x="8" y="2"/>
                  </a:lnTo>
                  <a:lnTo>
                    <a:pt x="9" y="1"/>
                  </a:lnTo>
                  <a:lnTo>
                    <a:pt x="11" y="0"/>
                  </a:lnTo>
                  <a:lnTo>
                    <a:pt x="12" y="0"/>
                  </a:lnTo>
                  <a:lnTo>
                    <a:pt x="16" y="4"/>
                  </a:lnTo>
                  <a:lnTo>
                    <a:pt x="19" y="6"/>
                  </a:lnTo>
                  <a:lnTo>
                    <a:pt x="21" y="8"/>
                  </a:lnTo>
                  <a:lnTo>
                    <a:pt x="21" y="11"/>
                  </a:lnTo>
                  <a:lnTo>
                    <a:pt x="22" y="13"/>
                  </a:lnTo>
                  <a:lnTo>
                    <a:pt x="21" y="15"/>
                  </a:lnTo>
                  <a:lnTo>
                    <a:pt x="21" y="17"/>
                  </a:lnTo>
                  <a:lnTo>
                    <a:pt x="21" y="19"/>
                  </a:lnTo>
                  <a:lnTo>
                    <a:pt x="21" y="20"/>
                  </a:lnTo>
                  <a:lnTo>
                    <a:pt x="21" y="21"/>
                  </a:lnTo>
                  <a:lnTo>
                    <a:pt x="21" y="23"/>
                  </a:lnTo>
                  <a:lnTo>
                    <a:pt x="20" y="24"/>
                  </a:lnTo>
                  <a:lnTo>
                    <a:pt x="20" y="24"/>
                  </a:lnTo>
                  <a:lnTo>
                    <a:pt x="18" y="24"/>
                  </a:lnTo>
                  <a:lnTo>
                    <a:pt x="17" y="24"/>
                  </a:lnTo>
                  <a:lnTo>
                    <a:pt x="17" y="24"/>
                  </a:lnTo>
                  <a:lnTo>
                    <a:pt x="15" y="26"/>
                  </a:lnTo>
                  <a:lnTo>
                    <a:pt x="14" y="27"/>
                  </a:lnTo>
                  <a:lnTo>
                    <a:pt x="12" y="27"/>
                  </a:lnTo>
                  <a:lnTo>
                    <a:pt x="9" y="27"/>
                  </a:lnTo>
                  <a:lnTo>
                    <a:pt x="9" y="27"/>
                  </a:lnTo>
                  <a:lnTo>
                    <a:pt x="8" y="28"/>
                  </a:lnTo>
                  <a:lnTo>
                    <a:pt x="8" y="29"/>
                  </a:lnTo>
                  <a:lnTo>
                    <a:pt x="8" y="30"/>
                  </a:lnTo>
                  <a:lnTo>
                    <a:pt x="8" y="30"/>
                  </a:lnTo>
                  <a:lnTo>
                    <a:pt x="6" y="30"/>
                  </a:lnTo>
                  <a:lnTo>
                    <a:pt x="5" y="30"/>
                  </a:lnTo>
                  <a:lnTo>
                    <a:pt x="4" y="31"/>
                  </a:lnTo>
                  <a:lnTo>
                    <a:pt x="3" y="32"/>
                  </a:lnTo>
                  <a:lnTo>
                    <a:pt x="2" y="32"/>
                  </a:lnTo>
                  <a:lnTo>
                    <a:pt x="2" y="32"/>
                  </a:lnTo>
                  <a:lnTo>
                    <a:pt x="2" y="32"/>
                  </a:lnTo>
                  <a:lnTo>
                    <a:pt x="1" y="29"/>
                  </a:lnTo>
                  <a:lnTo>
                    <a:pt x="1" y="28"/>
                  </a:lnTo>
                  <a:lnTo>
                    <a:pt x="1" y="24"/>
                  </a:lnTo>
                  <a:lnTo>
                    <a:pt x="1" y="24"/>
                  </a:lnTo>
                  <a:lnTo>
                    <a:pt x="2" y="23"/>
                  </a:lnTo>
                  <a:lnTo>
                    <a:pt x="2" y="22"/>
                  </a:lnTo>
                  <a:lnTo>
                    <a:pt x="2" y="21"/>
                  </a:lnTo>
                  <a:lnTo>
                    <a:pt x="2" y="20"/>
                  </a:lnTo>
                  <a:lnTo>
                    <a:pt x="2" y="17"/>
                  </a:lnTo>
                  <a:lnTo>
                    <a:pt x="2" y="16"/>
                  </a:lnTo>
                  <a:lnTo>
                    <a:pt x="2" y="15"/>
                  </a:lnTo>
                  <a:lnTo>
                    <a:pt x="2" y="15"/>
                  </a:lnTo>
                  <a:lnTo>
                    <a:pt x="1" y="15"/>
                  </a:lnTo>
                  <a:lnTo>
                    <a:pt x="0" y="15"/>
                  </a:lnTo>
                  <a:lnTo>
                    <a:pt x="0" y="14"/>
                  </a:lnTo>
                  <a:lnTo>
                    <a:pt x="0" y="14"/>
                  </a:lnTo>
                  <a:lnTo>
                    <a:pt x="0" y="14"/>
                  </a:lnTo>
                  <a:lnTo>
                    <a:pt x="1" y="13"/>
                  </a:lnTo>
                  <a:lnTo>
                    <a:pt x="1" y="12"/>
                  </a:lnTo>
                  <a:lnTo>
                    <a:pt x="2" y="12"/>
                  </a:lnTo>
                  <a:lnTo>
                    <a:pt x="2" y="11"/>
                  </a:lnTo>
                  <a:lnTo>
                    <a:pt x="3" y="8"/>
                  </a:lnTo>
                  <a:lnTo>
                    <a:pt x="3" y="7"/>
                  </a:lnTo>
                  <a:lnTo>
                    <a:pt x="4" y="6"/>
                  </a:lnTo>
                  <a:lnTo>
                    <a:pt x="3" y="4"/>
                  </a:lnTo>
                  <a:lnTo>
                    <a:pt x="3" y="4"/>
                  </a:lnTo>
                  <a:close/>
                </a:path>
              </a:pathLst>
            </a:custGeom>
            <a:solidFill>
              <a:schemeClr val="tx2"/>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14" name="Freeform 591"/>
            <p:cNvSpPr>
              <a:spLocks/>
            </p:cNvSpPr>
            <p:nvPr/>
          </p:nvSpPr>
          <p:spPr bwMode="auto">
            <a:xfrm>
              <a:off x="8591555" y="6146796"/>
              <a:ext cx="60325" cy="69850"/>
            </a:xfrm>
            <a:custGeom>
              <a:avLst/>
              <a:gdLst/>
              <a:ahLst/>
              <a:cxnLst>
                <a:cxn ang="0">
                  <a:pos x="0" y="26"/>
                </a:cxn>
                <a:cxn ang="0">
                  <a:pos x="1" y="27"/>
                </a:cxn>
                <a:cxn ang="0">
                  <a:pos x="2" y="31"/>
                </a:cxn>
                <a:cxn ang="0">
                  <a:pos x="3" y="32"/>
                </a:cxn>
                <a:cxn ang="0">
                  <a:pos x="4" y="32"/>
                </a:cxn>
                <a:cxn ang="0">
                  <a:pos x="6" y="29"/>
                </a:cxn>
                <a:cxn ang="0">
                  <a:pos x="6" y="28"/>
                </a:cxn>
                <a:cxn ang="0">
                  <a:pos x="7" y="28"/>
                </a:cxn>
                <a:cxn ang="0">
                  <a:pos x="9" y="29"/>
                </a:cxn>
                <a:cxn ang="0">
                  <a:pos x="9" y="30"/>
                </a:cxn>
                <a:cxn ang="0">
                  <a:pos x="7" y="33"/>
                </a:cxn>
                <a:cxn ang="0">
                  <a:pos x="6" y="36"/>
                </a:cxn>
                <a:cxn ang="0">
                  <a:pos x="4" y="38"/>
                </a:cxn>
                <a:cxn ang="0">
                  <a:pos x="3" y="39"/>
                </a:cxn>
                <a:cxn ang="0">
                  <a:pos x="6" y="43"/>
                </a:cxn>
                <a:cxn ang="0">
                  <a:pos x="7" y="44"/>
                </a:cxn>
                <a:cxn ang="0">
                  <a:pos x="10" y="44"/>
                </a:cxn>
                <a:cxn ang="0">
                  <a:pos x="10" y="43"/>
                </a:cxn>
                <a:cxn ang="0">
                  <a:pos x="11" y="40"/>
                </a:cxn>
                <a:cxn ang="0">
                  <a:pos x="13" y="40"/>
                </a:cxn>
                <a:cxn ang="0">
                  <a:pos x="16" y="43"/>
                </a:cxn>
                <a:cxn ang="0">
                  <a:pos x="19" y="41"/>
                </a:cxn>
                <a:cxn ang="0">
                  <a:pos x="22" y="39"/>
                </a:cxn>
                <a:cxn ang="0">
                  <a:pos x="21" y="35"/>
                </a:cxn>
                <a:cxn ang="0">
                  <a:pos x="19" y="29"/>
                </a:cxn>
                <a:cxn ang="0">
                  <a:pos x="21" y="26"/>
                </a:cxn>
                <a:cxn ang="0">
                  <a:pos x="26" y="22"/>
                </a:cxn>
                <a:cxn ang="0">
                  <a:pos x="29" y="19"/>
                </a:cxn>
                <a:cxn ang="0">
                  <a:pos x="32" y="15"/>
                </a:cxn>
                <a:cxn ang="0">
                  <a:pos x="34" y="11"/>
                </a:cxn>
                <a:cxn ang="0">
                  <a:pos x="36" y="9"/>
                </a:cxn>
                <a:cxn ang="0">
                  <a:pos x="38" y="9"/>
                </a:cxn>
                <a:cxn ang="0">
                  <a:pos x="38" y="7"/>
                </a:cxn>
                <a:cxn ang="0">
                  <a:pos x="38" y="5"/>
                </a:cxn>
                <a:cxn ang="0">
                  <a:pos x="38" y="2"/>
                </a:cxn>
                <a:cxn ang="0">
                  <a:pos x="35" y="0"/>
                </a:cxn>
                <a:cxn ang="0">
                  <a:pos x="34" y="1"/>
                </a:cxn>
                <a:cxn ang="0">
                  <a:pos x="31" y="4"/>
                </a:cxn>
                <a:cxn ang="0">
                  <a:pos x="29" y="6"/>
                </a:cxn>
                <a:cxn ang="0">
                  <a:pos x="27" y="8"/>
                </a:cxn>
                <a:cxn ang="0">
                  <a:pos x="24" y="11"/>
                </a:cxn>
                <a:cxn ang="0">
                  <a:pos x="19" y="14"/>
                </a:cxn>
                <a:cxn ang="0">
                  <a:pos x="18" y="11"/>
                </a:cxn>
                <a:cxn ang="0">
                  <a:pos x="14" y="11"/>
                </a:cxn>
                <a:cxn ang="0">
                  <a:pos x="13" y="12"/>
                </a:cxn>
                <a:cxn ang="0">
                  <a:pos x="12" y="15"/>
                </a:cxn>
                <a:cxn ang="0">
                  <a:pos x="11" y="18"/>
                </a:cxn>
                <a:cxn ang="0">
                  <a:pos x="7" y="20"/>
                </a:cxn>
                <a:cxn ang="0">
                  <a:pos x="4" y="24"/>
                </a:cxn>
                <a:cxn ang="0">
                  <a:pos x="0" y="26"/>
                </a:cxn>
              </a:cxnLst>
              <a:rect l="0" t="0" r="r" b="b"/>
              <a:pathLst>
                <a:path w="38" h="44">
                  <a:moveTo>
                    <a:pt x="0" y="26"/>
                  </a:moveTo>
                  <a:lnTo>
                    <a:pt x="0" y="26"/>
                  </a:lnTo>
                  <a:lnTo>
                    <a:pt x="1" y="27"/>
                  </a:lnTo>
                  <a:lnTo>
                    <a:pt x="1" y="27"/>
                  </a:lnTo>
                  <a:lnTo>
                    <a:pt x="1" y="29"/>
                  </a:lnTo>
                  <a:lnTo>
                    <a:pt x="2" y="31"/>
                  </a:lnTo>
                  <a:lnTo>
                    <a:pt x="3" y="32"/>
                  </a:lnTo>
                  <a:lnTo>
                    <a:pt x="3" y="32"/>
                  </a:lnTo>
                  <a:lnTo>
                    <a:pt x="4" y="32"/>
                  </a:lnTo>
                  <a:lnTo>
                    <a:pt x="4" y="32"/>
                  </a:lnTo>
                  <a:lnTo>
                    <a:pt x="5" y="31"/>
                  </a:lnTo>
                  <a:lnTo>
                    <a:pt x="6" y="29"/>
                  </a:lnTo>
                  <a:lnTo>
                    <a:pt x="6" y="29"/>
                  </a:lnTo>
                  <a:lnTo>
                    <a:pt x="6" y="28"/>
                  </a:lnTo>
                  <a:lnTo>
                    <a:pt x="7" y="28"/>
                  </a:lnTo>
                  <a:lnTo>
                    <a:pt x="7" y="28"/>
                  </a:lnTo>
                  <a:lnTo>
                    <a:pt x="8" y="28"/>
                  </a:lnTo>
                  <a:lnTo>
                    <a:pt x="9" y="29"/>
                  </a:lnTo>
                  <a:lnTo>
                    <a:pt x="10" y="30"/>
                  </a:lnTo>
                  <a:lnTo>
                    <a:pt x="9" y="30"/>
                  </a:lnTo>
                  <a:lnTo>
                    <a:pt x="8" y="32"/>
                  </a:lnTo>
                  <a:lnTo>
                    <a:pt x="7" y="33"/>
                  </a:lnTo>
                  <a:lnTo>
                    <a:pt x="7" y="36"/>
                  </a:lnTo>
                  <a:lnTo>
                    <a:pt x="6" y="36"/>
                  </a:lnTo>
                  <a:lnTo>
                    <a:pt x="6" y="37"/>
                  </a:lnTo>
                  <a:lnTo>
                    <a:pt x="4" y="38"/>
                  </a:lnTo>
                  <a:lnTo>
                    <a:pt x="3" y="38"/>
                  </a:lnTo>
                  <a:lnTo>
                    <a:pt x="3" y="39"/>
                  </a:lnTo>
                  <a:lnTo>
                    <a:pt x="4" y="40"/>
                  </a:lnTo>
                  <a:lnTo>
                    <a:pt x="6" y="43"/>
                  </a:lnTo>
                  <a:lnTo>
                    <a:pt x="7" y="44"/>
                  </a:lnTo>
                  <a:lnTo>
                    <a:pt x="7" y="44"/>
                  </a:lnTo>
                  <a:lnTo>
                    <a:pt x="9" y="44"/>
                  </a:lnTo>
                  <a:lnTo>
                    <a:pt x="10" y="44"/>
                  </a:lnTo>
                  <a:lnTo>
                    <a:pt x="10" y="43"/>
                  </a:lnTo>
                  <a:lnTo>
                    <a:pt x="10" y="43"/>
                  </a:lnTo>
                  <a:lnTo>
                    <a:pt x="11" y="42"/>
                  </a:lnTo>
                  <a:lnTo>
                    <a:pt x="11" y="40"/>
                  </a:lnTo>
                  <a:lnTo>
                    <a:pt x="13" y="40"/>
                  </a:lnTo>
                  <a:lnTo>
                    <a:pt x="13" y="40"/>
                  </a:lnTo>
                  <a:lnTo>
                    <a:pt x="14" y="43"/>
                  </a:lnTo>
                  <a:lnTo>
                    <a:pt x="16" y="43"/>
                  </a:lnTo>
                  <a:lnTo>
                    <a:pt x="17" y="43"/>
                  </a:lnTo>
                  <a:lnTo>
                    <a:pt x="19" y="41"/>
                  </a:lnTo>
                  <a:lnTo>
                    <a:pt x="20" y="40"/>
                  </a:lnTo>
                  <a:lnTo>
                    <a:pt x="22" y="39"/>
                  </a:lnTo>
                  <a:lnTo>
                    <a:pt x="23" y="38"/>
                  </a:lnTo>
                  <a:lnTo>
                    <a:pt x="21" y="35"/>
                  </a:lnTo>
                  <a:lnTo>
                    <a:pt x="19" y="32"/>
                  </a:lnTo>
                  <a:lnTo>
                    <a:pt x="19" y="29"/>
                  </a:lnTo>
                  <a:lnTo>
                    <a:pt x="20" y="28"/>
                  </a:lnTo>
                  <a:lnTo>
                    <a:pt x="21" y="26"/>
                  </a:lnTo>
                  <a:lnTo>
                    <a:pt x="23" y="24"/>
                  </a:lnTo>
                  <a:lnTo>
                    <a:pt x="26" y="22"/>
                  </a:lnTo>
                  <a:lnTo>
                    <a:pt x="28" y="21"/>
                  </a:lnTo>
                  <a:lnTo>
                    <a:pt x="29" y="19"/>
                  </a:lnTo>
                  <a:lnTo>
                    <a:pt x="31" y="17"/>
                  </a:lnTo>
                  <a:lnTo>
                    <a:pt x="32" y="15"/>
                  </a:lnTo>
                  <a:lnTo>
                    <a:pt x="33" y="14"/>
                  </a:lnTo>
                  <a:lnTo>
                    <a:pt x="34" y="11"/>
                  </a:lnTo>
                  <a:lnTo>
                    <a:pt x="35" y="10"/>
                  </a:lnTo>
                  <a:lnTo>
                    <a:pt x="36" y="9"/>
                  </a:lnTo>
                  <a:lnTo>
                    <a:pt x="38" y="9"/>
                  </a:lnTo>
                  <a:lnTo>
                    <a:pt x="38" y="9"/>
                  </a:lnTo>
                  <a:lnTo>
                    <a:pt x="38" y="8"/>
                  </a:lnTo>
                  <a:lnTo>
                    <a:pt x="38" y="7"/>
                  </a:lnTo>
                  <a:lnTo>
                    <a:pt x="38" y="6"/>
                  </a:lnTo>
                  <a:lnTo>
                    <a:pt x="38" y="5"/>
                  </a:lnTo>
                  <a:lnTo>
                    <a:pt x="38" y="3"/>
                  </a:lnTo>
                  <a:lnTo>
                    <a:pt x="38" y="2"/>
                  </a:lnTo>
                  <a:lnTo>
                    <a:pt x="37" y="1"/>
                  </a:lnTo>
                  <a:lnTo>
                    <a:pt x="35" y="0"/>
                  </a:lnTo>
                  <a:lnTo>
                    <a:pt x="35" y="0"/>
                  </a:lnTo>
                  <a:lnTo>
                    <a:pt x="34" y="1"/>
                  </a:lnTo>
                  <a:lnTo>
                    <a:pt x="32" y="3"/>
                  </a:lnTo>
                  <a:lnTo>
                    <a:pt x="31" y="4"/>
                  </a:lnTo>
                  <a:lnTo>
                    <a:pt x="29" y="5"/>
                  </a:lnTo>
                  <a:lnTo>
                    <a:pt x="29" y="6"/>
                  </a:lnTo>
                  <a:lnTo>
                    <a:pt x="28" y="7"/>
                  </a:lnTo>
                  <a:lnTo>
                    <a:pt x="27" y="8"/>
                  </a:lnTo>
                  <a:lnTo>
                    <a:pt x="27" y="9"/>
                  </a:lnTo>
                  <a:lnTo>
                    <a:pt x="24" y="11"/>
                  </a:lnTo>
                  <a:lnTo>
                    <a:pt x="20" y="13"/>
                  </a:lnTo>
                  <a:lnTo>
                    <a:pt x="19" y="14"/>
                  </a:lnTo>
                  <a:lnTo>
                    <a:pt x="19" y="13"/>
                  </a:lnTo>
                  <a:lnTo>
                    <a:pt x="18" y="11"/>
                  </a:lnTo>
                  <a:lnTo>
                    <a:pt x="16" y="11"/>
                  </a:lnTo>
                  <a:lnTo>
                    <a:pt x="14" y="11"/>
                  </a:lnTo>
                  <a:lnTo>
                    <a:pt x="13" y="11"/>
                  </a:lnTo>
                  <a:lnTo>
                    <a:pt x="13" y="12"/>
                  </a:lnTo>
                  <a:lnTo>
                    <a:pt x="12" y="12"/>
                  </a:lnTo>
                  <a:lnTo>
                    <a:pt x="12" y="15"/>
                  </a:lnTo>
                  <a:lnTo>
                    <a:pt x="12" y="16"/>
                  </a:lnTo>
                  <a:lnTo>
                    <a:pt x="11" y="18"/>
                  </a:lnTo>
                  <a:lnTo>
                    <a:pt x="8" y="19"/>
                  </a:lnTo>
                  <a:lnTo>
                    <a:pt x="7" y="20"/>
                  </a:lnTo>
                  <a:lnTo>
                    <a:pt x="6" y="21"/>
                  </a:lnTo>
                  <a:lnTo>
                    <a:pt x="4" y="24"/>
                  </a:lnTo>
                  <a:lnTo>
                    <a:pt x="2" y="25"/>
                  </a:lnTo>
                  <a:lnTo>
                    <a:pt x="0" y="26"/>
                  </a:lnTo>
                  <a:lnTo>
                    <a:pt x="0" y="2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15" name="Freeform 592"/>
            <p:cNvSpPr>
              <a:spLocks/>
            </p:cNvSpPr>
            <p:nvPr/>
          </p:nvSpPr>
          <p:spPr bwMode="auto">
            <a:xfrm>
              <a:off x="8372480" y="6581770"/>
              <a:ext cx="39688" cy="60325"/>
            </a:xfrm>
            <a:custGeom>
              <a:avLst/>
              <a:gdLst/>
              <a:ahLst/>
              <a:cxnLst>
                <a:cxn ang="0">
                  <a:pos x="0" y="0"/>
                </a:cxn>
                <a:cxn ang="0">
                  <a:pos x="0" y="0"/>
                </a:cxn>
                <a:cxn ang="0">
                  <a:pos x="2" y="4"/>
                </a:cxn>
                <a:cxn ang="0">
                  <a:pos x="3" y="7"/>
                </a:cxn>
                <a:cxn ang="0">
                  <a:pos x="4" y="12"/>
                </a:cxn>
                <a:cxn ang="0">
                  <a:pos x="3" y="15"/>
                </a:cxn>
                <a:cxn ang="0">
                  <a:pos x="3" y="16"/>
                </a:cxn>
                <a:cxn ang="0">
                  <a:pos x="3" y="17"/>
                </a:cxn>
                <a:cxn ang="0">
                  <a:pos x="5" y="20"/>
                </a:cxn>
                <a:cxn ang="0">
                  <a:pos x="5" y="22"/>
                </a:cxn>
                <a:cxn ang="0">
                  <a:pos x="6" y="25"/>
                </a:cxn>
                <a:cxn ang="0">
                  <a:pos x="6" y="26"/>
                </a:cxn>
                <a:cxn ang="0">
                  <a:pos x="7" y="26"/>
                </a:cxn>
                <a:cxn ang="0">
                  <a:pos x="8" y="26"/>
                </a:cxn>
                <a:cxn ang="0">
                  <a:pos x="8" y="28"/>
                </a:cxn>
                <a:cxn ang="0">
                  <a:pos x="8" y="29"/>
                </a:cxn>
                <a:cxn ang="0">
                  <a:pos x="9" y="29"/>
                </a:cxn>
                <a:cxn ang="0">
                  <a:pos x="9" y="30"/>
                </a:cxn>
                <a:cxn ang="0">
                  <a:pos x="11" y="31"/>
                </a:cxn>
                <a:cxn ang="0">
                  <a:pos x="11" y="32"/>
                </a:cxn>
                <a:cxn ang="0">
                  <a:pos x="13" y="32"/>
                </a:cxn>
                <a:cxn ang="0">
                  <a:pos x="14" y="32"/>
                </a:cxn>
                <a:cxn ang="0">
                  <a:pos x="15" y="34"/>
                </a:cxn>
                <a:cxn ang="0">
                  <a:pos x="18" y="36"/>
                </a:cxn>
                <a:cxn ang="0">
                  <a:pos x="18" y="38"/>
                </a:cxn>
                <a:cxn ang="0">
                  <a:pos x="19" y="38"/>
                </a:cxn>
                <a:cxn ang="0">
                  <a:pos x="21" y="38"/>
                </a:cxn>
                <a:cxn ang="0">
                  <a:pos x="22" y="38"/>
                </a:cxn>
                <a:cxn ang="0">
                  <a:pos x="23" y="38"/>
                </a:cxn>
                <a:cxn ang="0">
                  <a:pos x="24" y="38"/>
                </a:cxn>
                <a:cxn ang="0">
                  <a:pos x="24" y="38"/>
                </a:cxn>
                <a:cxn ang="0">
                  <a:pos x="25" y="36"/>
                </a:cxn>
                <a:cxn ang="0">
                  <a:pos x="25" y="36"/>
                </a:cxn>
                <a:cxn ang="0">
                  <a:pos x="25" y="35"/>
                </a:cxn>
                <a:cxn ang="0">
                  <a:pos x="22" y="32"/>
                </a:cxn>
                <a:cxn ang="0">
                  <a:pos x="20" y="27"/>
                </a:cxn>
                <a:cxn ang="0">
                  <a:pos x="19" y="25"/>
                </a:cxn>
                <a:cxn ang="0">
                  <a:pos x="18" y="23"/>
                </a:cxn>
                <a:cxn ang="0">
                  <a:pos x="18" y="20"/>
                </a:cxn>
                <a:cxn ang="0">
                  <a:pos x="18" y="18"/>
                </a:cxn>
                <a:cxn ang="0">
                  <a:pos x="19" y="16"/>
                </a:cxn>
                <a:cxn ang="0">
                  <a:pos x="18" y="14"/>
                </a:cxn>
                <a:cxn ang="0">
                  <a:pos x="18" y="12"/>
                </a:cxn>
                <a:cxn ang="0">
                  <a:pos x="17" y="10"/>
                </a:cxn>
                <a:cxn ang="0">
                  <a:pos x="16" y="9"/>
                </a:cxn>
                <a:cxn ang="0">
                  <a:pos x="15" y="8"/>
                </a:cxn>
                <a:cxn ang="0">
                  <a:pos x="14" y="8"/>
                </a:cxn>
                <a:cxn ang="0">
                  <a:pos x="13" y="7"/>
                </a:cxn>
                <a:cxn ang="0">
                  <a:pos x="12" y="6"/>
                </a:cxn>
                <a:cxn ang="0">
                  <a:pos x="12" y="5"/>
                </a:cxn>
                <a:cxn ang="0">
                  <a:pos x="11" y="5"/>
                </a:cxn>
                <a:cxn ang="0">
                  <a:pos x="8" y="5"/>
                </a:cxn>
                <a:cxn ang="0">
                  <a:pos x="6" y="5"/>
                </a:cxn>
                <a:cxn ang="0">
                  <a:pos x="5" y="4"/>
                </a:cxn>
                <a:cxn ang="0">
                  <a:pos x="5" y="3"/>
                </a:cxn>
                <a:cxn ang="0">
                  <a:pos x="5" y="1"/>
                </a:cxn>
                <a:cxn ang="0">
                  <a:pos x="4" y="0"/>
                </a:cxn>
                <a:cxn ang="0">
                  <a:pos x="3" y="0"/>
                </a:cxn>
                <a:cxn ang="0">
                  <a:pos x="1" y="0"/>
                </a:cxn>
                <a:cxn ang="0">
                  <a:pos x="0" y="0"/>
                </a:cxn>
                <a:cxn ang="0">
                  <a:pos x="0" y="0"/>
                </a:cxn>
              </a:cxnLst>
              <a:rect l="0" t="0" r="r" b="b"/>
              <a:pathLst>
                <a:path w="25" h="38">
                  <a:moveTo>
                    <a:pt x="0" y="0"/>
                  </a:moveTo>
                  <a:lnTo>
                    <a:pt x="0" y="0"/>
                  </a:lnTo>
                  <a:lnTo>
                    <a:pt x="2" y="4"/>
                  </a:lnTo>
                  <a:lnTo>
                    <a:pt x="3" y="7"/>
                  </a:lnTo>
                  <a:lnTo>
                    <a:pt x="4" y="12"/>
                  </a:lnTo>
                  <a:lnTo>
                    <a:pt x="3" y="15"/>
                  </a:lnTo>
                  <a:lnTo>
                    <a:pt x="3" y="16"/>
                  </a:lnTo>
                  <a:lnTo>
                    <a:pt x="3" y="17"/>
                  </a:lnTo>
                  <a:lnTo>
                    <a:pt x="5" y="20"/>
                  </a:lnTo>
                  <a:lnTo>
                    <a:pt x="5" y="22"/>
                  </a:lnTo>
                  <a:lnTo>
                    <a:pt x="6" y="25"/>
                  </a:lnTo>
                  <a:lnTo>
                    <a:pt x="6" y="26"/>
                  </a:lnTo>
                  <a:lnTo>
                    <a:pt x="7" y="26"/>
                  </a:lnTo>
                  <a:lnTo>
                    <a:pt x="8" y="26"/>
                  </a:lnTo>
                  <a:lnTo>
                    <a:pt x="8" y="28"/>
                  </a:lnTo>
                  <a:lnTo>
                    <a:pt x="8" y="29"/>
                  </a:lnTo>
                  <a:lnTo>
                    <a:pt x="9" y="29"/>
                  </a:lnTo>
                  <a:lnTo>
                    <a:pt x="9" y="30"/>
                  </a:lnTo>
                  <a:lnTo>
                    <a:pt x="11" y="31"/>
                  </a:lnTo>
                  <a:lnTo>
                    <a:pt x="11" y="32"/>
                  </a:lnTo>
                  <a:lnTo>
                    <a:pt x="13" y="32"/>
                  </a:lnTo>
                  <a:lnTo>
                    <a:pt x="14" y="32"/>
                  </a:lnTo>
                  <a:lnTo>
                    <a:pt x="15" y="34"/>
                  </a:lnTo>
                  <a:lnTo>
                    <a:pt x="18" y="36"/>
                  </a:lnTo>
                  <a:lnTo>
                    <a:pt x="18" y="38"/>
                  </a:lnTo>
                  <a:lnTo>
                    <a:pt x="19" y="38"/>
                  </a:lnTo>
                  <a:lnTo>
                    <a:pt x="21" y="38"/>
                  </a:lnTo>
                  <a:lnTo>
                    <a:pt x="22" y="38"/>
                  </a:lnTo>
                  <a:lnTo>
                    <a:pt x="23" y="38"/>
                  </a:lnTo>
                  <a:lnTo>
                    <a:pt x="24" y="38"/>
                  </a:lnTo>
                  <a:lnTo>
                    <a:pt x="24" y="38"/>
                  </a:lnTo>
                  <a:lnTo>
                    <a:pt x="25" y="36"/>
                  </a:lnTo>
                  <a:lnTo>
                    <a:pt x="25" y="36"/>
                  </a:lnTo>
                  <a:lnTo>
                    <a:pt x="25" y="35"/>
                  </a:lnTo>
                  <a:lnTo>
                    <a:pt x="22" y="32"/>
                  </a:lnTo>
                  <a:lnTo>
                    <a:pt x="20" y="27"/>
                  </a:lnTo>
                  <a:lnTo>
                    <a:pt x="19" y="25"/>
                  </a:lnTo>
                  <a:lnTo>
                    <a:pt x="18" y="23"/>
                  </a:lnTo>
                  <a:lnTo>
                    <a:pt x="18" y="20"/>
                  </a:lnTo>
                  <a:lnTo>
                    <a:pt x="18" y="18"/>
                  </a:lnTo>
                  <a:lnTo>
                    <a:pt x="19" y="16"/>
                  </a:lnTo>
                  <a:lnTo>
                    <a:pt x="18" y="14"/>
                  </a:lnTo>
                  <a:lnTo>
                    <a:pt x="18" y="12"/>
                  </a:lnTo>
                  <a:lnTo>
                    <a:pt x="17" y="10"/>
                  </a:lnTo>
                  <a:lnTo>
                    <a:pt x="16" y="9"/>
                  </a:lnTo>
                  <a:lnTo>
                    <a:pt x="15" y="8"/>
                  </a:lnTo>
                  <a:lnTo>
                    <a:pt x="14" y="8"/>
                  </a:lnTo>
                  <a:lnTo>
                    <a:pt x="13" y="7"/>
                  </a:lnTo>
                  <a:lnTo>
                    <a:pt x="12" y="6"/>
                  </a:lnTo>
                  <a:lnTo>
                    <a:pt x="12" y="5"/>
                  </a:lnTo>
                  <a:lnTo>
                    <a:pt x="11" y="5"/>
                  </a:lnTo>
                  <a:lnTo>
                    <a:pt x="8" y="5"/>
                  </a:lnTo>
                  <a:lnTo>
                    <a:pt x="6" y="5"/>
                  </a:lnTo>
                  <a:lnTo>
                    <a:pt x="5" y="4"/>
                  </a:lnTo>
                  <a:lnTo>
                    <a:pt x="5" y="3"/>
                  </a:lnTo>
                  <a:lnTo>
                    <a:pt x="5" y="1"/>
                  </a:lnTo>
                  <a:lnTo>
                    <a:pt x="4" y="0"/>
                  </a:lnTo>
                  <a:lnTo>
                    <a:pt x="3" y="0"/>
                  </a:lnTo>
                  <a:lnTo>
                    <a:pt x="1" y="0"/>
                  </a:lnTo>
                  <a:lnTo>
                    <a:pt x="0" y="0"/>
                  </a:lnTo>
                  <a:lnTo>
                    <a:pt x="0"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16" name="Freeform 593"/>
            <p:cNvSpPr>
              <a:spLocks/>
            </p:cNvSpPr>
            <p:nvPr/>
          </p:nvSpPr>
          <p:spPr bwMode="auto">
            <a:xfrm>
              <a:off x="8262942" y="6029321"/>
              <a:ext cx="287339" cy="136525"/>
            </a:xfrm>
            <a:custGeom>
              <a:avLst/>
              <a:gdLst/>
              <a:ahLst/>
              <a:cxnLst>
                <a:cxn ang="0">
                  <a:pos x="160" y="20"/>
                </a:cxn>
                <a:cxn ang="0">
                  <a:pos x="161" y="24"/>
                </a:cxn>
                <a:cxn ang="0">
                  <a:pos x="158" y="30"/>
                </a:cxn>
                <a:cxn ang="0">
                  <a:pos x="162" y="33"/>
                </a:cxn>
                <a:cxn ang="0">
                  <a:pos x="171" y="33"/>
                </a:cxn>
                <a:cxn ang="0">
                  <a:pos x="179" y="38"/>
                </a:cxn>
                <a:cxn ang="0">
                  <a:pos x="181" y="43"/>
                </a:cxn>
                <a:cxn ang="0">
                  <a:pos x="172" y="45"/>
                </a:cxn>
                <a:cxn ang="0">
                  <a:pos x="165" y="47"/>
                </a:cxn>
                <a:cxn ang="0">
                  <a:pos x="162" y="49"/>
                </a:cxn>
                <a:cxn ang="0">
                  <a:pos x="157" y="50"/>
                </a:cxn>
                <a:cxn ang="0">
                  <a:pos x="156" y="54"/>
                </a:cxn>
                <a:cxn ang="0">
                  <a:pos x="143" y="60"/>
                </a:cxn>
                <a:cxn ang="0">
                  <a:pos x="137" y="59"/>
                </a:cxn>
                <a:cxn ang="0">
                  <a:pos x="130" y="59"/>
                </a:cxn>
                <a:cxn ang="0">
                  <a:pos x="128" y="65"/>
                </a:cxn>
                <a:cxn ang="0">
                  <a:pos x="131" y="69"/>
                </a:cxn>
                <a:cxn ang="0">
                  <a:pos x="131" y="74"/>
                </a:cxn>
                <a:cxn ang="0">
                  <a:pos x="120" y="79"/>
                </a:cxn>
                <a:cxn ang="0">
                  <a:pos x="112" y="79"/>
                </a:cxn>
                <a:cxn ang="0">
                  <a:pos x="104" y="83"/>
                </a:cxn>
                <a:cxn ang="0">
                  <a:pos x="91" y="86"/>
                </a:cxn>
                <a:cxn ang="0">
                  <a:pos x="82" y="83"/>
                </a:cxn>
                <a:cxn ang="0">
                  <a:pos x="78" y="80"/>
                </a:cxn>
                <a:cxn ang="0">
                  <a:pos x="71" y="82"/>
                </a:cxn>
                <a:cxn ang="0">
                  <a:pos x="54" y="78"/>
                </a:cxn>
                <a:cxn ang="0">
                  <a:pos x="49" y="75"/>
                </a:cxn>
                <a:cxn ang="0">
                  <a:pos x="42" y="67"/>
                </a:cxn>
                <a:cxn ang="0">
                  <a:pos x="34" y="63"/>
                </a:cxn>
                <a:cxn ang="0">
                  <a:pos x="26" y="57"/>
                </a:cxn>
                <a:cxn ang="0">
                  <a:pos x="23" y="48"/>
                </a:cxn>
                <a:cxn ang="0">
                  <a:pos x="14" y="38"/>
                </a:cxn>
                <a:cxn ang="0">
                  <a:pos x="7" y="38"/>
                </a:cxn>
                <a:cxn ang="0">
                  <a:pos x="3" y="34"/>
                </a:cxn>
                <a:cxn ang="0">
                  <a:pos x="0" y="27"/>
                </a:cxn>
                <a:cxn ang="0">
                  <a:pos x="7" y="22"/>
                </a:cxn>
                <a:cxn ang="0">
                  <a:pos x="11" y="19"/>
                </a:cxn>
                <a:cxn ang="0">
                  <a:pos x="11" y="15"/>
                </a:cxn>
                <a:cxn ang="0">
                  <a:pos x="18" y="12"/>
                </a:cxn>
                <a:cxn ang="0">
                  <a:pos x="27" y="11"/>
                </a:cxn>
                <a:cxn ang="0">
                  <a:pos x="32" y="9"/>
                </a:cxn>
                <a:cxn ang="0">
                  <a:pos x="35" y="11"/>
                </a:cxn>
                <a:cxn ang="0">
                  <a:pos x="41" y="15"/>
                </a:cxn>
                <a:cxn ang="0">
                  <a:pos x="46" y="15"/>
                </a:cxn>
                <a:cxn ang="0">
                  <a:pos x="51" y="17"/>
                </a:cxn>
                <a:cxn ang="0">
                  <a:pos x="62" y="16"/>
                </a:cxn>
                <a:cxn ang="0">
                  <a:pos x="61" y="11"/>
                </a:cxn>
                <a:cxn ang="0">
                  <a:pos x="60" y="4"/>
                </a:cxn>
                <a:cxn ang="0">
                  <a:pos x="68" y="0"/>
                </a:cxn>
                <a:cxn ang="0">
                  <a:pos x="77" y="1"/>
                </a:cxn>
                <a:cxn ang="0">
                  <a:pos x="80" y="4"/>
                </a:cxn>
                <a:cxn ang="0">
                  <a:pos x="83" y="7"/>
                </a:cxn>
                <a:cxn ang="0">
                  <a:pos x="87" y="14"/>
                </a:cxn>
                <a:cxn ang="0">
                  <a:pos x="96" y="17"/>
                </a:cxn>
                <a:cxn ang="0">
                  <a:pos x="101" y="14"/>
                </a:cxn>
                <a:cxn ang="0">
                  <a:pos x="110" y="17"/>
                </a:cxn>
                <a:cxn ang="0">
                  <a:pos x="113" y="18"/>
                </a:cxn>
                <a:cxn ang="0">
                  <a:pos x="117" y="23"/>
                </a:cxn>
                <a:cxn ang="0">
                  <a:pos x="121" y="22"/>
                </a:cxn>
                <a:cxn ang="0">
                  <a:pos x="134" y="22"/>
                </a:cxn>
                <a:cxn ang="0">
                  <a:pos x="143" y="17"/>
                </a:cxn>
                <a:cxn ang="0">
                  <a:pos x="154" y="16"/>
                </a:cxn>
                <a:cxn ang="0">
                  <a:pos x="161" y="16"/>
                </a:cxn>
              </a:cxnLst>
              <a:rect l="0" t="0" r="r" b="b"/>
              <a:pathLst>
                <a:path w="181" h="86">
                  <a:moveTo>
                    <a:pt x="163" y="17"/>
                  </a:moveTo>
                  <a:lnTo>
                    <a:pt x="163" y="17"/>
                  </a:lnTo>
                  <a:lnTo>
                    <a:pt x="160" y="19"/>
                  </a:lnTo>
                  <a:lnTo>
                    <a:pt x="160" y="20"/>
                  </a:lnTo>
                  <a:lnTo>
                    <a:pt x="160" y="21"/>
                  </a:lnTo>
                  <a:lnTo>
                    <a:pt x="161" y="23"/>
                  </a:lnTo>
                  <a:lnTo>
                    <a:pt x="161" y="23"/>
                  </a:lnTo>
                  <a:lnTo>
                    <a:pt x="161" y="24"/>
                  </a:lnTo>
                  <a:lnTo>
                    <a:pt x="160" y="26"/>
                  </a:lnTo>
                  <a:lnTo>
                    <a:pt x="158" y="26"/>
                  </a:lnTo>
                  <a:lnTo>
                    <a:pt x="158" y="29"/>
                  </a:lnTo>
                  <a:lnTo>
                    <a:pt x="158" y="30"/>
                  </a:lnTo>
                  <a:lnTo>
                    <a:pt x="158" y="31"/>
                  </a:lnTo>
                  <a:lnTo>
                    <a:pt x="159" y="32"/>
                  </a:lnTo>
                  <a:lnTo>
                    <a:pt x="160" y="33"/>
                  </a:lnTo>
                  <a:lnTo>
                    <a:pt x="162" y="33"/>
                  </a:lnTo>
                  <a:lnTo>
                    <a:pt x="163" y="34"/>
                  </a:lnTo>
                  <a:lnTo>
                    <a:pt x="164" y="34"/>
                  </a:lnTo>
                  <a:lnTo>
                    <a:pt x="168" y="33"/>
                  </a:lnTo>
                  <a:lnTo>
                    <a:pt x="171" y="33"/>
                  </a:lnTo>
                  <a:lnTo>
                    <a:pt x="173" y="33"/>
                  </a:lnTo>
                  <a:lnTo>
                    <a:pt x="174" y="34"/>
                  </a:lnTo>
                  <a:lnTo>
                    <a:pt x="177" y="35"/>
                  </a:lnTo>
                  <a:lnTo>
                    <a:pt x="179" y="38"/>
                  </a:lnTo>
                  <a:lnTo>
                    <a:pt x="180" y="38"/>
                  </a:lnTo>
                  <a:lnTo>
                    <a:pt x="181" y="40"/>
                  </a:lnTo>
                  <a:lnTo>
                    <a:pt x="181" y="41"/>
                  </a:lnTo>
                  <a:lnTo>
                    <a:pt x="181" y="43"/>
                  </a:lnTo>
                  <a:lnTo>
                    <a:pt x="179" y="44"/>
                  </a:lnTo>
                  <a:lnTo>
                    <a:pt x="177" y="45"/>
                  </a:lnTo>
                  <a:lnTo>
                    <a:pt x="174" y="45"/>
                  </a:lnTo>
                  <a:lnTo>
                    <a:pt x="172" y="45"/>
                  </a:lnTo>
                  <a:lnTo>
                    <a:pt x="169" y="45"/>
                  </a:lnTo>
                  <a:lnTo>
                    <a:pt x="167" y="45"/>
                  </a:lnTo>
                  <a:lnTo>
                    <a:pt x="167" y="46"/>
                  </a:lnTo>
                  <a:lnTo>
                    <a:pt x="165" y="47"/>
                  </a:lnTo>
                  <a:lnTo>
                    <a:pt x="164" y="49"/>
                  </a:lnTo>
                  <a:lnTo>
                    <a:pt x="163" y="49"/>
                  </a:lnTo>
                  <a:lnTo>
                    <a:pt x="163" y="49"/>
                  </a:lnTo>
                  <a:lnTo>
                    <a:pt x="162" y="49"/>
                  </a:lnTo>
                  <a:lnTo>
                    <a:pt x="159" y="48"/>
                  </a:lnTo>
                  <a:lnTo>
                    <a:pt x="158" y="48"/>
                  </a:lnTo>
                  <a:lnTo>
                    <a:pt x="158" y="49"/>
                  </a:lnTo>
                  <a:lnTo>
                    <a:pt x="157" y="50"/>
                  </a:lnTo>
                  <a:lnTo>
                    <a:pt x="156" y="51"/>
                  </a:lnTo>
                  <a:lnTo>
                    <a:pt x="156" y="53"/>
                  </a:lnTo>
                  <a:lnTo>
                    <a:pt x="156" y="54"/>
                  </a:lnTo>
                  <a:lnTo>
                    <a:pt x="156" y="54"/>
                  </a:lnTo>
                  <a:lnTo>
                    <a:pt x="150" y="56"/>
                  </a:lnTo>
                  <a:lnTo>
                    <a:pt x="150" y="56"/>
                  </a:lnTo>
                  <a:lnTo>
                    <a:pt x="144" y="60"/>
                  </a:lnTo>
                  <a:lnTo>
                    <a:pt x="143" y="60"/>
                  </a:lnTo>
                  <a:lnTo>
                    <a:pt x="142" y="61"/>
                  </a:lnTo>
                  <a:lnTo>
                    <a:pt x="140" y="61"/>
                  </a:lnTo>
                  <a:lnTo>
                    <a:pt x="138" y="60"/>
                  </a:lnTo>
                  <a:lnTo>
                    <a:pt x="137" y="59"/>
                  </a:lnTo>
                  <a:lnTo>
                    <a:pt x="133" y="58"/>
                  </a:lnTo>
                  <a:lnTo>
                    <a:pt x="132" y="57"/>
                  </a:lnTo>
                  <a:lnTo>
                    <a:pt x="131" y="58"/>
                  </a:lnTo>
                  <a:lnTo>
                    <a:pt x="130" y="59"/>
                  </a:lnTo>
                  <a:lnTo>
                    <a:pt x="129" y="60"/>
                  </a:lnTo>
                  <a:lnTo>
                    <a:pt x="128" y="64"/>
                  </a:lnTo>
                  <a:lnTo>
                    <a:pt x="128" y="64"/>
                  </a:lnTo>
                  <a:lnTo>
                    <a:pt x="128" y="65"/>
                  </a:lnTo>
                  <a:lnTo>
                    <a:pt x="128" y="67"/>
                  </a:lnTo>
                  <a:lnTo>
                    <a:pt x="129" y="68"/>
                  </a:lnTo>
                  <a:lnTo>
                    <a:pt x="130" y="68"/>
                  </a:lnTo>
                  <a:lnTo>
                    <a:pt x="131" y="69"/>
                  </a:lnTo>
                  <a:lnTo>
                    <a:pt x="131" y="70"/>
                  </a:lnTo>
                  <a:lnTo>
                    <a:pt x="131" y="71"/>
                  </a:lnTo>
                  <a:lnTo>
                    <a:pt x="131" y="72"/>
                  </a:lnTo>
                  <a:lnTo>
                    <a:pt x="131" y="74"/>
                  </a:lnTo>
                  <a:lnTo>
                    <a:pt x="130" y="76"/>
                  </a:lnTo>
                  <a:lnTo>
                    <a:pt x="128" y="77"/>
                  </a:lnTo>
                  <a:lnTo>
                    <a:pt x="125" y="78"/>
                  </a:lnTo>
                  <a:lnTo>
                    <a:pt x="120" y="79"/>
                  </a:lnTo>
                  <a:lnTo>
                    <a:pt x="117" y="80"/>
                  </a:lnTo>
                  <a:lnTo>
                    <a:pt x="115" y="79"/>
                  </a:lnTo>
                  <a:lnTo>
                    <a:pt x="112" y="79"/>
                  </a:lnTo>
                  <a:lnTo>
                    <a:pt x="112" y="79"/>
                  </a:lnTo>
                  <a:lnTo>
                    <a:pt x="110" y="79"/>
                  </a:lnTo>
                  <a:lnTo>
                    <a:pt x="108" y="80"/>
                  </a:lnTo>
                  <a:lnTo>
                    <a:pt x="107" y="81"/>
                  </a:lnTo>
                  <a:lnTo>
                    <a:pt x="104" y="83"/>
                  </a:lnTo>
                  <a:lnTo>
                    <a:pt x="100" y="85"/>
                  </a:lnTo>
                  <a:lnTo>
                    <a:pt x="98" y="86"/>
                  </a:lnTo>
                  <a:lnTo>
                    <a:pt x="96" y="86"/>
                  </a:lnTo>
                  <a:lnTo>
                    <a:pt x="91" y="86"/>
                  </a:lnTo>
                  <a:lnTo>
                    <a:pt x="88" y="86"/>
                  </a:lnTo>
                  <a:lnTo>
                    <a:pt x="85" y="85"/>
                  </a:lnTo>
                  <a:lnTo>
                    <a:pt x="84" y="84"/>
                  </a:lnTo>
                  <a:lnTo>
                    <a:pt x="82" y="83"/>
                  </a:lnTo>
                  <a:lnTo>
                    <a:pt x="81" y="81"/>
                  </a:lnTo>
                  <a:lnTo>
                    <a:pt x="80" y="80"/>
                  </a:lnTo>
                  <a:lnTo>
                    <a:pt x="79" y="80"/>
                  </a:lnTo>
                  <a:lnTo>
                    <a:pt x="78" y="80"/>
                  </a:lnTo>
                  <a:lnTo>
                    <a:pt x="76" y="80"/>
                  </a:lnTo>
                  <a:lnTo>
                    <a:pt x="74" y="81"/>
                  </a:lnTo>
                  <a:lnTo>
                    <a:pt x="72" y="82"/>
                  </a:lnTo>
                  <a:lnTo>
                    <a:pt x="71" y="82"/>
                  </a:lnTo>
                  <a:lnTo>
                    <a:pt x="70" y="82"/>
                  </a:lnTo>
                  <a:lnTo>
                    <a:pt x="62" y="80"/>
                  </a:lnTo>
                  <a:lnTo>
                    <a:pt x="58" y="79"/>
                  </a:lnTo>
                  <a:lnTo>
                    <a:pt x="54" y="78"/>
                  </a:lnTo>
                  <a:lnTo>
                    <a:pt x="52" y="78"/>
                  </a:lnTo>
                  <a:lnTo>
                    <a:pt x="51" y="77"/>
                  </a:lnTo>
                  <a:lnTo>
                    <a:pt x="49" y="76"/>
                  </a:lnTo>
                  <a:lnTo>
                    <a:pt x="49" y="75"/>
                  </a:lnTo>
                  <a:lnTo>
                    <a:pt x="47" y="73"/>
                  </a:lnTo>
                  <a:lnTo>
                    <a:pt x="46" y="71"/>
                  </a:lnTo>
                  <a:lnTo>
                    <a:pt x="44" y="69"/>
                  </a:lnTo>
                  <a:lnTo>
                    <a:pt x="42" y="67"/>
                  </a:lnTo>
                  <a:lnTo>
                    <a:pt x="41" y="65"/>
                  </a:lnTo>
                  <a:lnTo>
                    <a:pt x="40" y="64"/>
                  </a:lnTo>
                  <a:lnTo>
                    <a:pt x="36" y="64"/>
                  </a:lnTo>
                  <a:lnTo>
                    <a:pt x="34" y="63"/>
                  </a:lnTo>
                  <a:lnTo>
                    <a:pt x="29" y="60"/>
                  </a:lnTo>
                  <a:lnTo>
                    <a:pt x="27" y="59"/>
                  </a:lnTo>
                  <a:lnTo>
                    <a:pt x="26" y="59"/>
                  </a:lnTo>
                  <a:lnTo>
                    <a:pt x="26" y="57"/>
                  </a:lnTo>
                  <a:lnTo>
                    <a:pt x="24" y="57"/>
                  </a:lnTo>
                  <a:lnTo>
                    <a:pt x="23" y="55"/>
                  </a:lnTo>
                  <a:lnTo>
                    <a:pt x="23" y="51"/>
                  </a:lnTo>
                  <a:lnTo>
                    <a:pt x="23" y="48"/>
                  </a:lnTo>
                  <a:lnTo>
                    <a:pt x="22" y="45"/>
                  </a:lnTo>
                  <a:lnTo>
                    <a:pt x="18" y="42"/>
                  </a:lnTo>
                  <a:lnTo>
                    <a:pt x="16" y="39"/>
                  </a:lnTo>
                  <a:lnTo>
                    <a:pt x="14" y="38"/>
                  </a:lnTo>
                  <a:lnTo>
                    <a:pt x="12" y="38"/>
                  </a:lnTo>
                  <a:lnTo>
                    <a:pt x="11" y="38"/>
                  </a:lnTo>
                  <a:lnTo>
                    <a:pt x="8" y="38"/>
                  </a:lnTo>
                  <a:lnTo>
                    <a:pt x="7" y="38"/>
                  </a:lnTo>
                  <a:lnTo>
                    <a:pt x="6" y="37"/>
                  </a:lnTo>
                  <a:lnTo>
                    <a:pt x="5" y="36"/>
                  </a:lnTo>
                  <a:lnTo>
                    <a:pt x="4" y="35"/>
                  </a:lnTo>
                  <a:lnTo>
                    <a:pt x="3" y="34"/>
                  </a:lnTo>
                  <a:lnTo>
                    <a:pt x="2" y="33"/>
                  </a:lnTo>
                  <a:lnTo>
                    <a:pt x="1" y="32"/>
                  </a:lnTo>
                  <a:lnTo>
                    <a:pt x="1" y="31"/>
                  </a:lnTo>
                  <a:lnTo>
                    <a:pt x="0" y="27"/>
                  </a:lnTo>
                  <a:lnTo>
                    <a:pt x="0" y="24"/>
                  </a:lnTo>
                  <a:lnTo>
                    <a:pt x="3" y="23"/>
                  </a:lnTo>
                  <a:lnTo>
                    <a:pt x="4" y="23"/>
                  </a:lnTo>
                  <a:lnTo>
                    <a:pt x="7" y="22"/>
                  </a:lnTo>
                  <a:lnTo>
                    <a:pt x="11" y="21"/>
                  </a:lnTo>
                  <a:lnTo>
                    <a:pt x="11" y="21"/>
                  </a:lnTo>
                  <a:lnTo>
                    <a:pt x="11" y="21"/>
                  </a:lnTo>
                  <a:lnTo>
                    <a:pt x="11" y="19"/>
                  </a:lnTo>
                  <a:lnTo>
                    <a:pt x="10" y="18"/>
                  </a:lnTo>
                  <a:lnTo>
                    <a:pt x="10" y="17"/>
                  </a:lnTo>
                  <a:lnTo>
                    <a:pt x="10" y="16"/>
                  </a:lnTo>
                  <a:lnTo>
                    <a:pt x="11" y="15"/>
                  </a:lnTo>
                  <a:lnTo>
                    <a:pt x="13" y="14"/>
                  </a:lnTo>
                  <a:lnTo>
                    <a:pt x="15" y="13"/>
                  </a:lnTo>
                  <a:lnTo>
                    <a:pt x="17" y="13"/>
                  </a:lnTo>
                  <a:lnTo>
                    <a:pt x="18" y="12"/>
                  </a:lnTo>
                  <a:lnTo>
                    <a:pt x="20" y="11"/>
                  </a:lnTo>
                  <a:lnTo>
                    <a:pt x="22" y="11"/>
                  </a:lnTo>
                  <a:lnTo>
                    <a:pt x="23" y="11"/>
                  </a:lnTo>
                  <a:lnTo>
                    <a:pt x="27" y="11"/>
                  </a:lnTo>
                  <a:lnTo>
                    <a:pt x="30" y="12"/>
                  </a:lnTo>
                  <a:lnTo>
                    <a:pt x="31" y="11"/>
                  </a:lnTo>
                  <a:lnTo>
                    <a:pt x="31" y="10"/>
                  </a:lnTo>
                  <a:lnTo>
                    <a:pt x="32" y="9"/>
                  </a:lnTo>
                  <a:lnTo>
                    <a:pt x="33" y="9"/>
                  </a:lnTo>
                  <a:lnTo>
                    <a:pt x="34" y="9"/>
                  </a:lnTo>
                  <a:lnTo>
                    <a:pt x="35" y="10"/>
                  </a:lnTo>
                  <a:lnTo>
                    <a:pt x="35" y="11"/>
                  </a:lnTo>
                  <a:lnTo>
                    <a:pt x="36" y="12"/>
                  </a:lnTo>
                  <a:lnTo>
                    <a:pt x="37" y="13"/>
                  </a:lnTo>
                  <a:lnTo>
                    <a:pt x="39" y="13"/>
                  </a:lnTo>
                  <a:lnTo>
                    <a:pt x="41" y="15"/>
                  </a:lnTo>
                  <a:lnTo>
                    <a:pt x="42" y="16"/>
                  </a:lnTo>
                  <a:lnTo>
                    <a:pt x="43" y="16"/>
                  </a:lnTo>
                  <a:lnTo>
                    <a:pt x="44" y="16"/>
                  </a:lnTo>
                  <a:lnTo>
                    <a:pt x="46" y="15"/>
                  </a:lnTo>
                  <a:lnTo>
                    <a:pt x="48" y="15"/>
                  </a:lnTo>
                  <a:lnTo>
                    <a:pt x="49" y="16"/>
                  </a:lnTo>
                  <a:lnTo>
                    <a:pt x="50" y="16"/>
                  </a:lnTo>
                  <a:lnTo>
                    <a:pt x="51" y="17"/>
                  </a:lnTo>
                  <a:lnTo>
                    <a:pt x="56" y="16"/>
                  </a:lnTo>
                  <a:lnTo>
                    <a:pt x="59" y="16"/>
                  </a:lnTo>
                  <a:lnTo>
                    <a:pt x="61" y="16"/>
                  </a:lnTo>
                  <a:lnTo>
                    <a:pt x="62" y="16"/>
                  </a:lnTo>
                  <a:lnTo>
                    <a:pt x="63" y="15"/>
                  </a:lnTo>
                  <a:lnTo>
                    <a:pt x="63" y="14"/>
                  </a:lnTo>
                  <a:lnTo>
                    <a:pt x="63" y="13"/>
                  </a:lnTo>
                  <a:lnTo>
                    <a:pt x="61" y="11"/>
                  </a:lnTo>
                  <a:lnTo>
                    <a:pt x="60" y="8"/>
                  </a:lnTo>
                  <a:lnTo>
                    <a:pt x="60" y="7"/>
                  </a:lnTo>
                  <a:lnTo>
                    <a:pt x="60" y="5"/>
                  </a:lnTo>
                  <a:lnTo>
                    <a:pt x="60" y="4"/>
                  </a:lnTo>
                  <a:lnTo>
                    <a:pt x="61" y="3"/>
                  </a:lnTo>
                  <a:lnTo>
                    <a:pt x="63" y="2"/>
                  </a:lnTo>
                  <a:lnTo>
                    <a:pt x="68" y="0"/>
                  </a:lnTo>
                  <a:lnTo>
                    <a:pt x="68" y="0"/>
                  </a:lnTo>
                  <a:lnTo>
                    <a:pt x="69" y="0"/>
                  </a:lnTo>
                  <a:lnTo>
                    <a:pt x="72" y="0"/>
                  </a:lnTo>
                  <a:lnTo>
                    <a:pt x="74" y="0"/>
                  </a:lnTo>
                  <a:lnTo>
                    <a:pt x="77" y="1"/>
                  </a:lnTo>
                  <a:lnTo>
                    <a:pt x="77" y="1"/>
                  </a:lnTo>
                  <a:lnTo>
                    <a:pt x="78" y="2"/>
                  </a:lnTo>
                  <a:lnTo>
                    <a:pt x="79" y="3"/>
                  </a:lnTo>
                  <a:lnTo>
                    <a:pt x="80" y="4"/>
                  </a:lnTo>
                  <a:lnTo>
                    <a:pt x="80" y="5"/>
                  </a:lnTo>
                  <a:lnTo>
                    <a:pt x="81" y="5"/>
                  </a:lnTo>
                  <a:lnTo>
                    <a:pt x="82" y="6"/>
                  </a:lnTo>
                  <a:lnTo>
                    <a:pt x="83" y="7"/>
                  </a:lnTo>
                  <a:lnTo>
                    <a:pt x="84" y="8"/>
                  </a:lnTo>
                  <a:lnTo>
                    <a:pt x="85" y="11"/>
                  </a:lnTo>
                  <a:lnTo>
                    <a:pt x="86" y="13"/>
                  </a:lnTo>
                  <a:lnTo>
                    <a:pt x="87" y="14"/>
                  </a:lnTo>
                  <a:lnTo>
                    <a:pt x="89" y="16"/>
                  </a:lnTo>
                  <a:lnTo>
                    <a:pt x="92" y="17"/>
                  </a:lnTo>
                  <a:lnTo>
                    <a:pt x="94" y="17"/>
                  </a:lnTo>
                  <a:lnTo>
                    <a:pt x="96" y="17"/>
                  </a:lnTo>
                  <a:lnTo>
                    <a:pt x="98" y="16"/>
                  </a:lnTo>
                  <a:lnTo>
                    <a:pt x="99" y="15"/>
                  </a:lnTo>
                  <a:lnTo>
                    <a:pt x="100" y="14"/>
                  </a:lnTo>
                  <a:lnTo>
                    <a:pt x="101" y="14"/>
                  </a:lnTo>
                  <a:lnTo>
                    <a:pt x="103" y="14"/>
                  </a:lnTo>
                  <a:lnTo>
                    <a:pt x="107" y="16"/>
                  </a:lnTo>
                  <a:lnTo>
                    <a:pt x="108" y="17"/>
                  </a:lnTo>
                  <a:lnTo>
                    <a:pt x="110" y="17"/>
                  </a:lnTo>
                  <a:lnTo>
                    <a:pt x="112" y="17"/>
                  </a:lnTo>
                  <a:lnTo>
                    <a:pt x="112" y="17"/>
                  </a:lnTo>
                  <a:lnTo>
                    <a:pt x="113" y="17"/>
                  </a:lnTo>
                  <a:lnTo>
                    <a:pt x="113" y="18"/>
                  </a:lnTo>
                  <a:lnTo>
                    <a:pt x="114" y="19"/>
                  </a:lnTo>
                  <a:lnTo>
                    <a:pt x="115" y="20"/>
                  </a:lnTo>
                  <a:lnTo>
                    <a:pt x="116" y="22"/>
                  </a:lnTo>
                  <a:lnTo>
                    <a:pt x="117" y="23"/>
                  </a:lnTo>
                  <a:lnTo>
                    <a:pt x="118" y="23"/>
                  </a:lnTo>
                  <a:lnTo>
                    <a:pt x="118" y="23"/>
                  </a:lnTo>
                  <a:lnTo>
                    <a:pt x="120" y="22"/>
                  </a:lnTo>
                  <a:lnTo>
                    <a:pt x="121" y="22"/>
                  </a:lnTo>
                  <a:lnTo>
                    <a:pt x="125" y="23"/>
                  </a:lnTo>
                  <a:lnTo>
                    <a:pt x="130" y="23"/>
                  </a:lnTo>
                  <a:lnTo>
                    <a:pt x="132" y="23"/>
                  </a:lnTo>
                  <a:lnTo>
                    <a:pt x="134" y="22"/>
                  </a:lnTo>
                  <a:lnTo>
                    <a:pt x="137" y="21"/>
                  </a:lnTo>
                  <a:lnTo>
                    <a:pt x="138" y="19"/>
                  </a:lnTo>
                  <a:lnTo>
                    <a:pt x="140" y="19"/>
                  </a:lnTo>
                  <a:lnTo>
                    <a:pt x="143" y="17"/>
                  </a:lnTo>
                  <a:lnTo>
                    <a:pt x="148" y="16"/>
                  </a:lnTo>
                  <a:lnTo>
                    <a:pt x="149" y="15"/>
                  </a:lnTo>
                  <a:lnTo>
                    <a:pt x="150" y="15"/>
                  </a:lnTo>
                  <a:lnTo>
                    <a:pt x="154" y="16"/>
                  </a:lnTo>
                  <a:lnTo>
                    <a:pt x="156" y="17"/>
                  </a:lnTo>
                  <a:lnTo>
                    <a:pt x="157" y="17"/>
                  </a:lnTo>
                  <a:lnTo>
                    <a:pt x="158" y="16"/>
                  </a:lnTo>
                  <a:lnTo>
                    <a:pt x="161" y="16"/>
                  </a:lnTo>
                  <a:lnTo>
                    <a:pt x="163" y="17"/>
                  </a:lnTo>
                  <a:lnTo>
                    <a:pt x="163" y="17"/>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17" name="Freeform 594"/>
            <p:cNvSpPr>
              <a:spLocks/>
            </p:cNvSpPr>
            <p:nvPr/>
          </p:nvSpPr>
          <p:spPr bwMode="auto">
            <a:xfrm>
              <a:off x="8391530" y="6392858"/>
              <a:ext cx="65088" cy="171450"/>
            </a:xfrm>
            <a:custGeom>
              <a:avLst/>
              <a:gdLst/>
              <a:ahLst/>
              <a:cxnLst>
                <a:cxn ang="0">
                  <a:pos x="29" y="68"/>
                </a:cxn>
                <a:cxn ang="0">
                  <a:pos x="30" y="74"/>
                </a:cxn>
                <a:cxn ang="0">
                  <a:pos x="26" y="85"/>
                </a:cxn>
                <a:cxn ang="0">
                  <a:pos x="23" y="87"/>
                </a:cxn>
                <a:cxn ang="0">
                  <a:pos x="22" y="88"/>
                </a:cxn>
                <a:cxn ang="0">
                  <a:pos x="22" y="92"/>
                </a:cxn>
                <a:cxn ang="0">
                  <a:pos x="18" y="92"/>
                </a:cxn>
                <a:cxn ang="0">
                  <a:pos x="15" y="93"/>
                </a:cxn>
                <a:cxn ang="0">
                  <a:pos x="14" y="97"/>
                </a:cxn>
                <a:cxn ang="0">
                  <a:pos x="16" y="98"/>
                </a:cxn>
                <a:cxn ang="0">
                  <a:pos x="14" y="100"/>
                </a:cxn>
                <a:cxn ang="0">
                  <a:pos x="13" y="107"/>
                </a:cxn>
                <a:cxn ang="0">
                  <a:pos x="12" y="108"/>
                </a:cxn>
                <a:cxn ang="0">
                  <a:pos x="16" y="107"/>
                </a:cxn>
                <a:cxn ang="0">
                  <a:pos x="20" y="103"/>
                </a:cxn>
                <a:cxn ang="0">
                  <a:pos x="22" y="103"/>
                </a:cxn>
                <a:cxn ang="0">
                  <a:pos x="24" y="102"/>
                </a:cxn>
                <a:cxn ang="0">
                  <a:pos x="25" y="98"/>
                </a:cxn>
                <a:cxn ang="0">
                  <a:pos x="27" y="94"/>
                </a:cxn>
                <a:cxn ang="0">
                  <a:pos x="31" y="95"/>
                </a:cxn>
                <a:cxn ang="0">
                  <a:pos x="36" y="91"/>
                </a:cxn>
                <a:cxn ang="0">
                  <a:pos x="39" y="88"/>
                </a:cxn>
                <a:cxn ang="0">
                  <a:pos x="41" y="86"/>
                </a:cxn>
                <a:cxn ang="0">
                  <a:pos x="40" y="82"/>
                </a:cxn>
                <a:cxn ang="0">
                  <a:pos x="40" y="78"/>
                </a:cxn>
                <a:cxn ang="0">
                  <a:pos x="37" y="71"/>
                </a:cxn>
                <a:cxn ang="0">
                  <a:pos x="37" y="66"/>
                </a:cxn>
                <a:cxn ang="0">
                  <a:pos x="36" y="64"/>
                </a:cxn>
                <a:cxn ang="0">
                  <a:pos x="34" y="57"/>
                </a:cxn>
                <a:cxn ang="0">
                  <a:pos x="26" y="48"/>
                </a:cxn>
                <a:cxn ang="0">
                  <a:pos x="25" y="43"/>
                </a:cxn>
                <a:cxn ang="0">
                  <a:pos x="24" y="42"/>
                </a:cxn>
                <a:cxn ang="0">
                  <a:pos x="22" y="40"/>
                </a:cxn>
                <a:cxn ang="0">
                  <a:pos x="21" y="36"/>
                </a:cxn>
                <a:cxn ang="0">
                  <a:pos x="18" y="31"/>
                </a:cxn>
                <a:cxn ang="0">
                  <a:pos x="20" y="30"/>
                </a:cxn>
                <a:cxn ang="0">
                  <a:pos x="25" y="22"/>
                </a:cxn>
                <a:cxn ang="0">
                  <a:pos x="30" y="18"/>
                </a:cxn>
                <a:cxn ang="0">
                  <a:pos x="35" y="15"/>
                </a:cxn>
                <a:cxn ang="0">
                  <a:pos x="31" y="12"/>
                </a:cxn>
                <a:cxn ang="0">
                  <a:pos x="25" y="9"/>
                </a:cxn>
                <a:cxn ang="0">
                  <a:pos x="25" y="5"/>
                </a:cxn>
                <a:cxn ang="0">
                  <a:pos x="23" y="2"/>
                </a:cxn>
                <a:cxn ang="0">
                  <a:pos x="17" y="1"/>
                </a:cxn>
                <a:cxn ang="0">
                  <a:pos x="7" y="5"/>
                </a:cxn>
                <a:cxn ang="0">
                  <a:pos x="2" y="5"/>
                </a:cxn>
                <a:cxn ang="0">
                  <a:pos x="1" y="6"/>
                </a:cxn>
                <a:cxn ang="0">
                  <a:pos x="6" y="14"/>
                </a:cxn>
                <a:cxn ang="0">
                  <a:pos x="8" y="18"/>
                </a:cxn>
                <a:cxn ang="0">
                  <a:pos x="14" y="18"/>
                </a:cxn>
                <a:cxn ang="0">
                  <a:pos x="15" y="19"/>
                </a:cxn>
                <a:cxn ang="0">
                  <a:pos x="15" y="23"/>
                </a:cxn>
                <a:cxn ang="0">
                  <a:pos x="16" y="24"/>
                </a:cxn>
                <a:cxn ang="0">
                  <a:pos x="14" y="29"/>
                </a:cxn>
                <a:cxn ang="0">
                  <a:pos x="12" y="30"/>
                </a:cxn>
                <a:cxn ang="0">
                  <a:pos x="11" y="32"/>
                </a:cxn>
                <a:cxn ang="0">
                  <a:pos x="11" y="36"/>
                </a:cxn>
                <a:cxn ang="0">
                  <a:pos x="14" y="37"/>
                </a:cxn>
                <a:cxn ang="0">
                  <a:pos x="18" y="42"/>
                </a:cxn>
                <a:cxn ang="0">
                  <a:pos x="21" y="47"/>
                </a:cxn>
                <a:cxn ang="0">
                  <a:pos x="26" y="54"/>
                </a:cxn>
                <a:cxn ang="0">
                  <a:pos x="28" y="58"/>
                </a:cxn>
                <a:cxn ang="0">
                  <a:pos x="28" y="65"/>
                </a:cxn>
              </a:cxnLst>
              <a:rect l="0" t="0" r="r" b="b"/>
              <a:pathLst>
                <a:path w="41" h="108">
                  <a:moveTo>
                    <a:pt x="28" y="65"/>
                  </a:moveTo>
                  <a:lnTo>
                    <a:pt x="28" y="65"/>
                  </a:lnTo>
                  <a:lnTo>
                    <a:pt x="29" y="68"/>
                  </a:lnTo>
                  <a:lnTo>
                    <a:pt x="30" y="71"/>
                  </a:lnTo>
                  <a:lnTo>
                    <a:pt x="30" y="72"/>
                  </a:lnTo>
                  <a:lnTo>
                    <a:pt x="30" y="74"/>
                  </a:lnTo>
                  <a:lnTo>
                    <a:pt x="29" y="76"/>
                  </a:lnTo>
                  <a:lnTo>
                    <a:pt x="27" y="79"/>
                  </a:lnTo>
                  <a:lnTo>
                    <a:pt x="26" y="85"/>
                  </a:lnTo>
                  <a:lnTo>
                    <a:pt x="26" y="86"/>
                  </a:lnTo>
                  <a:lnTo>
                    <a:pt x="25" y="87"/>
                  </a:lnTo>
                  <a:lnTo>
                    <a:pt x="23" y="87"/>
                  </a:lnTo>
                  <a:lnTo>
                    <a:pt x="23" y="87"/>
                  </a:lnTo>
                  <a:lnTo>
                    <a:pt x="23" y="88"/>
                  </a:lnTo>
                  <a:lnTo>
                    <a:pt x="22" y="88"/>
                  </a:lnTo>
                  <a:lnTo>
                    <a:pt x="23" y="89"/>
                  </a:lnTo>
                  <a:lnTo>
                    <a:pt x="22" y="91"/>
                  </a:lnTo>
                  <a:lnTo>
                    <a:pt x="22" y="92"/>
                  </a:lnTo>
                  <a:lnTo>
                    <a:pt x="20" y="92"/>
                  </a:lnTo>
                  <a:lnTo>
                    <a:pt x="19" y="92"/>
                  </a:lnTo>
                  <a:lnTo>
                    <a:pt x="18" y="92"/>
                  </a:lnTo>
                  <a:lnTo>
                    <a:pt x="16" y="92"/>
                  </a:lnTo>
                  <a:lnTo>
                    <a:pt x="16" y="92"/>
                  </a:lnTo>
                  <a:lnTo>
                    <a:pt x="15" y="93"/>
                  </a:lnTo>
                  <a:lnTo>
                    <a:pt x="14" y="94"/>
                  </a:lnTo>
                  <a:lnTo>
                    <a:pt x="14" y="95"/>
                  </a:lnTo>
                  <a:lnTo>
                    <a:pt x="14" y="97"/>
                  </a:lnTo>
                  <a:lnTo>
                    <a:pt x="14" y="97"/>
                  </a:lnTo>
                  <a:lnTo>
                    <a:pt x="15" y="97"/>
                  </a:lnTo>
                  <a:lnTo>
                    <a:pt x="16" y="98"/>
                  </a:lnTo>
                  <a:lnTo>
                    <a:pt x="16" y="98"/>
                  </a:lnTo>
                  <a:lnTo>
                    <a:pt x="16" y="99"/>
                  </a:lnTo>
                  <a:lnTo>
                    <a:pt x="14" y="100"/>
                  </a:lnTo>
                  <a:lnTo>
                    <a:pt x="14" y="102"/>
                  </a:lnTo>
                  <a:lnTo>
                    <a:pt x="14" y="105"/>
                  </a:lnTo>
                  <a:lnTo>
                    <a:pt x="13" y="107"/>
                  </a:lnTo>
                  <a:lnTo>
                    <a:pt x="12" y="107"/>
                  </a:lnTo>
                  <a:lnTo>
                    <a:pt x="12" y="107"/>
                  </a:lnTo>
                  <a:lnTo>
                    <a:pt x="12" y="108"/>
                  </a:lnTo>
                  <a:lnTo>
                    <a:pt x="14" y="108"/>
                  </a:lnTo>
                  <a:lnTo>
                    <a:pt x="14" y="108"/>
                  </a:lnTo>
                  <a:lnTo>
                    <a:pt x="16" y="107"/>
                  </a:lnTo>
                  <a:lnTo>
                    <a:pt x="18" y="105"/>
                  </a:lnTo>
                  <a:lnTo>
                    <a:pt x="18" y="104"/>
                  </a:lnTo>
                  <a:lnTo>
                    <a:pt x="20" y="103"/>
                  </a:lnTo>
                  <a:lnTo>
                    <a:pt x="21" y="104"/>
                  </a:lnTo>
                  <a:lnTo>
                    <a:pt x="21" y="104"/>
                  </a:lnTo>
                  <a:lnTo>
                    <a:pt x="22" y="103"/>
                  </a:lnTo>
                  <a:lnTo>
                    <a:pt x="22" y="103"/>
                  </a:lnTo>
                  <a:lnTo>
                    <a:pt x="23" y="102"/>
                  </a:lnTo>
                  <a:lnTo>
                    <a:pt x="24" y="102"/>
                  </a:lnTo>
                  <a:lnTo>
                    <a:pt x="25" y="102"/>
                  </a:lnTo>
                  <a:lnTo>
                    <a:pt x="25" y="100"/>
                  </a:lnTo>
                  <a:lnTo>
                    <a:pt x="25" y="98"/>
                  </a:lnTo>
                  <a:lnTo>
                    <a:pt x="25" y="96"/>
                  </a:lnTo>
                  <a:lnTo>
                    <a:pt x="25" y="95"/>
                  </a:lnTo>
                  <a:lnTo>
                    <a:pt x="27" y="94"/>
                  </a:lnTo>
                  <a:lnTo>
                    <a:pt x="28" y="94"/>
                  </a:lnTo>
                  <a:lnTo>
                    <a:pt x="30" y="95"/>
                  </a:lnTo>
                  <a:lnTo>
                    <a:pt x="31" y="95"/>
                  </a:lnTo>
                  <a:lnTo>
                    <a:pt x="32" y="94"/>
                  </a:lnTo>
                  <a:lnTo>
                    <a:pt x="33" y="94"/>
                  </a:lnTo>
                  <a:lnTo>
                    <a:pt x="36" y="91"/>
                  </a:lnTo>
                  <a:lnTo>
                    <a:pt x="37" y="89"/>
                  </a:lnTo>
                  <a:lnTo>
                    <a:pt x="38" y="88"/>
                  </a:lnTo>
                  <a:lnTo>
                    <a:pt x="39" y="88"/>
                  </a:lnTo>
                  <a:lnTo>
                    <a:pt x="40" y="88"/>
                  </a:lnTo>
                  <a:lnTo>
                    <a:pt x="40" y="88"/>
                  </a:lnTo>
                  <a:lnTo>
                    <a:pt x="41" y="86"/>
                  </a:lnTo>
                  <a:lnTo>
                    <a:pt x="40" y="84"/>
                  </a:lnTo>
                  <a:lnTo>
                    <a:pt x="40" y="83"/>
                  </a:lnTo>
                  <a:lnTo>
                    <a:pt x="40" y="82"/>
                  </a:lnTo>
                  <a:lnTo>
                    <a:pt x="40" y="80"/>
                  </a:lnTo>
                  <a:lnTo>
                    <a:pt x="40" y="79"/>
                  </a:lnTo>
                  <a:lnTo>
                    <a:pt x="40" y="78"/>
                  </a:lnTo>
                  <a:lnTo>
                    <a:pt x="39" y="76"/>
                  </a:lnTo>
                  <a:lnTo>
                    <a:pt x="38" y="75"/>
                  </a:lnTo>
                  <a:lnTo>
                    <a:pt x="37" y="71"/>
                  </a:lnTo>
                  <a:lnTo>
                    <a:pt x="37" y="69"/>
                  </a:lnTo>
                  <a:lnTo>
                    <a:pt x="37" y="67"/>
                  </a:lnTo>
                  <a:lnTo>
                    <a:pt x="37" y="66"/>
                  </a:lnTo>
                  <a:lnTo>
                    <a:pt x="37" y="66"/>
                  </a:lnTo>
                  <a:lnTo>
                    <a:pt x="37" y="64"/>
                  </a:lnTo>
                  <a:lnTo>
                    <a:pt x="36" y="64"/>
                  </a:lnTo>
                  <a:lnTo>
                    <a:pt x="35" y="62"/>
                  </a:lnTo>
                  <a:lnTo>
                    <a:pt x="35" y="59"/>
                  </a:lnTo>
                  <a:lnTo>
                    <a:pt x="34" y="57"/>
                  </a:lnTo>
                  <a:lnTo>
                    <a:pt x="31" y="54"/>
                  </a:lnTo>
                  <a:lnTo>
                    <a:pt x="29" y="51"/>
                  </a:lnTo>
                  <a:lnTo>
                    <a:pt x="26" y="48"/>
                  </a:lnTo>
                  <a:lnTo>
                    <a:pt x="24" y="45"/>
                  </a:lnTo>
                  <a:lnTo>
                    <a:pt x="24" y="44"/>
                  </a:lnTo>
                  <a:lnTo>
                    <a:pt x="25" y="43"/>
                  </a:lnTo>
                  <a:lnTo>
                    <a:pt x="25" y="43"/>
                  </a:lnTo>
                  <a:lnTo>
                    <a:pt x="25" y="42"/>
                  </a:lnTo>
                  <a:lnTo>
                    <a:pt x="24" y="42"/>
                  </a:lnTo>
                  <a:lnTo>
                    <a:pt x="23" y="41"/>
                  </a:lnTo>
                  <a:lnTo>
                    <a:pt x="22" y="40"/>
                  </a:lnTo>
                  <a:lnTo>
                    <a:pt x="22" y="40"/>
                  </a:lnTo>
                  <a:lnTo>
                    <a:pt x="21" y="38"/>
                  </a:lnTo>
                  <a:lnTo>
                    <a:pt x="21" y="37"/>
                  </a:lnTo>
                  <a:lnTo>
                    <a:pt x="21" y="36"/>
                  </a:lnTo>
                  <a:lnTo>
                    <a:pt x="20" y="35"/>
                  </a:lnTo>
                  <a:lnTo>
                    <a:pt x="18" y="33"/>
                  </a:lnTo>
                  <a:lnTo>
                    <a:pt x="18" y="31"/>
                  </a:lnTo>
                  <a:lnTo>
                    <a:pt x="18" y="31"/>
                  </a:lnTo>
                  <a:lnTo>
                    <a:pt x="20" y="31"/>
                  </a:lnTo>
                  <a:lnTo>
                    <a:pt x="20" y="30"/>
                  </a:lnTo>
                  <a:lnTo>
                    <a:pt x="21" y="27"/>
                  </a:lnTo>
                  <a:lnTo>
                    <a:pt x="22" y="25"/>
                  </a:lnTo>
                  <a:lnTo>
                    <a:pt x="25" y="22"/>
                  </a:lnTo>
                  <a:lnTo>
                    <a:pt x="25" y="20"/>
                  </a:lnTo>
                  <a:lnTo>
                    <a:pt x="28" y="19"/>
                  </a:lnTo>
                  <a:lnTo>
                    <a:pt x="30" y="18"/>
                  </a:lnTo>
                  <a:lnTo>
                    <a:pt x="31" y="17"/>
                  </a:lnTo>
                  <a:lnTo>
                    <a:pt x="32" y="16"/>
                  </a:lnTo>
                  <a:lnTo>
                    <a:pt x="35" y="15"/>
                  </a:lnTo>
                  <a:lnTo>
                    <a:pt x="34" y="14"/>
                  </a:lnTo>
                  <a:lnTo>
                    <a:pt x="32" y="13"/>
                  </a:lnTo>
                  <a:lnTo>
                    <a:pt x="31" y="12"/>
                  </a:lnTo>
                  <a:lnTo>
                    <a:pt x="28" y="11"/>
                  </a:lnTo>
                  <a:lnTo>
                    <a:pt x="25" y="9"/>
                  </a:lnTo>
                  <a:lnTo>
                    <a:pt x="25" y="9"/>
                  </a:lnTo>
                  <a:lnTo>
                    <a:pt x="25" y="9"/>
                  </a:lnTo>
                  <a:lnTo>
                    <a:pt x="25" y="7"/>
                  </a:lnTo>
                  <a:lnTo>
                    <a:pt x="25" y="5"/>
                  </a:lnTo>
                  <a:lnTo>
                    <a:pt x="25" y="5"/>
                  </a:lnTo>
                  <a:lnTo>
                    <a:pt x="25" y="5"/>
                  </a:lnTo>
                  <a:lnTo>
                    <a:pt x="23" y="2"/>
                  </a:lnTo>
                  <a:lnTo>
                    <a:pt x="21" y="1"/>
                  </a:lnTo>
                  <a:lnTo>
                    <a:pt x="19" y="0"/>
                  </a:lnTo>
                  <a:lnTo>
                    <a:pt x="17" y="1"/>
                  </a:lnTo>
                  <a:lnTo>
                    <a:pt x="13" y="2"/>
                  </a:lnTo>
                  <a:lnTo>
                    <a:pt x="10" y="3"/>
                  </a:lnTo>
                  <a:lnTo>
                    <a:pt x="7" y="5"/>
                  </a:lnTo>
                  <a:lnTo>
                    <a:pt x="6" y="5"/>
                  </a:lnTo>
                  <a:lnTo>
                    <a:pt x="5" y="5"/>
                  </a:lnTo>
                  <a:lnTo>
                    <a:pt x="2" y="5"/>
                  </a:lnTo>
                  <a:lnTo>
                    <a:pt x="1" y="5"/>
                  </a:lnTo>
                  <a:lnTo>
                    <a:pt x="0" y="6"/>
                  </a:lnTo>
                  <a:lnTo>
                    <a:pt x="1" y="6"/>
                  </a:lnTo>
                  <a:lnTo>
                    <a:pt x="3" y="9"/>
                  </a:lnTo>
                  <a:lnTo>
                    <a:pt x="6" y="11"/>
                  </a:lnTo>
                  <a:lnTo>
                    <a:pt x="6" y="14"/>
                  </a:lnTo>
                  <a:lnTo>
                    <a:pt x="7" y="17"/>
                  </a:lnTo>
                  <a:lnTo>
                    <a:pt x="7" y="17"/>
                  </a:lnTo>
                  <a:lnTo>
                    <a:pt x="8" y="18"/>
                  </a:lnTo>
                  <a:lnTo>
                    <a:pt x="12" y="18"/>
                  </a:lnTo>
                  <a:lnTo>
                    <a:pt x="13" y="18"/>
                  </a:lnTo>
                  <a:lnTo>
                    <a:pt x="14" y="18"/>
                  </a:lnTo>
                  <a:lnTo>
                    <a:pt x="15" y="18"/>
                  </a:lnTo>
                  <a:lnTo>
                    <a:pt x="15" y="18"/>
                  </a:lnTo>
                  <a:lnTo>
                    <a:pt x="15" y="19"/>
                  </a:lnTo>
                  <a:lnTo>
                    <a:pt x="14" y="21"/>
                  </a:lnTo>
                  <a:lnTo>
                    <a:pt x="14" y="22"/>
                  </a:lnTo>
                  <a:lnTo>
                    <a:pt x="15" y="23"/>
                  </a:lnTo>
                  <a:lnTo>
                    <a:pt x="16" y="23"/>
                  </a:lnTo>
                  <a:lnTo>
                    <a:pt x="16" y="23"/>
                  </a:lnTo>
                  <a:lnTo>
                    <a:pt x="16" y="24"/>
                  </a:lnTo>
                  <a:lnTo>
                    <a:pt x="15" y="24"/>
                  </a:lnTo>
                  <a:lnTo>
                    <a:pt x="14" y="27"/>
                  </a:lnTo>
                  <a:lnTo>
                    <a:pt x="14" y="29"/>
                  </a:lnTo>
                  <a:lnTo>
                    <a:pt x="13" y="29"/>
                  </a:lnTo>
                  <a:lnTo>
                    <a:pt x="12" y="29"/>
                  </a:lnTo>
                  <a:lnTo>
                    <a:pt x="12" y="30"/>
                  </a:lnTo>
                  <a:lnTo>
                    <a:pt x="12" y="31"/>
                  </a:lnTo>
                  <a:lnTo>
                    <a:pt x="12" y="31"/>
                  </a:lnTo>
                  <a:lnTo>
                    <a:pt x="11" y="32"/>
                  </a:lnTo>
                  <a:lnTo>
                    <a:pt x="11" y="34"/>
                  </a:lnTo>
                  <a:lnTo>
                    <a:pt x="11" y="35"/>
                  </a:lnTo>
                  <a:lnTo>
                    <a:pt x="11" y="36"/>
                  </a:lnTo>
                  <a:lnTo>
                    <a:pt x="12" y="36"/>
                  </a:lnTo>
                  <a:lnTo>
                    <a:pt x="13" y="36"/>
                  </a:lnTo>
                  <a:lnTo>
                    <a:pt x="14" y="37"/>
                  </a:lnTo>
                  <a:lnTo>
                    <a:pt x="15" y="37"/>
                  </a:lnTo>
                  <a:lnTo>
                    <a:pt x="16" y="38"/>
                  </a:lnTo>
                  <a:lnTo>
                    <a:pt x="18" y="42"/>
                  </a:lnTo>
                  <a:lnTo>
                    <a:pt x="18" y="44"/>
                  </a:lnTo>
                  <a:lnTo>
                    <a:pt x="20" y="46"/>
                  </a:lnTo>
                  <a:lnTo>
                    <a:pt x="21" y="47"/>
                  </a:lnTo>
                  <a:lnTo>
                    <a:pt x="22" y="50"/>
                  </a:lnTo>
                  <a:lnTo>
                    <a:pt x="23" y="50"/>
                  </a:lnTo>
                  <a:lnTo>
                    <a:pt x="26" y="54"/>
                  </a:lnTo>
                  <a:lnTo>
                    <a:pt x="26" y="55"/>
                  </a:lnTo>
                  <a:lnTo>
                    <a:pt x="27" y="56"/>
                  </a:lnTo>
                  <a:lnTo>
                    <a:pt x="28" y="58"/>
                  </a:lnTo>
                  <a:lnTo>
                    <a:pt x="28" y="60"/>
                  </a:lnTo>
                  <a:lnTo>
                    <a:pt x="28" y="65"/>
                  </a:lnTo>
                  <a:lnTo>
                    <a:pt x="28" y="6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18" name="Freeform 595"/>
            <p:cNvSpPr>
              <a:spLocks/>
            </p:cNvSpPr>
            <p:nvPr/>
          </p:nvSpPr>
          <p:spPr bwMode="auto">
            <a:xfrm>
              <a:off x="8389943" y="6491284"/>
              <a:ext cx="49213" cy="57150"/>
            </a:xfrm>
            <a:custGeom>
              <a:avLst/>
              <a:gdLst/>
              <a:ahLst/>
              <a:cxnLst>
                <a:cxn ang="0">
                  <a:pos x="15" y="35"/>
                </a:cxn>
                <a:cxn ang="0">
                  <a:pos x="15" y="32"/>
                </a:cxn>
                <a:cxn ang="0">
                  <a:pos x="17" y="30"/>
                </a:cxn>
                <a:cxn ang="0">
                  <a:pos x="19" y="30"/>
                </a:cxn>
                <a:cxn ang="0">
                  <a:pos x="21" y="30"/>
                </a:cxn>
                <a:cxn ang="0">
                  <a:pos x="24" y="29"/>
                </a:cxn>
                <a:cxn ang="0">
                  <a:pos x="24" y="26"/>
                </a:cxn>
                <a:cxn ang="0">
                  <a:pos x="24" y="25"/>
                </a:cxn>
                <a:cxn ang="0">
                  <a:pos x="26" y="25"/>
                </a:cxn>
                <a:cxn ang="0">
                  <a:pos x="27" y="23"/>
                </a:cxn>
                <a:cxn ang="0">
                  <a:pos x="30" y="14"/>
                </a:cxn>
                <a:cxn ang="0">
                  <a:pos x="31" y="10"/>
                </a:cxn>
                <a:cxn ang="0">
                  <a:pos x="30" y="6"/>
                </a:cxn>
                <a:cxn ang="0">
                  <a:pos x="28" y="3"/>
                </a:cxn>
                <a:cxn ang="0">
                  <a:pos x="26" y="6"/>
                </a:cxn>
                <a:cxn ang="0">
                  <a:pos x="25" y="6"/>
                </a:cxn>
                <a:cxn ang="0">
                  <a:pos x="24" y="5"/>
                </a:cxn>
                <a:cxn ang="0">
                  <a:pos x="24" y="3"/>
                </a:cxn>
                <a:cxn ang="0">
                  <a:pos x="20" y="1"/>
                </a:cxn>
                <a:cxn ang="0">
                  <a:pos x="18" y="0"/>
                </a:cxn>
                <a:cxn ang="0">
                  <a:pos x="16" y="0"/>
                </a:cxn>
                <a:cxn ang="0">
                  <a:pos x="15" y="3"/>
                </a:cxn>
                <a:cxn ang="0">
                  <a:pos x="12" y="4"/>
                </a:cxn>
                <a:cxn ang="0">
                  <a:pos x="8" y="4"/>
                </a:cxn>
                <a:cxn ang="0">
                  <a:pos x="7" y="5"/>
                </a:cxn>
                <a:cxn ang="0">
                  <a:pos x="0" y="12"/>
                </a:cxn>
                <a:cxn ang="0">
                  <a:pos x="0" y="13"/>
                </a:cxn>
                <a:cxn ang="0">
                  <a:pos x="2" y="16"/>
                </a:cxn>
                <a:cxn ang="0">
                  <a:pos x="3" y="20"/>
                </a:cxn>
                <a:cxn ang="0">
                  <a:pos x="1" y="21"/>
                </a:cxn>
                <a:cxn ang="0">
                  <a:pos x="4" y="25"/>
                </a:cxn>
                <a:cxn ang="0">
                  <a:pos x="7" y="29"/>
                </a:cxn>
                <a:cxn ang="0">
                  <a:pos x="7" y="31"/>
                </a:cxn>
                <a:cxn ang="0">
                  <a:pos x="9" y="31"/>
                </a:cxn>
                <a:cxn ang="0">
                  <a:pos x="11" y="31"/>
                </a:cxn>
                <a:cxn ang="0">
                  <a:pos x="12" y="32"/>
                </a:cxn>
                <a:cxn ang="0">
                  <a:pos x="10" y="34"/>
                </a:cxn>
                <a:cxn ang="0">
                  <a:pos x="10" y="35"/>
                </a:cxn>
                <a:cxn ang="0">
                  <a:pos x="11" y="36"/>
                </a:cxn>
                <a:cxn ang="0">
                  <a:pos x="13" y="35"/>
                </a:cxn>
                <a:cxn ang="0">
                  <a:pos x="15" y="35"/>
                </a:cxn>
              </a:cxnLst>
              <a:rect l="0" t="0" r="r" b="b"/>
              <a:pathLst>
                <a:path w="31" h="36">
                  <a:moveTo>
                    <a:pt x="15" y="35"/>
                  </a:moveTo>
                  <a:lnTo>
                    <a:pt x="15" y="35"/>
                  </a:lnTo>
                  <a:lnTo>
                    <a:pt x="15" y="33"/>
                  </a:lnTo>
                  <a:lnTo>
                    <a:pt x="15" y="32"/>
                  </a:lnTo>
                  <a:lnTo>
                    <a:pt x="16" y="31"/>
                  </a:lnTo>
                  <a:lnTo>
                    <a:pt x="17" y="30"/>
                  </a:lnTo>
                  <a:lnTo>
                    <a:pt x="17" y="30"/>
                  </a:lnTo>
                  <a:lnTo>
                    <a:pt x="19" y="30"/>
                  </a:lnTo>
                  <a:lnTo>
                    <a:pt x="20" y="30"/>
                  </a:lnTo>
                  <a:lnTo>
                    <a:pt x="21" y="30"/>
                  </a:lnTo>
                  <a:lnTo>
                    <a:pt x="23" y="30"/>
                  </a:lnTo>
                  <a:lnTo>
                    <a:pt x="24" y="29"/>
                  </a:lnTo>
                  <a:lnTo>
                    <a:pt x="24" y="27"/>
                  </a:lnTo>
                  <a:lnTo>
                    <a:pt x="24" y="26"/>
                  </a:lnTo>
                  <a:lnTo>
                    <a:pt x="24" y="26"/>
                  </a:lnTo>
                  <a:lnTo>
                    <a:pt x="24" y="25"/>
                  </a:lnTo>
                  <a:lnTo>
                    <a:pt x="24" y="25"/>
                  </a:lnTo>
                  <a:lnTo>
                    <a:pt x="26" y="25"/>
                  </a:lnTo>
                  <a:lnTo>
                    <a:pt x="27" y="24"/>
                  </a:lnTo>
                  <a:lnTo>
                    <a:pt x="27" y="23"/>
                  </a:lnTo>
                  <a:lnTo>
                    <a:pt x="28" y="17"/>
                  </a:lnTo>
                  <a:lnTo>
                    <a:pt x="30" y="14"/>
                  </a:lnTo>
                  <a:lnTo>
                    <a:pt x="31" y="12"/>
                  </a:lnTo>
                  <a:lnTo>
                    <a:pt x="31" y="10"/>
                  </a:lnTo>
                  <a:lnTo>
                    <a:pt x="31" y="9"/>
                  </a:lnTo>
                  <a:lnTo>
                    <a:pt x="30" y="6"/>
                  </a:lnTo>
                  <a:lnTo>
                    <a:pt x="29" y="3"/>
                  </a:lnTo>
                  <a:lnTo>
                    <a:pt x="28" y="3"/>
                  </a:lnTo>
                  <a:lnTo>
                    <a:pt x="27" y="4"/>
                  </a:lnTo>
                  <a:lnTo>
                    <a:pt x="26" y="6"/>
                  </a:lnTo>
                  <a:lnTo>
                    <a:pt x="25" y="6"/>
                  </a:lnTo>
                  <a:lnTo>
                    <a:pt x="25" y="6"/>
                  </a:lnTo>
                  <a:lnTo>
                    <a:pt x="24" y="5"/>
                  </a:lnTo>
                  <a:lnTo>
                    <a:pt x="24" y="5"/>
                  </a:lnTo>
                  <a:lnTo>
                    <a:pt x="24" y="4"/>
                  </a:lnTo>
                  <a:lnTo>
                    <a:pt x="24" y="3"/>
                  </a:lnTo>
                  <a:lnTo>
                    <a:pt x="22" y="2"/>
                  </a:lnTo>
                  <a:lnTo>
                    <a:pt x="20" y="1"/>
                  </a:lnTo>
                  <a:lnTo>
                    <a:pt x="19" y="0"/>
                  </a:lnTo>
                  <a:lnTo>
                    <a:pt x="18" y="0"/>
                  </a:lnTo>
                  <a:lnTo>
                    <a:pt x="17" y="0"/>
                  </a:lnTo>
                  <a:lnTo>
                    <a:pt x="16" y="0"/>
                  </a:lnTo>
                  <a:lnTo>
                    <a:pt x="15" y="2"/>
                  </a:lnTo>
                  <a:lnTo>
                    <a:pt x="15" y="3"/>
                  </a:lnTo>
                  <a:lnTo>
                    <a:pt x="13" y="4"/>
                  </a:lnTo>
                  <a:lnTo>
                    <a:pt x="12" y="4"/>
                  </a:lnTo>
                  <a:lnTo>
                    <a:pt x="10" y="4"/>
                  </a:lnTo>
                  <a:lnTo>
                    <a:pt x="8" y="4"/>
                  </a:lnTo>
                  <a:lnTo>
                    <a:pt x="7" y="4"/>
                  </a:lnTo>
                  <a:lnTo>
                    <a:pt x="7" y="5"/>
                  </a:lnTo>
                  <a:lnTo>
                    <a:pt x="3" y="8"/>
                  </a:lnTo>
                  <a:lnTo>
                    <a:pt x="0" y="12"/>
                  </a:lnTo>
                  <a:lnTo>
                    <a:pt x="0" y="13"/>
                  </a:lnTo>
                  <a:lnTo>
                    <a:pt x="0" y="13"/>
                  </a:lnTo>
                  <a:lnTo>
                    <a:pt x="2" y="14"/>
                  </a:lnTo>
                  <a:lnTo>
                    <a:pt x="2" y="16"/>
                  </a:lnTo>
                  <a:lnTo>
                    <a:pt x="3" y="18"/>
                  </a:lnTo>
                  <a:lnTo>
                    <a:pt x="3" y="20"/>
                  </a:lnTo>
                  <a:lnTo>
                    <a:pt x="2" y="21"/>
                  </a:lnTo>
                  <a:lnTo>
                    <a:pt x="1" y="21"/>
                  </a:lnTo>
                  <a:lnTo>
                    <a:pt x="2" y="22"/>
                  </a:lnTo>
                  <a:lnTo>
                    <a:pt x="4" y="25"/>
                  </a:lnTo>
                  <a:lnTo>
                    <a:pt x="5" y="26"/>
                  </a:lnTo>
                  <a:lnTo>
                    <a:pt x="7" y="29"/>
                  </a:lnTo>
                  <a:lnTo>
                    <a:pt x="7" y="31"/>
                  </a:lnTo>
                  <a:lnTo>
                    <a:pt x="7" y="31"/>
                  </a:lnTo>
                  <a:lnTo>
                    <a:pt x="8" y="31"/>
                  </a:lnTo>
                  <a:lnTo>
                    <a:pt x="9" y="31"/>
                  </a:lnTo>
                  <a:lnTo>
                    <a:pt x="10" y="31"/>
                  </a:lnTo>
                  <a:lnTo>
                    <a:pt x="11" y="31"/>
                  </a:lnTo>
                  <a:lnTo>
                    <a:pt x="12" y="31"/>
                  </a:lnTo>
                  <a:lnTo>
                    <a:pt x="12" y="32"/>
                  </a:lnTo>
                  <a:lnTo>
                    <a:pt x="12" y="32"/>
                  </a:lnTo>
                  <a:lnTo>
                    <a:pt x="10" y="34"/>
                  </a:lnTo>
                  <a:lnTo>
                    <a:pt x="10" y="34"/>
                  </a:lnTo>
                  <a:lnTo>
                    <a:pt x="10" y="35"/>
                  </a:lnTo>
                  <a:lnTo>
                    <a:pt x="10" y="36"/>
                  </a:lnTo>
                  <a:lnTo>
                    <a:pt x="11" y="36"/>
                  </a:lnTo>
                  <a:lnTo>
                    <a:pt x="12" y="35"/>
                  </a:lnTo>
                  <a:lnTo>
                    <a:pt x="13" y="35"/>
                  </a:lnTo>
                  <a:lnTo>
                    <a:pt x="15" y="35"/>
                  </a:lnTo>
                  <a:lnTo>
                    <a:pt x="15" y="3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19" name="Freeform 596"/>
            <p:cNvSpPr>
              <a:spLocks/>
            </p:cNvSpPr>
            <p:nvPr/>
          </p:nvSpPr>
          <p:spPr bwMode="auto">
            <a:xfrm>
              <a:off x="8374067" y="6400795"/>
              <a:ext cx="61913" cy="98425"/>
            </a:xfrm>
            <a:custGeom>
              <a:avLst/>
              <a:gdLst/>
              <a:ahLst/>
              <a:cxnLst>
                <a:cxn ang="0">
                  <a:pos x="10" y="0"/>
                </a:cxn>
                <a:cxn ang="0">
                  <a:pos x="8" y="2"/>
                </a:cxn>
                <a:cxn ang="0">
                  <a:pos x="10" y="6"/>
                </a:cxn>
                <a:cxn ang="0">
                  <a:pos x="10" y="9"/>
                </a:cxn>
                <a:cxn ang="0">
                  <a:pos x="5" y="9"/>
                </a:cxn>
                <a:cxn ang="0">
                  <a:pos x="0" y="17"/>
                </a:cxn>
                <a:cxn ang="0">
                  <a:pos x="2" y="19"/>
                </a:cxn>
                <a:cxn ang="0">
                  <a:pos x="3" y="23"/>
                </a:cxn>
                <a:cxn ang="0">
                  <a:pos x="3" y="27"/>
                </a:cxn>
                <a:cxn ang="0">
                  <a:pos x="3" y="32"/>
                </a:cxn>
                <a:cxn ang="0">
                  <a:pos x="5" y="35"/>
                </a:cxn>
                <a:cxn ang="0">
                  <a:pos x="7" y="36"/>
                </a:cxn>
                <a:cxn ang="0">
                  <a:pos x="9" y="33"/>
                </a:cxn>
                <a:cxn ang="0">
                  <a:pos x="11" y="34"/>
                </a:cxn>
                <a:cxn ang="0">
                  <a:pos x="15" y="34"/>
                </a:cxn>
                <a:cxn ang="0">
                  <a:pos x="18" y="32"/>
                </a:cxn>
                <a:cxn ang="0">
                  <a:pos x="21" y="33"/>
                </a:cxn>
                <a:cxn ang="0">
                  <a:pos x="22" y="36"/>
                </a:cxn>
                <a:cxn ang="0">
                  <a:pos x="23" y="38"/>
                </a:cxn>
                <a:cxn ang="0">
                  <a:pos x="24" y="40"/>
                </a:cxn>
                <a:cxn ang="0">
                  <a:pos x="27" y="50"/>
                </a:cxn>
                <a:cxn ang="0">
                  <a:pos x="28" y="57"/>
                </a:cxn>
                <a:cxn ang="0">
                  <a:pos x="32" y="59"/>
                </a:cxn>
                <a:cxn ang="0">
                  <a:pos x="34" y="61"/>
                </a:cxn>
                <a:cxn ang="0">
                  <a:pos x="35" y="62"/>
                </a:cxn>
                <a:cxn ang="0">
                  <a:pos x="38" y="60"/>
                </a:cxn>
                <a:cxn ang="0">
                  <a:pos x="39" y="53"/>
                </a:cxn>
                <a:cxn ang="0">
                  <a:pos x="37" y="49"/>
                </a:cxn>
                <a:cxn ang="0">
                  <a:pos x="33" y="42"/>
                </a:cxn>
                <a:cxn ang="0">
                  <a:pos x="29" y="37"/>
                </a:cxn>
                <a:cxn ang="0">
                  <a:pos x="26" y="32"/>
                </a:cxn>
                <a:cxn ang="0">
                  <a:pos x="22" y="30"/>
                </a:cxn>
                <a:cxn ang="0">
                  <a:pos x="23" y="27"/>
                </a:cxn>
                <a:cxn ang="0">
                  <a:pos x="23" y="25"/>
                </a:cxn>
                <a:cxn ang="0">
                  <a:pos x="25" y="24"/>
                </a:cxn>
                <a:cxn ang="0">
                  <a:pos x="27" y="18"/>
                </a:cxn>
                <a:cxn ang="0">
                  <a:pos x="26" y="17"/>
                </a:cxn>
                <a:cxn ang="0">
                  <a:pos x="26" y="14"/>
                </a:cxn>
                <a:cxn ang="0">
                  <a:pos x="26" y="13"/>
                </a:cxn>
                <a:cxn ang="0">
                  <a:pos x="19" y="13"/>
                </a:cxn>
                <a:cxn ang="0">
                  <a:pos x="17" y="9"/>
                </a:cxn>
                <a:cxn ang="0">
                  <a:pos x="12" y="1"/>
                </a:cxn>
              </a:cxnLst>
              <a:rect l="0" t="0" r="r" b="b"/>
              <a:pathLst>
                <a:path w="39" h="62">
                  <a:moveTo>
                    <a:pt x="11" y="1"/>
                  </a:moveTo>
                  <a:lnTo>
                    <a:pt x="11" y="1"/>
                  </a:lnTo>
                  <a:lnTo>
                    <a:pt x="10" y="0"/>
                  </a:lnTo>
                  <a:lnTo>
                    <a:pt x="9" y="0"/>
                  </a:lnTo>
                  <a:lnTo>
                    <a:pt x="8" y="1"/>
                  </a:lnTo>
                  <a:lnTo>
                    <a:pt x="8" y="2"/>
                  </a:lnTo>
                  <a:lnTo>
                    <a:pt x="7" y="2"/>
                  </a:lnTo>
                  <a:lnTo>
                    <a:pt x="8" y="4"/>
                  </a:lnTo>
                  <a:lnTo>
                    <a:pt x="10" y="6"/>
                  </a:lnTo>
                  <a:lnTo>
                    <a:pt x="10" y="8"/>
                  </a:lnTo>
                  <a:lnTo>
                    <a:pt x="10" y="8"/>
                  </a:lnTo>
                  <a:lnTo>
                    <a:pt x="10" y="9"/>
                  </a:lnTo>
                  <a:lnTo>
                    <a:pt x="8" y="9"/>
                  </a:lnTo>
                  <a:lnTo>
                    <a:pt x="6" y="10"/>
                  </a:lnTo>
                  <a:lnTo>
                    <a:pt x="5" y="9"/>
                  </a:lnTo>
                  <a:lnTo>
                    <a:pt x="4" y="9"/>
                  </a:lnTo>
                  <a:lnTo>
                    <a:pt x="3" y="13"/>
                  </a:lnTo>
                  <a:lnTo>
                    <a:pt x="0" y="17"/>
                  </a:lnTo>
                  <a:lnTo>
                    <a:pt x="2" y="17"/>
                  </a:lnTo>
                  <a:lnTo>
                    <a:pt x="2" y="17"/>
                  </a:lnTo>
                  <a:lnTo>
                    <a:pt x="2" y="19"/>
                  </a:lnTo>
                  <a:lnTo>
                    <a:pt x="2" y="20"/>
                  </a:lnTo>
                  <a:lnTo>
                    <a:pt x="2" y="21"/>
                  </a:lnTo>
                  <a:lnTo>
                    <a:pt x="3" y="23"/>
                  </a:lnTo>
                  <a:lnTo>
                    <a:pt x="3" y="25"/>
                  </a:lnTo>
                  <a:lnTo>
                    <a:pt x="3" y="25"/>
                  </a:lnTo>
                  <a:lnTo>
                    <a:pt x="3" y="27"/>
                  </a:lnTo>
                  <a:lnTo>
                    <a:pt x="3" y="29"/>
                  </a:lnTo>
                  <a:lnTo>
                    <a:pt x="3" y="31"/>
                  </a:lnTo>
                  <a:lnTo>
                    <a:pt x="3" y="32"/>
                  </a:lnTo>
                  <a:lnTo>
                    <a:pt x="4" y="33"/>
                  </a:lnTo>
                  <a:lnTo>
                    <a:pt x="4" y="34"/>
                  </a:lnTo>
                  <a:lnTo>
                    <a:pt x="5" y="35"/>
                  </a:lnTo>
                  <a:lnTo>
                    <a:pt x="6" y="36"/>
                  </a:lnTo>
                  <a:lnTo>
                    <a:pt x="6" y="36"/>
                  </a:lnTo>
                  <a:lnTo>
                    <a:pt x="7" y="36"/>
                  </a:lnTo>
                  <a:lnTo>
                    <a:pt x="8" y="35"/>
                  </a:lnTo>
                  <a:lnTo>
                    <a:pt x="9" y="34"/>
                  </a:lnTo>
                  <a:lnTo>
                    <a:pt x="9" y="33"/>
                  </a:lnTo>
                  <a:lnTo>
                    <a:pt x="10" y="33"/>
                  </a:lnTo>
                  <a:lnTo>
                    <a:pt x="10" y="33"/>
                  </a:lnTo>
                  <a:lnTo>
                    <a:pt x="11" y="34"/>
                  </a:lnTo>
                  <a:lnTo>
                    <a:pt x="13" y="34"/>
                  </a:lnTo>
                  <a:lnTo>
                    <a:pt x="14" y="34"/>
                  </a:lnTo>
                  <a:lnTo>
                    <a:pt x="15" y="34"/>
                  </a:lnTo>
                  <a:lnTo>
                    <a:pt x="17" y="33"/>
                  </a:lnTo>
                  <a:lnTo>
                    <a:pt x="17" y="33"/>
                  </a:lnTo>
                  <a:lnTo>
                    <a:pt x="18" y="32"/>
                  </a:lnTo>
                  <a:lnTo>
                    <a:pt x="18" y="32"/>
                  </a:lnTo>
                  <a:lnTo>
                    <a:pt x="19" y="33"/>
                  </a:lnTo>
                  <a:lnTo>
                    <a:pt x="21" y="33"/>
                  </a:lnTo>
                  <a:lnTo>
                    <a:pt x="21" y="33"/>
                  </a:lnTo>
                  <a:lnTo>
                    <a:pt x="22" y="34"/>
                  </a:lnTo>
                  <a:lnTo>
                    <a:pt x="22" y="36"/>
                  </a:lnTo>
                  <a:lnTo>
                    <a:pt x="22" y="37"/>
                  </a:lnTo>
                  <a:lnTo>
                    <a:pt x="22" y="38"/>
                  </a:lnTo>
                  <a:lnTo>
                    <a:pt x="23" y="38"/>
                  </a:lnTo>
                  <a:lnTo>
                    <a:pt x="23" y="38"/>
                  </a:lnTo>
                  <a:lnTo>
                    <a:pt x="23" y="39"/>
                  </a:lnTo>
                  <a:lnTo>
                    <a:pt x="24" y="40"/>
                  </a:lnTo>
                  <a:lnTo>
                    <a:pt x="26" y="45"/>
                  </a:lnTo>
                  <a:lnTo>
                    <a:pt x="26" y="48"/>
                  </a:lnTo>
                  <a:lnTo>
                    <a:pt x="27" y="50"/>
                  </a:lnTo>
                  <a:lnTo>
                    <a:pt x="28" y="51"/>
                  </a:lnTo>
                  <a:lnTo>
                    <a:pt x="28" y="53"/>
                  </a:lnTo>
                  <a:lnTo>
                    <a:pt x="28" y="57"/>
                  </a:lnTo>
                  <a:lnTo>
                    <a:pt x="29" y="57"/>
                  </a:lnTo>
                  <a:lnTo>
                    <a:pt x="30" y="57"/>
                  </a:lnTo>
                  <a:lnTo>
                    <a:pt x="32" y="59"/>
                  </a:lnTo>
                  <a:lnTo>
                    <a:pt x="34" y="60"/>
                  </a:lnTo>
                  <a:lnTo>
                    <a:pt x="34" y="61"/>
                  </a:lnTo>
                  <a:lnTo>
                    <a:pt x="34" y="61"/>
                  </a:lnTo>
                  <a:lnTo>
                    <a:pt x="34" y="62"/>
                  </a:lnTo>
                  <a:lnTo>
                    <a:pt x="35" y="62"/>
                  </a:lnTo>
                  <a:lnTo>
                    <a:pt x="35" y="62"/>
                  </a:lnTo>
                  <a:lnTo>
                    <a:pt x="36" y="62"/>
                  </a:lnTo>
                  <a:lnTo>
                    <a:pt x="37" y="61"/>
                  </a:lnTo>
                  <a:lnTo>
                    <a:pt x="38" y="60"/>
                  </a:lnTo>
                  <a:lnTo>
                    <a:pt x="39" y="60"/>
                  </a:lnTo>
                  <a:lnTo>
                    <a:pt x="39" y="55"/>
                  </a:lnTo>
                  <a:lnTo>
                    <a:pt x="39" y="53"/>
                  </a:lnTo>
                  <a:lnTo>
                    <a:pt x="38" y="51"/>
                  </a:lnTo>
                  <a:lnTo>
                    <a:pt x="38" y="50"/>
                  </a:lnTo>
                  <a:lnTo>
                    <a:pt x="37" y="49"/>
                  </a:lnTo>
                  <a:lnTo>
                    <a:pt x="34" y="45"/>
                  </a:lnTo>
                  <a:lnTo>
                    <a:pt x="34" y="44"/>
                  </a:lnTo>
                  <a:lnTo>
                    <a:pt x="33" y="42"/>
                  </a:lnTo>
                  <a:lnTo>
                    <a:pt x="31" y="40"/>
                  </a:lnTo>
                  <a:lnTo>
                    <a:pt x="30" y="38"/>
                  </a:lnTo>
                  <a:lnTo>
                    <a:pt x="29" y="37"/>
                  </a:lnTo>
                  <a:lnTo>
                    <a:pt x="27" y="33"/>
                  </a:lnTo>
                  <a:lnTo>
                    <a:pt x="26" y="32"/>
                  </a:lnTo>
                  <a:lnTo>
                    <a:pt x="26" y="32"/>
                  </a:lnTo>
                  <a:lnTo>
                    <a:pt x="24" y="31"/>
                  </a:lnTo>
                  <a:lnTo>
                    <a:pt x="23" y="31"/>
                  </a:lnTo>
                  <a:lnTo>
                    <a:pt x="22" y="30"/>
                  </a:lnTo>
                  <a:lnTo>
                    <a:pt x="22" y="29"/>
                  </a:lnTo>
                  <a:lnTo>
                    <a:pt x="22" y="28"/>
                  </a:lnTo>
                  <a:lnTo>
                    <a:pt x="23" y="27"/>
                  </a:lnTo>
                  <a:lnTo>
                    <a:pt x="23" y="26"/>
                  </a:lnTo>
                  <a:lnTo>
                    <a:pt x="23" y="26"/>
                  </a:lnTo>
                  <a:lnTo>
                    <a:pt x="23" y="25"/>
                  </a:lnTo>
                  <a:lnTo>
                    <a:pt x="23" y="24"/>
                  </a:lnTo>
                  <a:lnTo>
                    <a:pt x="24" y="24"/>
                  </a:lnTo>
                  <a:lnTo>
                    <a:pt x="25" y="24"/>
                  </a:lnTo>
                  <a:lnTo>
                    <a:pt x="26" y="22"/>
                  </a:lnTo>
                  <a:lnTo>
                    <a:pt x="26" y="19"/>
                  </a:lnTo>
                  <a:lnTo>
                    <a:pt x="27" y="18"/>
                  </a:lnTo>
                  <a:lnTo>
                    <a:pt x="27" y="18"/>
                  </a:lnTo>
                  <a:lnTo>
                    <a:pt x="27" y="17"/>
                  </a:lnTo>
                  <a:lnTo>
                    <a:pt x="26" y="17"/>
                  </a:lnTo>
                  <a:lnTo>
                    <a:pt x="26" y="17"/>
                  </a:lnTo>
                  <a:lnTo>
                    <a:pt x="26" y="16"/>
                  </a:lnTo>
                  <a:lnTo>
                    <a:pt x="26" y="14"/>
                  </a:lnTo>
                  <a:lnTo>
                    <a:pt x="26" y="13"/>
                  </a:lnTo>
                  <a:lnTo>
                    <a:pt x="26" y="13"/>
                  </a:lnTo>
                  <a:lnTo>
                    <a:pt x="26" y="13"/>
                  </a:lnTo>
                  <a:lnTo>
                    <a:pt x="24" y="13"/>
                  </a:lnTo>
                  <a:lnTo>
                    <a:pt x="23" y="13"/>
                  </a:lnTo>
                  <a:lnTo>
                    <a:pt x="19" y="13"/>
                  </a:lnTo>
                  <a:lnTo>
                    <a:pt x="18" y="12"/>
                  </a:lnTo>
                  <a:lnTo>
                    <a:pt x="18" y="12"/>
                  </a:lnTo>
                  <a:lnTo>
                    <a:pt x="17" y="9"/>
                  </a:lnTo>
                  <a:lnTo>
                    <a:pt x="17" y="6"/>
                  </a:lnTo>
                  <a:lnTo>
                    <a:pt x="14" y="4"/>
                  </a:lnTo>
                  <a:lnTo>
                    <a:pt x="12" y="1"/>
                  </a:lnTo>
                  <a:lnTo>
                    <a:pt x="11" y="1"/>
                  </a:lnTo>
                  <a:lnTo>
                    <a:pt x="11"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20" name="Freeform 597"/>
            <p:cNvSpPr>
              <a:spLocks/>
            </p:cNvSpPr>
            <p:nvPr/>
          </p:nvSpPr>
          <p:spPr bwMode="auto">
            <a:xfrm>
              <a:off x="8348667" y="6427784"/>
              <a:ext cx="69850" cy="161925"/>
            </a:xfrm>
            <a:custGeom>
              <a:avLst/>
              <a:gdLst/>
              <a:ahLst/>
              <a:cxnLst>
                <a:cxn ang="0">
                  <a:pos x="44" y="34"/>
                </a:cxn>
                <a:cxn ang="0">
                  <a:pos x="40" y="24"/>
                </a:cxn>
                <a:cxn ang="0">
                  <a:pos x="38" y="21"/>
                </a:cxn>
                <a:cxn ang="0">
                  <a:pos x="37" y="16"/>
                </a:cxn>
                <a:cxn ang="0">
                  <a:pos x="34" y="16"/>
                </a:cxn>
                <a:cxn ang="0">
                  <a:pos x="30" y="17"/>
                </a:cxn>
                <a:cxn ang="0">
                  <a:pos x="26" y="16"/>
                </a:cxn>
                <a:cxn ang="0">
                  <a:pos x="24" y="19"/>
                </a:cxn>
                <a:cxn ang="0">
                  <a:pos x="20" y="17"/>
                </a:cxn>
                <a:cxn ang="0">
                  <a:pos x="19" y="12"/>
                </a:cxn>
                <a:cxn ang="0">
                  <a:pos x="19" y="6"/>
                </a:cxn>
                <a:cxn ang="0">
                  <a:pos x="18" y="1"/>
                </a:cxn>
                <a:cxn ang="0">
                  <a:pos x="15" y="0"/>
                </a:cxn>
                <a:cxn ang="0">
                  <a:pos x="10" y="0"/>
                </a:cxn>
                <a:cxn ang="0">
                  <a:pos x="8" y="4"/>
                </a:cxn>
                <a:cxn ang="0">
                  <a:pos x="4" y="6"/>
                </a:cxn>
                <a:cxn ang="0">
                  <a:pos x="1" y="10"/>
                </a:cxn>
                <a:cxn ang="0">
                  <a:pos x="0" y="15"/>
                </a:cxn>
                <a:cxn ang="0">
                  <a:pos x="1" y="16"/>
                </a:cxn>
                <a:cxn ang="0">
                  <a:pos x="3" y="18"/>
                </a:cxn>
                <a:cxn ang="0">
                  <a:pos x="5" y="28"/>
                </a:cxn>
                <a:cxn ang="0">
                  <a:pos x="8" y="33"/>
                </a:cxn>
                <a:cxn ang="0">
                  <a:pos x="7" y="40"/>
                </a:cxn>
                <a:cxn ang="0">
                  <a:pos x="12" y="58"/>
                </a:cxn>
                <a:cxn ang="0">
                  <a:pos x="11" y="70"/>
                </a:cxn>
                <a:cxn ang="0">
                  <a:pos x="8" y="74"/>
                </a:cxn>
                <a:cxn ang="0">
                  <a:pos x="7" y="78"/>
                </a:cxn>
                <a:cxn ang="0">
                  <a:pos x="5" y="89"/>
                </a:cxn>
                <a:cxn ang="0">
                  <a:pos x="7" y="89"/>
                </a:cxn>
                <a:cxn ang="0">
                  <a:pos x="10" y="90"/>
                </a:cxn>
                <a:cxn ang="0">
                  <a:pos x="15" y="97"/>
                </a:cxn>
                <a:cxn ang="0">
                  <a:pos x="20" y="98"/>
                </a:cxn>
                <a:cxn ang="0">
                  <a:pos x="23" y="102"/>
                </a:cxn>
                <a:cxn ang="0">
                  <a:pos x="26" y="99"/>
                </a:cxn>
                <a:cxn ang="0">
                  <a:pos x="21" y="97"/>
                </a:cxn>
                <a:cxn ang="0">
                  <a:pos x="19" y="92"/>
                </a:cxn>
                <a:cxn ang="0">
                  <a:pos x="16" y="83"/>
                </a:cxn>
                <a:cxn ang="0">
                  <a:pos x="14" y="82"/>
                </a:cxn>
                <a:cxn ang="0">
                  <a:pos x="12" y="76"/>
                </a:cxn>
                <a:cxn ang="0">
                  <a:pos x="15" y="56"/>
                </a:cxn>
                <a:cxn ang="0">
                  <a:pos x="17" y="51"/>
                </a:cxn>
                <a:cxn ang="0">
                  <a:pos x="20" y="50"/>
                </a:cxn>
                <a:cxn ang="0">
                  <a:pos x="21" y="54"/>
                </a:cxn>
                <a:cxn ang="0">
                  <a:pos x="22" y="57"/>
                </a:cxn>
                <a:cxn ang="0">
                  <a:pos x="26" y="57"/>
                </a:cxn>
                <a:cxn ang="0">
                  <a:pos x="28" y="61"/>
                </a:cxn>
                <a:cxn ang="0">
                  <a:pos x="27" y="54"/>
                </a:cxn>
                <a:cxn ang="0">
                  <a:pos x="29" y="48"/>
                </a:cxn>
                <a:cxn ang="0">
                  <a:pos x="36" y="44"/>
                </a:cxn>
                <a:cxn ang="0">
                  <a:pos x="41" y="43"/>
                </a:cxn>
                <a:cxn ang="0">
                  <a:pos x="44" y="40"/>
                </a:cxn>
              </a:cxnLst>
              <a:rect l="0" t="0" r="r" b="b"/>
              <a:pathLst>
                <a:path w="44" h="102">
                  <a:moveTo>
                    <a:pt x="44" y="40"/>
                  </a:moveTo>
                  <a:lnTo>
                    <a:pt x="44" y="40"/>
                  </a:lnTo>
                  <a:lnTo>
                    <a:pt x="44" y="36"/>
                  </a:lnTo>
                  <a:lnTo>
                    <a:pt x="44" y="34"/>
                  </a:lnTo>
                  <a:lnTo>
                    <a:pt x="43" y="33"/>
                  </a:lnTo>
                  <a:lnTo>
                    <a:pt x="43" y="31"/>
                  </a:lnTo>
                  <a:lnTo>
                    <a:pt x="42" y="28"/>
                  </a:lnTo>
                  <a:lnTo>
                    <a:pt x="40" y="24"/>
                  </a:lnTo>
                  <a:lnTo>
                    <a:pt x="39" y="23"/>
                  </a:lnTo>
                  <a:lnTo>
                    <a:pt x="39" y="21"/>
                  </a:lnTo>
                  <a:lnTo>
                    <a:pt x="39" y="21"/>
                  </a:lnTo>
                  <a:lnTo>
                    <a:pt x="38" y="21"/>
                  </a:lnTo>
                  <a:lnTo>
                    <a:pt x="38" y="20"/>
                  </a:lnTo>
                  <a:lnTo>
                    <a:pt x="38" y="19"/>
                  </a:lnTo>
                  <a:lnTo>
                    <a:pt x="38" y="17"/>
                  </a:lnTo>
                  <a:lnTo>
                    <a:pt x="37" y="16"/>
                  </a:lnTo>
                  <a:lnTo>
                    <a:pt x="37" y="16"/>
                  </a:lnTo>
                  <a:lnTo>
                    <a:pt x="35" y="16"/>
                  </a:lnTo>
                  <a:lnTo>
                    <a:pt x="34" y="16"/>
                  </a:lnTo>
                  <a:lnTo>
                    <a:pt x="34" y="16"/>
                  </a:lnTo>
                  <a:lnTo>
                    <a:pt x="33" y="16"/>
                  </a:lnTo>
                  <a:lnTo>
                    <a:pt x="33" y="16"/>
                  </a:lnTo>
                  <a:lnTo>
                    <a:pt x="32" y="17"/>
                  </a:lnTo>
                  <a:lnTo>
                    <a:pt x="30" y="17"/>
                  </a:lnTo>
                  <a:lnTo>
                    <a:pt x="29" y="17"/>
                  </a:lnTo>
                  <a:lnTo>
                    <a:pt x="27" y="17"/>
                  </a:lnTo>
                  <a:lnTo>
                    <a:pt x="27" y="16"/>
                  </a:lnTo>
                  <a:lnTo>
                    <a:pt x="26" y="16"/>
                  </a:lnTo>
                  <a:lnTo>
                    <a:pt x="25" y="16"/>
                  </a:lnTo>
                  <a:lnTo>
                    <a:pt x="25" y="17"/>
                  </a:lnTo>
                  <a:lnTo>
                    <a:pt x="25" y="18"/>
                  </a:lnTo>
                  <a:lnTo>
                    <a:pt x="24" y="19"/>
                  </a:lnTo>
                  <a:lnTo>
                    <a:pt x="23" y="19"/>
                  </a:lnTo>
                  <a:lnTo>
                    <a:pt x="22" y="19"/>
                  </a:lnTo>
                  <a:lnTo>
                    <a:pt x="21" y="18"/>
                  </a:lnTo>
                  <a:lnTo>
                    <a:pt x="20" y="17"/>
                  </a:lnTo>
                  <a:lnTo>
                    <a:pt x="20" y="16"/>
                  </a:lnTo>
                  <a:lnTo>
                    <a:pt x="20" y="15"/>
                  </a:lnTo>
                  <a:lnTo>
                    <a:pt x="19" y="14"/>
                  </a:lnTo>
                  <a:lnTo>
                    <a:pt x="19" y="12"/>
                  </a:lnTo>
                  <a:lnTo>
                    <a:pt x="19" y="10"/>
                  </a:lnTo>
                  <a:lnTo>
                    <a:pt x="20" y="9"/>
                  </a:lnTo>
                  <a:lnTo>
                    <a:pt x="19" y="8"/>
                  </a:lnTo>
                  <a:lnTo>
                    <a:pt x="19" y="6"/>
                  </a:lnTo>
                  <a:lnTo>
                    <a:pt x="18" y="5"/>
                  </a:lnTo>
                  <a:lnTo>
                    <a:pt x="18" y="3"/>
                  </a:lnTo>
                  <a:lnTo>
                    <a:pt x="18" y="2"/>
                  </a:lnTo>
                  <a:lnTo>
                    <a:pt x="18" y="1"/>
                  </a:lnTo>
                  <a:lnTo>
                    <a:pt x="18" y="0"/>
                  </a:lnTo>
                  <a:lnTo>
                    <a:pt x="16" y="0"/>
                  </a:lnTo>
                  <a:lnTo>
                    <a:pt x="16" y="0"/>
                  </a:lnTo>
                  <a:lnTo>
                    <a:pt x="15" y="0"/>
                  </a:lnTo>
                  <a:lnTo>
                    <a:pt x="14" y="0"/>
                  </a:lnTo>
                  <a:lnTo>
                    <a:pt x="13" y="0"/>
                  </a:lnTo>
                  <a:lnTo>
                    <a:pt x="11" y="0"/>
                  </a:lnTo>
                  <a:lnTo>
                    <a:pt x="10" y="0"/>
                  </a:lnTo>
                  <a:lnTo>
                    <a:pt x="10" y="2"/>
                  </a:lnTo>
                  <a:lnTo>
                    <a:pt x="9" y="2"/>
                  </a:lnTo>
                  <a:lnTo>
                    <a:pt x="9" y="3"/>
                  </a:lnTo>
                  <a:lnTo>
                    <a:pt x="8" y="4"/>
                  </a:lnTo>
                  <a:lnTo>
                    <a:pt x="7" y="4"/>
                  </a:lnTo>
                  <a:lnTo>
                    <a:pt x="6" y="5"/>
                  </a:lnTo>
                  <a:lnTo>
                    <a:pt x="5" y="5"/>
                  </a:lnTo>
                  <a:lnTo>
                    <a:pt x="4" y="6"/>
                  </a:lnTo>
                  <a:lnTo>
                    <a:pt x="3" y="8"/>
                  </a:lnTo>
                  <a:lnTo>
                    <a:pt x="3" y="9"/>
                  </a:lnTo>
                  <a:lnTo>
                    <a:pt x="2" y="9"/>
                  </a:lnTo>
                  <a:lnTo>
                    <a:pt x="1" y="10"/>
                  </a:lnTo>
                  <a:lnTo>
                    <a:pt x="1" y="11"/>
                  </a:lnTo>
                  <a:lnTo>
                    <a:pt x="1" y="12"/>
                  </a:lnTo>
                  <a:lnTo>
                    <a:pt x="0" y="13"/>
                  </a:lnTo>
                  <a:lnTo>
                    <a:pt x="0" y="15"/>
                  </a:lnTo>
                  <a:lnTo>
                    <a:pt x="0" y="16"/>
                  </a:lnTo>
                  <a:lnTo>
                    <a:pt x="1" y="16"/>
                  </a:lnTo>
                  <a:lnTo>
                    <a:pt x="1" y="16"/>
                  </a:lnTo>
                  <a:lnTo>
                    <a:pt x="1" y="16"/>
                  </a:lnTo>
                  <a:lnTo>
                    <a:pt x="2" y="16"/>
                  </a:lnTo>
                  <a:lnTo>
                    <a:pt x="2" y="16"/>
                  </a:lnTo>
                  <a:lnTo>
                    <a:pt x="3" y="17"/>
                  </a:lnTo>
                  <a:lnTo>
                    <a:pt x="3" y="18"/>
                  </a:lnTo>
                  <a:lnTo>
                    <a:pt x="3" y="21"/>
                  </a:lnTo>
                  <a:lnTo>
                    <a:pt x="3" y="23"/>
                  </a:lnTo>
                  <a:lnTo>
                    <a:pt x="5" y="26"/>
                  </a:lnTo>
                  <a:lnTo>
                    <a:pt x="5" y="28"/>
                  </a:lnTo>
                  <a:lnTo>
                    <a:pt x="7" y="29"/>
                  </a:lnTo>
                  <a:lnTo>
                    <a:pt x="7" y="32"/>
                  </a:lnTo>
                  <a:lnTo>
                    <a:pt x="8" y="32"/>
                  </a:lnTo>
                  <a:lnTo>
                    <a:pt x="8" y="33"/>
                  </a:lnTo>
                  <a:lnTo>
                    <a:pt x="8" y="35"/>
                  </a:lnTo>
                  <a:lnTo>
                    <a:pt x="7" y="37"/>
                  </a:lnTo>
                  <a:lnTo>
                    <a:pt x="7" y="40"/>
                  </a:lnTo>
                  <a:lnTo>
                    <a:pt x="7" y="40"/>
                  </a:lnTo>
                  <a:lnTo>
                    <a:pt x="7" y="41"/>
                  </a:lnTo>
                  <a:lnTo>
                    <a:pt x="9" y="48"/>
                  </a:lnTo>
                  <a:lnTo>
                    <a:pt x="11" y="54"/>
                  </a:lnTo>
                  <a:lnTo>
                    <a:pt x="12" y="58"/>
                  </a:lnTo>
                  <a:lnTo>
                    <a:pt x="13" y="61"/>
                  </a:lnTo>
                  <a:lnTo>
                    <a:pt x="13" y="65"/>
                  </a:lnTo>
                  <a:lnTo>
                    <a:pt x="12" y="68"/>
                  </a:lnTo>
                  <a:lnTo>
                    <a:pt x="11" y="70"/>
                  </a:lnTo>
                  <a:lnTo>
                    <a:pt x="10" y="71"/>
                  </a:lnTo>
                  <a:lnTo>
                    <a:pt x="9" y="72"/>
                  </a:lnTo>
                  <a:lnTo>
                    <a:pt x="7" y="73"/>
                  </a:lnTo>
                  <a:lnTo>
                    <a:pt x="8" y="74"/>
                  </a:lnTo>
                  <a:lnTo>
                    <a:pt x="8" y="75"/>
                  </a:lnTo>
                  <a:lnTo>
                    <a:pt x="8" y="76"/>
                  </a:lnTo>
                  <a:lnTo>
                    <a:pt x="7" y="77"/>
                  </a:lnTo>
                  <a:lnTo>
                    <a:pt x="7" y="78"/>
                  </a:lnTo>
                  <a:lnTo>
                    <a:pt x="6" y="80"/>
                  </a:lnTo>
                  <a:lnTo>
                    <a:pt x="5" y="85"/>
                  </a:lnTo>
                  <a:lnTo>
                    <a:pt x="5" y="88"/>
                  </a:lnTo>
                  <a:lnTo>
                    <a:pt x="5" y="89"/>
                  </a:lnTo>
                  <a:lnTo>
                    <a:pt x="5" y="89"/>
                  </a:lnTo>
                  <a:lnTo>
                    <a:pt x="6" y="89"/>
                  </a:lnTo>
                  <a:lnTo>
                    <a:pt x="7" y="89"/>
                  </a:lnTo>
                  <a:lnTo>
                    <a:pt x="7" y="89"/>
                  </a:lnTo>
                  <a:lnTo>
                    <a:pt x="8" y="88"/>
                  </a:lnTo>
                  <a:lnTo>
                    <a:pt x="8" y="88"/>
                  </a:lnTo>
                  <a:lnTo>
                    <a:pt x="9" y="89"/>
                  </a:lnTo>
                  <a:lnTo>
                    <a:pt x="10" y="90"/>
                  </a:lnTo>
                  <a:lnTo>
                    <a:pt x="12" y="91"/>
                  </a:lnTo>
                  <a:lnTo>
                    <a:pt x="14" y="94"/>
                  </a:lnTo>
                  <a:lnTo>
                    <a:pt x="14" y="97"/>
                  </a:lnTo>
                  <a:lnTo>
                    <a:pt x="15" y="97"/>
                  </a:lnTo>
                  <a:lnTo>
                    <a:pt x="16" y="97"/>
                  </a:lnTo>
                  <a:lnTo>
                    <a:pt x="18" y="97"/>
                  </a:lnTo>
                  <a:lnTo>
                    <a:pt x="19" y="97"/>
                  </a:lnTo>
                  <a:lnTo>
                    <a:pt x="20" y="98"/>
                  </a:lnTo>
                  <a:lnTo>
                    <a:pt x="20" y="100"/>
                  </a:lnTo>
                  <a:lnTo>
                    <a:pt x="20" y="101"/>
                  </a:lnTo>
                  <a:lnTo>
                    <a:pt x="21" y="102"/>
                  </a:lnTo>
                  <a:lnTo>
                    <a:pt x="23" y="102"/>
                  </a:lnTo>
                  <a:lnTo>
                    <a:pt x="26" y="102"/>
                  </a:lnTo>
                  <a:lnTo>
                    <a:pt x="27" y="102"/>
                  </a:lnTo>
                  <a:lnTo>
                    <a:pt x="27" y="102"/>
                  </a:lnTo>
                  <a:lnTo>
                    <a:pt x="26" y="99"/>
                  </a:lnTo>
                  <a:lnTo>
                    <a:pt x="25" y="97"/>
                  </a:lnTo>
                  <a:lnTo>
                    <a:pt x="23" y="97"/>
                  </a:lnTo>
                  <a:lnTo>
                    <a:pt x="22" y="97"/>
                  </a:lnTo>
                  <a:lnTo>
                    <a:pt x="21" y="97"/>
                  </a:lnTo>
                  <a:lnTo>
                    <a:pt x="20" y="96"/>
                  </a:lnTo>
                  <a:lnTo>
                    <a:pt x="20" y="95"/>
                  </a:lnTo>
                  <a:lnTo>
                    <a:pt x="19" y="93"/>
                  </a:lnTo>
                  <a:lnTo>
                    <a:pt x="19" y="92"/>
                  </a:lnTo>
                  <a:lnTo>
                    <a:pt x="18" y="91"/>
                  </a:lnTo>
                  <a:lnTo>
                    <a:pt x="16" y="86"/>
                  </a:lnTo>
                  <a:lnTo>
                    <a:pt x="16" y="85"/>
                  </a:lnTo>
                  <a:lnTo>
                    <a:pt x="16" y="83"/>
                  </a:lnTo>
                  <a:lnTo>
                    <a:pt x="16" y="82"/>
                  </a:lnTo>
                  <a:lnTo>
                    <a:pt x="15" y="82"/>
                  </a:lnTo>
                  <a:lnTo>
                    <a:pt x="14" y="82"/>
                  </a:lnTo>
                  <a:lnTo>
                    <a:pt x="14" y="82"/>
                  </a:lnTo>
                  <a:lnTo>
                    <a:pt x="14" y="81"/>
                  </a:lnTo>
                  <a:lnTo>
                    <a:pt x="13" y="79"/>
                  </a:lnTo>
                  <a:lnTo>
                    <a:pt x="12" y="78"/>
                  </a:lnTo>
                  <a:lnTo>
                    <a:pt x="12" y="76"/>
                  </a:lnTo>
                  <a:lnTo>
                    <a:pt x="12" y="74"/>
                  </a:lnTo>
                  <a:lnTo>
                    <a:pt x="14" y="65"/>
                  </a:lnTo>
                  <a:lnTo>
                    <a:pt x="15" y="60"/>
                  </a:lnTo>
                  <a:lnTo>
                    <a:pt x="15" y="56"/>
                  </a:lnTo>
                  <a:lnTo>
                    <a:pt x="15" y="54"/>
                  </a:lnTo>
                  <a:lnTo>
                    <a:pt x="16" y="52"/>
                  </a:lnTo>
                  <a:lnTo>
                    <a:pt x="17" y="51"/>
                  </a:lnTo>
                  <a:lnTo>
                    <a:pt x="17" y="51"/>
                  </a:lnTo>
                  <a:lnTo>
                    <a:pt x="19" y="51"/>
                  </a:lnTo>
                  <a:lnTo>
                    <a:pt x="20" y="50"/>
                  </a:lnTo>
                  <a:lnTo>
                    <a:pt x="20" y="50"/>
                  </a:lnTo>
                  <a:lnTo>
                    <a:pt x="20" y="50"/>
                  </a:lnTo>
                  <a:lnTo>
                    <a:pt x="21" y="50"/>
                  </a:lnTo>
                  <a:lnTo>
                    <a:pt x="21" y="51"/>
                  </a:lnTo>
                  <a:lnTo>
                    <a:pt x="21" y="52"/>
                  </a:lnTo>
                  <a:lnTo>
                    <a:pt x="21" y="54"/>
                  </a:lnTo>
                  <a:lnTo>
                    <a:pt x="20" y="56"/>
                  </a:lnTo>
                  <a:lnTo>
                    <a:pt x="20" y="57"/>
                  </a:lnTo>
                  <a:lnTo>
                    <a:pt x="21" y="57"/>
                  </a:lnTo>
                  <a:lnTo>
                    <a:pt x="22" y="57"/>
                  </a:lnTo>
                  <a:lnTo>
                    <a:pt x="24" y="57"/>
                  </a:lnTo>
                  <a:lnTo>
                    <a:pt x="26" y="57"/>
                  </a:lnTo>
                  <a:lnTo>
                    <a:pt x="26" y="57"/>
                  </a:lnTo>
                  <a:lnTo>
                    <a:pt x="26" y="57"/>
                  </a:lnTo>
                  <a:lnTo>
                    <a:pt x="26" y="58"/>
                  </a:lnTo>
                  <a:lnTo>
                    <a:pt x="27" y="59"/>
                  </a:lnTo>
                  <a:lnTo>
                    <a:pt x="27" y="61"/>
                  </a:lnTo>
                  <a:lnTo>
                    <a:pt x="28" y="61"/>
                  </a:lnTo>
                  <a:lnTo>
                    <a:pt x="29" y="60"/>
                  </a:lnTo>
                  <a:lnTo>
                    <a:pt x="29" y="58"/>
                  </a:lnTo>
                  <a:lnTo>
                    <a:pt x="28" y="56"/>
                  </a:lnTo>
                  <a:lnTo>
                    <a:pt x="27" y="54"/>
                  </a:lnTo>
                  <a:lnTo>
                    <a:pt x="26" y="53"/>
                  </a:lnTo>
                  <a:lnTo>
                    <a:pt x="26" y="53"/>
                  </a:lnTo>
                  <a:lnTo>
                    <a:pt x="26" y="52"/>
                  </a:lnTo>
                  <a:lnTo>
                    <a:pt x="29" y="48"/>
                  </a:lnTo>
                  <a:lnTo>
                    <a:pt x="33" y="45"/>
                  </a:lnTo>
                  <a:lnTo>
                    <a:pt x="33" y="44"/>
                  </a:lnTo>
                  <a:lnTo>
                    <a:pt x="34" y="44"/>
                  </a:lnTo>
                  <a:lnTo>
                    <a:pt x="36" y="44"/>
                  </a:lnTo>
                  <a:lnTo>
                    <a:pt x="38" y="44"/>
                  </a:lnTo>
                  <a:lnTo>
                    <a:pt x="39" y="44"/>
                  </a:lnTo>
                  <a:lnTo>
                    <a:pt x="41" y="43"/>
                  </a:lnTo>
                  <a:lnTo>
                    <a:pt x="41" y="43"/>
                  </a:lnTo>
                  <a:lnTo>
                    <a:pt x="43" y="40"/>
                  </a:lnTo>
                  <a:lnTo>
                    <a:pt x="43" y="40"/>
                  </a:lnTo>
                  <a:lnTo>
                    <a:pt x="44" y="40"/>
                  </a:lnTo>
                  <a:lnTo>
                    <a:pt x="44" y="4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21" name="Freeform 598"/>
            <p:cNvSpPr>
              <a:spLocks/>
            </p:cNvSpPr>
            <p:nvPr/>
          </p:nvSpPr>
          <p:spPr bwMode="auto">
            <a:xfrm>
              <a:off x="8299455" y="6330946"/>
              <a:ext cx="80963" cy="212724"/>
            </a:xfrm>
            <a:custGeom>
              <a:avLst/>
              <a:gdLst/>
              <a:ahLst/>
              <a:cxnLst>
                <a:cxn ang="0">
                  <a:pos x="51" y="51"/>
                </a:cxn>
                <a:cxn ang="0">
                  <a:pos x="47" y="50"/>
                </a:cxn>
                <a:cxn ang="0">
                  <a:pos x="45" y="46"/>
                </a:cxn>
                <a:cxn ang="0">
                  <a:pos x="42" y="47"/>
                </a:cxn>
                <a:cxn ang="0">
                  <a:pos x="44" y="43"/>
                </a:cxn>
                <a:cxn ang="0">
                  <a:pos x="45" y="38"/>
                </a:cxn>
                <a:cxn ang="0">
                  <a:pos x="42" y="36"/>
                </a:cxn>
                <a:cxn ang="0">
                  <a:pos x="40" y="32"/>
                </a:cxn>
                <a:cxn ang="0">
                  <a:pos x="34" y="32"/>
                </a:cxn>
                <a:cxn ang="0">
                  <a:pos x="32" y="28"/>
                </a:cxn>
                <a:cxn ang="0">
                  <a:pos x="37" y="19"/>
                </a:cxn>
                <a:cxn ang="0">
                  <a:pos x="37" y="3"/>
                </a:cxn>
                <a:cxn ang="0">
                  <a:pos x="32" y="0"/>
                </a:cxn>
                <a:cxn ang="0">
                  <a:pos x="30" y="3"/>
                </a:cxn>
                <a:cxn ang="0">
                  <a:pos x="26" y="8"/>
                </a:cxn>
                <a:cxn ang="0">
                  <a:pos x="23" y="13"/>
                </a:cxn>
                <a:cxn ang="0">
                  <a:pos x="17" y="24"/>
                </a:cxn>
                <a:cxn ang="0">
                  <a:pos x="13" y="32"/>
                </a:cxn>
                <a:cxn ang="0">
                  <a:pos x="10" y="36"/>
                </a:cxn>
                <a:cxn ang="0">
                  <a:pos x="6" y="38"/>
                </a:cxn>
                <a:cxn ang="0">
                  <a:pos x="5" y="46"/>
                </a:cxn>
                <a:cxn ang="0">
                  <a:pos x="0" y="49"/>
                </a:cxn>
                <a:cxn ang="0">
                  <a:pos x="0" y="53"/>
                </a:cxn>
                <a:cxn ang="0">
                  <a:pos x="0" y="57"/>
                </a:cxn>
                <a:cxn ang="0">
                  <a:pos x="7" y="65"/>
                </a:cxn>
                <a:cxn ang="0">
                  <a:pos x="9" y="69"/>
                </a:cxn>
                <a:cxn ang="0">
                  <a:pos x="12" y="70"/>
                </a:cxn>
                <a:cxn ang="0">
                  <a:pos x="13" y="77"/>
                </a:cxn>
                <a:cxn ang="0">
                  <a:pos x="13" y="81"/>
                </a:cxn>
                <a:cxn ang="0">
                  <a:pos x="13" y="93"/>
                </a:cxn>
                <a:cxn ang="0">
                  <a:pos x="13" y="95"/>
                </a:cxn>
                <a:cxn ang="0">
                  <a:pos x="21" y="94"/>
                </a:cxn>
                <a:cxn ang="0">
                  <a:pos x="26" y="87"/>
                </a:cxn>
                <a:cxn ang="0">
                  <a:pos x="28" y="89"/>
                </a:cxn>
                <a:cxn ang="0">
                  <a:pos x="32" y="93"/>
                </a:cxn>
                <a:cxn ang="0">
                  <a:pos x="32" y="98"/>
                </a:cxn>
                <a:cxn ang="0">
                  <a:pos x="34" y="106"/>
                </a:cxn>
                <a:cxn ang="0">
                  <a:pos x="38" y="126"/>
                </a:cxn>
                <a:cxn ang="0">
                  <a:pos x="38" y="133"/>
                </a:cxn>
                <a:cxn ang="0">
                  <a:pos x="41" y="132"/>
                </a:cxn>
                <a:cxn ang="0">
                  <a:pos x="43" y="122"/>
                </a:cxn>
                <a:cxn ang="0">
                  <a:pos x="38" y="102"/>
                </a:cxn>
                <a:cxn ang="0">
                  <a:pos x="38" y="96"/>
                </a:cxn>
                <a:cxn ang="0">
                  <a:pos x="38" y="90"/>
                </a:cxn>
                <a:cxn ang="0">
                  <a:pos x="34" y="82"/>
                </a:cxn>
                <a:cxn ang="0">
                  <a:pos x="33" y="77"/>
                </a:cxn>
                <a:cxn ang="0">
                  <a:pos x="31" y="77"/>
                </a:cxn>
                <a:cxn ang="0">
                  <a:pos x="32" y="72"/>
                </a:cxn>
                <a:cxn ang="0">
                  <a:pos x="34" y="69"/>
                </a:cxn>
                <a:cxn ang="0">
                  <a:pos x="38" y="65"/>
                </a:cxn>
                <a:cxn ang="0">
                  <a:pos x="41" y="62"/>
                </a:cxn>
                <a:cxn ang="0">
                  <a:pos x="45" y="61"/>
                </a:cxn>
                <a:cxn ang="0">
                  <a:pos x="50" y="57"/>
                </a:cxn>
              </a:cxnLst>
              <a:rect l="0" t="0" r="r" b="b"/>
              <a:pathLst>
                <a:path w="51" h="134">
                  <a:moveTo>
                    <a:pt x="51" y="53"/>
                  </a:moveTo>
                  <a:lnTo>
                    <a:pt x="51" y="53"/>
                  </a:lnTo>
                  <a:lnTo>
                    <a:pt x="51" y="52"/>
                  </a:lnTo>
                  <a:lnTo>
                    <a:pt x="51" y="51"/>
                  </a:lnTo>
                  <a:lnTo>
                    <a:pt x="51" y="51"/>
                  </a:lnTo>
                  <a:lnTo>
                    <a:pt x="50" y="51"/>
                  </a:lnTo>
                  <a:lnTo>
                    <a:pt x="47" y="51"/>
                  </a:lnTo>
                  <a:lnTo>
                    <a:pt x="47" y="50"/>
                  </a:lnTo>
                  <a:lnTo>
                    <a:pt x="46" y="50"/>
                  </a:lnTo>
                  <a:lnTo>
                    <a:pt x="46" y="49"/>
                  </a:lnTo>
                  <a:lnTo>
                    <a:pt x="46" y="47"/>
                  </a:lnTo>
                  <a:lnTo>
                    <a:pt x="45" y="46"/>
                  </a:lnTo>
                  <a:lnTo>
                    <a:pt x="45" y="46"/>
                  </a:lnTo>
                  <a:lnTo>
                    <a:pt x="44" y="47"/>
                  </a:lnTo>
                  <a:lnTo>
                    <a:pt x="43" y="47"/>
                  </a:lnTo>
                  <a:lnTo>
                    <a:pt x="42" y="47"/>
                  </a:lnTo>
                  <a:lnTo>
                    <a:pt x="42" y="46"/>
                  </a:lnTo>
                  <a:lnTo>
                    <a:pt x="42" y="46"/>
                  </a:lnTo>
                  <a:lnTo>
                    <a:pt x="42" y="44"/>
                  </a:lnTo>
                  <a:lnTo>
                    <a:pt x="44" y="43"/>
                  </a:lnTo>
                  <a:lnTo>
                    <a:pt x="45" y="41"/>
                  </a:lnTo>
                  <a:lnTo>
                    <a:pt x="45" y="39"/>
                  </a:lnTo>
                  <a:lnTo>
                    <a:pt x="45" y="38"/>
                  </a:lnTo>
                  <a:lnTo>
                    <a:pt x="45" y="38"/>
                  </a:lnTo>
                  <a:lnTo>
                    <a:pt x="43" y="38"/>
                  </a:lnTo>
                  <a:lnTo>
                    <a:pt x="42" y="38"/>
                  </a:lnTo>
                  <a:lnTo>
                    <a:pt x="42" y="38"/>
                  </a:lnTo>
                  <a:lnTo>
                    <a:pt x="42" y="36"/>
                  </a:lnTo>
                  <a:lnTo>
                    <a:pt x="42" y="33"/>
                  </a:lnTo>
                  <a:lnTo>
                    <a:pt x="42" y="32"/>
                  </a:lnTo>
                  <a:lnTo>
                    <a:pt x="41" y="32"/>
                  </a:lnTo>
                  <a:lnTo>
                    <a:pt x="40" y="32"/>
                  </a:lnTo>
                  <a:lnTo>
                    <a:pt x="39" y="32"/>
                  </a:lnTo>
                  <a:lnTo>
                    <a:pt x="37" y="32"/>
                  </a:lnTo>
                  <a:lnTo>
                    <a:pt x="35" y="33"/>
                  </a:lnTo>
                  <a:lnTo>
                    <a:pt x="34" y="32"/>
                  </a:lnTo>
                  <a:lnTo>
                    <a:pt x="33" y="32"/>
                  </a:lnTo>
                  <a:lnTo>
                    <a:pt x="32" y="31"/>
                  </a:lnTo>
                  <a:lnTo>
                    <a:pt x="32" y="29"/>
                  </a:lnTo>
                  <a:lnTo>
                    <a:pt x="32" y="28"/>
                  </a:lnTo>
                  <a:lnTo>
                    <a:pt x="33" y="26"/>
                  </a:lnTo>
                  <a:lnTo>
                    <a:pt x="34" y="24"/>
                  </a:lnTo>
                  <a:lnTo>
                    <a:pt x="36" y="20"/>
                  </a:lnTo>
                  <a:lnTo>
                    <a:pt x="37" y="19"/>
                  </a:lnTo>
                  <a:lnTo>
                    <a:pt x="37" y="17"/>
                  </a:lnTo>
                  <a:lnTo>
                    <a:pt x="38" y="13"/>
                  </a:lnTo>
                  <a:lnTo>
                    <a:pt x="37" y="5"/>
                  </a:lnTo>
                  <a:lnTo>
                    <a:pt x="37" y="3"/>
                  </a:lnTo>
                  <a:lnTo>
                    <a:pt x="36" y="1"/>
                  </a:lnTo>
                  <a:lnTo>
                    <a:pt x="34" y="0"/>
                  </a:lnTo>
                  <a:lnTo>
                    <a:pt x="33" y="0"/>
                  </a:lnTo>
                  <a:lnTo>
                    <a:pt x="32" y="0"/>
                  </a:lnTo>
                  <a:lnTo>
                    <a:pt x="31" y="1"/>
                  </a:lnTo>
                  <a:lnTo>
                    <a:pt x="31" y="1"/>
                  </a:lnTo>
                  <a:lnTo>
                    <a:pt x="31" y="2"/>
                  </a:lnTo>
                  <a:lnTo>
                    <a:pt x="30" y="3"/>
                  </a:lnTo>
                  <a:lnTo>
                    <a:pt x="30" y="4"/>
                  </a:lnTo>
                  <a:lnTo>
                    <a:pt x="29" y="6"/>
                  </a:lnTo>
                  <a:lnTo>
                    <a:pt x="28" y="7"/>
                  </a:lnTo>
                  <a:lnTo>
                    <a:pt x="26" y="8"/>
                  </a:lnTo>
                  <a:lnTo>
                    <a:pt x="25" y="9"/>
                  </a:lnTo>
                  <a:lnTo>
                    <a:pt x="24" y="10"/>
                  </a:lnTo>
                  <a:lnTo>
                    <a:pt x="23" y="12"/>
                  </a:lnTo>
                  <a:lnTo>
                    <a:pt x="23" y="13"/>
                  </a:lnTo>
                  <a:lnTo>
                    <a:pt x="22" y="16"/>
                  </a:lnTo>
                  <a:lnTo>
                    <a:pt x="21" y="18"/>
                  </a:lnTo>
                  <a:lnTo>
                    <a:pt x="20" y="20"/>
                  </a:lnTo>
                  <a:lnTo>
                    <a:pt x="17" y="24"/>
                  </a:lnTo>
                  <a:lnTo>
                    <a:pt x="14" y="27"/>
                  </a:lnTo>
                  <a:lnTo>
                    <a:pt x="13" y="28"/>
                  </a:lnTo>
                  <a:lnTo>
                    <a:pt x="13" y="29"/>
                  </a:lnTo>
                  <a:lnTo>
                    <a:pt x="13" y="32"/>
                  </a:lnTo>
                  <a:lnTo>
                    <a:pt x="13" y="34"/>
                  </a:lnTo>
                  <a:lnTo>
                    <a:pt x="12" y="35"/>
                  </a:lnTo>
                  <a:lnTo>
                    <a:pt x="12" y="35"/>
                  </a:lnTo>
                  <a:lnTo>
                    <a:pt x="10" y="36"/>
                  </a:lnTo>
                  <a:lnTo>
                    <a:pt x="8" y="37"/>
                  </a:lnTo>
                  <a:lnTo>
                    <a:pt x="7" y="37"/>
                  </a:lnTo>
                  <a:lnTo>
                    <a:pt x="7" y="37"/>
                  </a:lnTo>
                  <a:lnTo>
                    <a:pt x="6" y="38"/>
                  </a:lnTo>
                  <a:lnTo>
                    <a:pt x="5" y="41"/>
                  </a:lnTo>
                  <a:lnTo>
                    <a:pt x="5" y="43"/>
                  </a:lnTo>
                  <a:lnTo>
                    <a:pt x="5" y="44"/>
                  </a:lnTo>
                  <a:lnTo>
                    <a:pt x="5" y="46"/>
                  </a:lnTo>
                  <a:lnTo>
                    <a:pt x="4" y="48"/>
                  </a:lnTo>
                  <a:lnTo>
                    <a:pt x="3" y="48"/>
                  </a:lnTo>
                  <a:lnTo>
                    <a:pt x="2" y="49"/>
                  </a:lnTo>
                  <a:lnTo>
                    <a:pt x="0" y="49"/>
                  </a:lnTo>
                  <a:lnTo>
                    <a:pt x="1" y="50"/>
                  </a:lnTo>
                  <a:lnTo>
                    <a:pt x="0" y="51"/>
                  </a:lnTo>
                  <a:lnTo>
                    <a:pt x="0" y="52"/>
                  </a:lnTo>
                  <a:lnTo>
                    <a:pt x="0" y="53"/>
                  </a:lnTo>
                  <a:lnTo>
                    <a:pt x="0" y="54"/>
                  </a:lnTo>
                  <a:lnTo>
                    <a:pt x="0" y="55"/>
                  </a:lnTo>
                  <a:lnTo>
                    <a:pt x="0" y="56"/>
                  </a:lnTo>
                  <a:lnTo>
                    <a:pt x="0" y="57"/>
                  </a:lnTo>
                  <a:lnTo>
                    <a:pt x="3" y="61"/>
                  </a:lnTo>
                  <a:lnTo>
                    <a:pt x="5" y="63"/>
                  </a:lnTo>
                  <a:lnTo>
                    <a:pt x="5" y="64"/>
                  </a:lnTo>
                  <a:lnTo>
                    <a:pt x="7" y="65"/>
                  </a:lnTo>
                  <a:lnTo>
                    <a:pt x="8" y="66"/>
                  </a:lnTo>
                  <a:lnTo>
                    <a:pt x="9" y="66"/>
                  </a:lnTo>
                  <a:lnTo>
                    <a:pt x="9" y="68"/>
                  </a:lnTo>
                  <a:lnTo>
                    <a:pt x="9" y="69"/>
                  </a:lnTo>
                  <a:lnTo>
                    <a:pt x="10" y="69"/>
                  </a:lnTo>
                  <a:lnTo>
                    <a:pt x="11" y="70"/>
                  </a:lnTo>
                  <a:lnTo>
                    <a:pt x="12" y="70"/>
                  </a:lnTo>
                  <a:lnTo>
                    <a:pt x="12" y="70"/>
                  </a:lnTo>
                  <a:lnTo>
                    <a:pt x="13" y="70"/>
                  </a:lnTo>
                  <a:lnTo>
                    <a:pt x="13" y="73"/>
                  </a:lnTo>
                  <a:lnTo>
                    <a:pt x="13" y="74"/>
                  </a:lnTo>
                  <a:lnTo>
                    <a:pt x="13" y="77"/>
                  </a:lnTo>
                  <a:lnTo>
                    <a:pt x="13" y="78"/>
                  </a:lnTo>
                  <a:lnTo>
                    <a:pt x="13" y="79"/>
                  </a:lnTo>
                  <a:lnTo>
                    <a:pt x="12" y="80"/>
                  </a:lnTo>
                  <a:lnTo>
                    <a:pt x="13" y="81"/>
                  </a:lnTo>
                  <a:lnTo>
                    <a:pt x="13" y="84"/>
                  </a:lnTo>
                  <a:lnTo>
                    <a:pt x="13" y="87"/>
                  </a:lnTo>
                  <a:lnTo>
                    <a:pt x="13" y="89"/>
                  </a:lnTo>
                  <a:lnTo>
                    <a:pt x="13" y="93"/>
                  </a:lnTo>
                  <a:lnTo>
                    <a:pt x="13" y="94"/>
                  </a:lnTo>
                  <a:lnTo>
                    <a:pt x="13" y="95"/>
                  </a:lnTo>
                  <a:lnTo>
                    <a:pt x="13" y="95"/>
                  </a:lnTo>
                  <a:lnTo>
                    <a:pt x="13" y="95"/>
                  </a:lnTo>
                  <a:lnTo>
                    <a:pt x="16" y="95"/>
                  </a:lnTo>
                  <a:lnTo>
                    <a:pt x="18" y="95"/>
                  </a:lnTo>
                  <a:lnTo>
                    <a:pt x="19" y="95"/>
                  </a:lnTo>
                  <a:lnTo>
                    <a:pt x="21" y="94"/>
                  </a:lnTo>
                  <a:lnTo>
                    <a:pt x="23" y="92"/>
                  </a:lnTo>
                  <a:lnTo>
                    <a:pt x="25" y="90"/>
                  </a:lnTo>
                  <a:lnTo>
                    <a:pt x="26" y="89"/>
                  </a:lnTo>
                  <a:lnTo>
                    <a:pt x="26" y="87"/>
                  </a:lnTo>
                  <a:lnTo>
                    <a:pt x="27" y="86"/>
                  </a:lnTo>
                  <a:lnTo>
                    <a:pt x="27" y="87"/>
                  </a:lnTo>
                  <a:lnTo>
                    <a:pt x="28" y="88"/>
                  </a:lnTo>
                  <a:lnTo>
                    <a:pt x="28" y="89"/>
                  </a:lnTo>
                  <a:lnTo>
                    <a:pt x="29" y="90"/>
                  </a:lnTo>
                  <a:lnTo>
                    <a:pt x="30" y="91"/>
                  </a:lnTo>
                  <a:lnTo>
                    <a:pt x="32" y="92"/>
                  </a:lnTo>
                  <a:lnTo>
                    <a:pt x="32" y="93"/>
                  </a:lnTo>
                  <a:lnTo>
                    <a:pt x="32" y="94"/>
                  </a:lnTo>
                  <a:lnTo>
                    <a:pt x="32" y="95"/>
                  </a:lnTo>
                  <a:lnTo>
                    <a:pt x="32" y="97"/>
                  </a:lnTo>
                  <a:lnTo>
                    <a:pt x="32" y="98"/>
                  </a:lnTo>
                  <a:lnTo>
                    <a:pt x="32" y="100"/>
                  </a:lnTo>
                  <a:lnTo>
                    <a:pt x="33" y="101"/>
                  </a:lnTo>
                  <a:lnTo>
                    <a:pt x="33" y="103"/>
                  </a:lnTo>
                  <a:lnTo>
                    <a:pt x="34" y="106"/>
                  </a:lnTo>
                  <a:lnTo>
                    <a:pt x="35" y="110"/>
                  </a:lnTo>
                  <a:lnTo>
                    <a:pt x="36" y="115"/>
                  </a:lnTo>
                  <a:lnTo>
                    <a:pt x="38" y="125"/>
                  </a:lnTo>
                  <a:lnTo>
                    <a:pt x="38" y="126"/>
                  </a:lnTo>
                  <a:lnTo>
                    <a:pt x="38" y="127"/>
                  </a:lnTo>
                  <a:lnTo>
                    <a:pt x="38" y="127"/>
                  </a:lnTo>
                  <a:lnTo>
                    <a:pt x="38" y="130"/>
                  </a:lnTo>
                  <a:lnTo>
                    <a:pt x="38" y="133"/>
                  </a:lnTo>
                  <a:lnTo>
                    <a:pt x="38" y="133"/>
                  </a:lnTo>
                  <a:lnTo>
                    <a:pt x="38" y="134"/>
                  </a:lnTo>
                  <a:lnTo>
                    <a:pt x="40" y="133"/>
                  </a:lnTo>
                  <a:lnTo>
                    <a:pt x="41" y="132"/>
                  </a:lnTo>
                  <a:lnTo>
                    <a:pt x="42" y="131"/>
                  </a:lnTo>
                  <a:lnTo>
                    <a:pt x="42" y="129"/>
                  </a:lnTo>
                  <a:lnTo>
                    <a:pt x="43" y="126"/>
                  </a:lnTo>
                  <a:lnTo>
                    <a:pt x="43" y="122"/>
                  </a:lnTo>
                  <a:lnTo>
                    <a:pt x="42" y="119"/>
                  </a:lnTo>
                  <a:lnTo>
                    <a:pt x="42" y="115"/>
                  </a:lnTo>
                  <a:lnTo>
                    <a:pt x="40" y="109"/>
                  </a:lnTo>
                  <a:lnTo>
                    <a:pt x="38" y="102"/>
                  </a:lnTo>
                  <a:lnTo>
                    <a:pt x="38" y="101"/>
                  </a:lnTo>
                  <a:lnTo>
                    <a:pt x="38" y="101"/>
                  </a:lnTo>
                  <a:lnTo>
                    <a:pt x="38" y="98"/>
                  </a:lnTo>
                  <a:lnTo>
                    <a:pt x="38" y="96"/>
                  </a:lnTo>
                  <a:lnTo>
                    <a:pt x="38" y="94"/>
                  </a:lnTo>
                  <a:lnTo>
                    <a:pt x="38" y="93"/>
                  </a:lnTo>
                  <a:lnTo>
                    <a:pt x="38" y="92"/>
                  </a:lnTo>
                  <a:lnTo>
                    <a:pt x="38" y="90"/>
                  </a:lnTo>
                  <a:lnTo>
                    <a:pt x="36" y="89"/>
                  </a:lnTo>
                  <a:lnTo>
                    <a:pt x="35" y="87"/>
                  </a:lnTo>
                  <a:lnTo>
                    <a:pt x="34" y="84"/>
                  </a:lnTo>
                  <a:lnTo>
                    <a:pt x="34" y="82"/>
                  </a:lnTo>
                  <a:lnTo>
                    <a:pt x="34" y="79"/>
                  </a:lnTo>
                  <a:lnTo>
                    <a:pt x="34" y="78"/>
                  </a:lnTo>
                  <a:lnTo>
                    <a:pt x="33" y="77"/>
                  </a:lnTo>
                  <a:lnTo>
                    <a:pt x="33" y="77"/>
                  </a:lnTo>
                  <a:lnTo>
                    <a:pt x="32" y="77"/>
                  </a:lnTo>
                  <a:lnTo>
                    <a:pt x="32" y="77"/>
                  </a:lnTo>
                  <a:lnTo>
                    <a:pt x="32" y="77"/>
                  </a:lnTo>
                  <a:lnTo>
                    <a:pt x="31" y="77"/>
                  </a:lnTo>
                  <a:lnTo>
                    <a:pt x="31" y="76"/>
                  </a:lnTo>
                  <a:lnTo>
                    <a:pt x="31" y="74"/>
                  </a:lnTo>
                  <a:lnTo>
                    <a:pt x="31" y="73"/>
                  </a:lnTo>
                  <a:lnTo>
                    <a:pt x="32" y="72"/>
                  </a:lnTo>
                  <a:lnTo>
                    <a:pt x="32" y="71"/>
                  </a:lnTo>
                  <a:lnTo>
                    <a:pt x="33" y="70"/>
                  </a:lnTo>
                  <a:lnTo>
                    <a:pt x="34" y="70"/>
                  </a:lnTo>
                  <a:lnTo>
                    <a:pt x="34" y="69"/>
                  </a:lnTo>
                  <a:lnTo>
                    <a:pt x="35" y="67"/>
                  </a:lnTo>
                  <a:lnTo>
                    <a:pt x="36" y="66"/>
                  </a:lnTo>
                  <a:lnTo>
                    <a:pt x="37" y="65"/>
                  </a:lnTo>
                  <a:lnTo>
                    <a:pt x="38" y="65"/>
                  </a:lnTo>
                  <a:lnTo>
                    <a:pt x="39" y="65"/>
                  </a:lnTo>
                  <a:lnTo>
                    <a:pt x="40" y="64"/>
                  </a:lnTo>
                  <a:lnTo>
                    <a:pt x="40" y="63"/>
                  </a:lnTo>
                  <a:lnTo>
                    <a:pt x="41" y="62"/>
                  </a:lnTo>
                  <a:lnTo>
                    <a:pt x="41" y="61"/>
                  </a:lnTo>
                  <a:lnTo>
                    <a:pt x="42" y="61"/>
                  </a:lnTo>
                  <a:lnTo>
                    <a:pt x="44" y="61"/>
                  </a:lnTo>
                  <a:lnTo>
                    <a:pt x="45" y="61"/>
                  </a:lnTo>
                  <a:lnTo>
                    <a:pt x="46" y="61"/>
                  </a:lnTo>
                  <a:lnTo>
                    <a:pt x="47" y="61"/>
                  </a:lnTo>
                  <a:lnTo>
                    <a:pt x="47" y="61"/>
                  </a:lnTo>
                  <a:lnTo>
                    <a:pt x="50" y="57"/>
                  </a:lnTo>
                  <a:lnTo>
                    <a:pt x="51" y="53"/>
                  </a:lnTo>
                  <a:lnTo>
                    <a:pt x="51" y="5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22" name="Freeform 599"/>
            <p:cNvSpPr>
              <a:spLocks/>
            </p:cNvSpPr>
            <p:nvPr/>
          </p:nvSpPr>
          <p:spPr bwMode="auto">
            <a:xfrm>
              <a:off x="8261355" y="6354758"/>
              <a:ext cx="47625" cy="65088"/>
            </a:xfrm>
            <a:custGeom>
              <a:avLst/>
              <a:gdLst/>
              <a:ahLst/>
              <a:cxnLst>
                <a:cxn ang="0">
                  <a:pos x="25" y="34"/>
                </a:cxn>
                <a:cxn ang="0">
                  <a:pos x="25" y="36"/>
                </a:cxn>
                <a:cxn ang="0">
                  <a:pos x="24" y="38"/>
                </a:cxn>
                <a:cxn ang="0">
                  <a:pos x="24" y="40"/>
                </a:cxn>
                <a:cxn ang="0">
                  <a:pos x="23" y="39"/>
                </a:cxn>
                <a:cxn ang="0">
                  <a:pos x="21" y="37"/>
                </a:cxn>
                <a:cxn ang="0">
                  <a:pos x="20" y="31"/>
                </a:cxn>
                <a:cxn ang="0">
                  <a:pos x="18" y="29"/>
                </a:cxn>
                <a:cxn ang="0">
                  <a:pos x="17" y="28"/>
                </a:cxn>
                <a:cxn ang="0">
                  <a:pos x="15" y="29"/>
                </a:cxn>
                <a:cxn ang="0">
                  <a:pos x="13" y="33"/>
                </a:cxn>
                <a:cxn ang="0">
                  <a:pos x="12" y="36"/>
                </a:cxn>
                <a:cxn ang="0">
                  <a:pos x="8" y="38"/>
                </a:cxn>
                <a:cxn ang="0">
                  <a:pos x="3" y="41"/>
                </a:cxn>
                <a:cxn ang="0">
                  <a:pos x="1" y="39"/>
                </a:cxn>
                <a:cxn ang="0">
                  <a:pos x="0" y="36"/>
                </a:cxn>
                <a:cxn ang="0">
                  <a:pos x="0" y="35"/>
                </a:cxn>
                <a:cxn ang="0">
                  <a:pos x="1" y="29"/>
                </a:cxn>
                <a:cxn ang="0">
                  <a:pos x="2" y="23"/>
                </a:cxn>
                <a:cxn ang="0">
                  <a:pos x="2" y="17"/>
                </a:cxn>
                <a:cxn ang="0">
                  <a:pos x="1" y="15"/>
                </a:cxn>
                <a:cxn ang="0">
                  <a:pos x="1" y="12"/>
                </a:cxn>
                <a:cxn ang="0">
                  <a:pos x="3" y="9"/>
                </a:cxn>
                <a:cxn ang="0">
                  <a:pos x="5" y="6"/>
                </a:cxn>
                <a:cxn ang="0">
                  <a:pos x="4" y="5"/>
                </a:cxn>
                <a:cxn ang="0">
                  <a:pos x="1" y="4"/>
                </a:cxn>
                <a:cxn ang="0">
                  <a:pos x="2" y="4"/>
                </a:cxn>
                <a:cxn ang="0">
                  <a:pos x="4" y="0"/>
                </a:cxn>
                <a:cxn ang="0">
                  <a:pos x="5" y="0"/>
                </a:cxn>
                <a:cxn ang="0">
                  <a:pos x="7" y="1"/>
                </a:cxn>
                <a:cxn ang="0">
                  <a:pos x="11" y="1"/>
                </a:cxn>
                <a:cxn ang="0">
                  <a:pos x="12" y="5"/>
                </a:cxn>
                <a:cxn ang="0">
                  <a:pos x="17" y="8"/>
                </a:cxn>
                <a:cxn ang="0">
                  <a:pos x="23" y="8"/>
                </a:cxn>
                <a:cxn ang="0">
                  <a:pos x="29" y="8"/>
                </a:cxn>
                <a:cxn ang="0">
                  <a:pos x="30" y="10"/>
                </a:cxn>
                <a:cxn ang="0">
                  <a:pos x="29" y="14"/>
                </a:cxn>
                <a:cxn ang="0">
                  <a:pos x="27" y="17"/>
                </a:cxn>
                <a:cxn ang="0">
                  <a:pos x="23" y="19"/>
                </a:cxn>
                <a:cxn ang="0">
                  <a:pos x="22" y="21"/>
                </a:cxn>
                <a:cxn ang="0">
                  <a:pos x="22" y="23"/>
                </a:cxn>
                <a:cxn ang="0">
                  <a:pos x="24" y="23"/>
                </a:cxn>
                <a:cxn ang="0">
                  <a:pos x="25" y="27"/>
                </a:cxn>
                <a:cxn ang="0">
                  <a:pos x="26" y="31"/>
                </a:cxn>
                <a:cxn ang="0">
                  <a:pos x="25" y="34"/>
                </a:cxn>
              </a:cxnLst>
              <a:rect l="0" t="0" r="r" b="b"/>
              <a:pathLst>
                <a:path w="30" h="41">
                  <a:moveTo>
                    <a:pt x="25" y="34"/>
                  </a:moveTo>
                  <a:lnTo>
                    <a:pt x="25" y="34"/>
                  </a:lnTo>
                  <a:lnTo>
                    <a:pt x="25" y="35"/>
                  </a:lnTo>
                  <a:lnTo>
                    <a:pt x="25" y="36"/>
                  </a:lnTo>
                  <a:lnTo>
                    <a:pt x="24" y="37"/>
                  </a:lnTo>
                  <a:lnTo>
                    <a:pt x="24" y="38"/>
                  </a:lnTo>
                  <a:lnTo>
                    <a:pt x="24" y="39"/>
                  </a:lnTo>
                  <a:lnTo>
                    <a:pt x="24" y="40"/>
                  </a:lnTo>
                  <a:lnTo>
                    <a:pt x="24" y="41"/>
                  </a:lnTo>
                  <a:lnTo>
                    <a:pt x="23" y="39"/>
                  </a:lnTo>
                  <a:lnTo>
                    <a:pt x="22" y="38"/>
                  </a:lnTo>
                  <a:lnTo>
                    <a:pt x="21" y="37"/>
                  </a:lnTo>
                  <a:lnTo>
                    <a:pt x="20" y="33"/>
                  </a:lnTo>
                  <a:lnTo>
                    <a:pt x="20" y="31"/>
                  </a:lnTo>
                  <a:lnTo>
                    <a:pt x="19" y="29"/>
                  </a:lnTo>
                  <a:lnTo>
                    <a:pt x="18" y="29"/>
                  </a:lnTo>
                  <a:lnTo>
                    <a:pt x="18" y="29"/>
                  </a:lnTo>
                  <a:lnTo>
                    <a:pt x="17" y="28"/>
                  </a:lnTo>
                  <a:lnTo>
                    <a:pt x="16" y="27"/>
                  </a:lnTo>
                  <a:lnTo>
                    <a:pt x="15" y="29"/>
                  </a:lnTo>
                  <a:lnTo>
                    <a:pt x="13" y="31"/>
                  </a:lnTo>
                  <a:lnTo>
                    <a:pt x="13" y="33"/>
                  </a:lnTo>
                  <a:lnTo>
                    <a:pt x="13" y="35"/>
                  </a:lnTo>
                  <a:lnTo>
                    <a:pt x="12" y="36"/>
                  </a:lnTo>
                  <a:lnTo>
                    <a:pt x="12" y="36"/>
                  </a:lnTo>
                  <a:lnTo>
                    <a:pt x="8" y="38"/>
                  </a:lnTo>
                  <a:lnTo>
                    <a:pt x="5" y="40"/>
                  </a:lnTo>
                  <a:lnTo>
                    <a:pt x="3" y="41"/>
                  </a:lnTo>
                  <a:lnTo>
                    <a:pt x="2" y="40"/>
                  </a:lnTo>
                  <a:lnTo>
                    <a:pt x="1" y="39"/>
                  </a:lnTo>
                  <a:lnTo>
                    <a:pt x="0" y="37"/>
                  </a:lnTo>
                  <a:lnTo>
                    <a:pt x="0" y="36"/>
                  </a:lnTo>
                  <a:lnTo>
                    <a:pt x="0" y="37"/>
                  </a:lnTo>
                  <a:lnTo>
                    <a:pt x="0" y="35"/>
                  </a:lnTo>
                  <a:lnTo>
                    <a:pt x="0" y="31"/>
                  </a:lnTo>
                  <a:lnTo>
                    <a:pt x="1" y="29"/>
                  </a:lnTo>
                  <a:lnTo>
                    <a:pt x="1" y="26"/>
                  </a:lnTo>
                  <a:lnTo>
                    <a:pt x="2" y="23"/>
                  </a:lnTo>
                  <a:lnTo>
                    <a:pt x="2" y="19"/>
                  </a:lnTo>
                  <a:lnTo>
                    <a:pt x="2" y="17"/>
                  </a:lnTo>
                  <a:lnTo>
                    <a:pt x="1" y="17"/>
                  </a:lnTo>
                  <a:lnTo>
                    <a:pt x="1" y="15"/>
                  </a:lnTo>
                  <a:lnTo>
                    <a:pt x="0" y="13"/>
                  </a:lnTo>
                  <a:lnTo>
                    <a:pt x="1" y="12"/>
                  </a:lnTo>
                  <a:lnTo>
                    <a:pt x="1" y="10"/>
                  </a:lnTo>
                  <a:lnTo>
                    <a:pt x="3" y="9"/>
                  </a:lnTo>
                  <a:lnTo>
                    <a:pt x="5" y="6"/>
                  </a:lnTo>
                  <a:lnTo>
                    <a:pt x="5" y="6"/>
                  </a:lnTo>
                  <a:lnTo>
                    <a:pt x="5" y="5"/>
                  </a:lnTo>
                  <a:lnTo>
                    <a:pt x="4" y="5"/>
                  </a:lnTo>
                  <a:lnTo>
                    <a:pt x="3" y="5"/>
                  </a:lnTo>
                  <a:lnTo>
                    <a:pt x="1" y="4"/>
                  </a:lnTo>
                  <a:lnTo>
                    <a:pt x="0" y="4"/>
                  </a:lnTo>
                  <a:lnTo>
                    <a:pt x="2" y="4"/>
                  </a:lnTo>
                  <a:lnTo>
                    <a:pt x="3" y="2"/>
                  </a:lnTo>
                  <a:lnTo>
                    <a:pt x="4" y="0"/>
                  </a:lnTo>
                  <a:lnTo>
                    <a:pt x="4" y="0"/>
                  </a:lnTo>
                  <a:lnTo>
                    <a:pt x="5" y="0"/>
                  </a:lnTo>
                  <a:lnTo>
                    <a:pt x="6" y="0"/>
                  </a:lnTo>
                  <a:lnTo>
                    <a:pt x="7" y="1"/>
                  </a:lnTo>
                  <a:lnTo>
                    <a:pt x="9" y="0"/>
                  </a:lnTo>
                  <a:lnTo>
                    <a:pt x="11" y="1"/>
                  </a:lnTo>
                  <a:lnTo>
                    <a:pt x="12" y="4"/>
                  </a:lnTo>
                  <a:lnTo>
                    <a:pt x="12" y="5"/>
                  </a:lnTo>
                  <a:lnTo>
                    <a:pt x="15" y="7"/>
                  </a:lnTo>
                  <a:lnTo>
                    <a:pt x="17" y="8"/>
                  </a:lnTo>
                  <a:lnTo>
                    <a:pt x="19" y="8"/>
                  </a:lnTo>
                  <a:lnTo>
                    <a:pt x="23" y="8"/>
                  </a:lnTo>
                  <a:lnTo>
                    <a:pt x="28" y="8"/>
                  </a:lnTo>
                  <a:lnTo>
                    <a:pt x="29" y="8"/>
                  </a:lnTo>
                  <a:lnTo>
                    <a:pt x="29" y="9"/>
                  </a:lnTo>
                  <a:lnTo>
                    <a:pt x="30" y="10"/>
                  </a:lnTo>
                  <a:lnTo>
                    <a:pt x="29" y="12"/>
                  </a:lnTo>
                  <a:lnTo>
                    <a:pt x="29" y="14"/>
                  </a:lnTo>
                  <a:lnTo>
                    <a:pt x="28" y="15"/>
                  </a:lnTo>
                  <a:lnTo>
                    <a:pt x="27" y="17"/>
                  </a:lnTo>
                  <a:lnTo>
                    <a:pt x="25" y="17"/>
                  </a:lnTo>
                  <a:lnTo>
                    <a:pt x="23" y="19"/>
                  </a:lnTo>
                  <a:lnTo>
                    <a:pt x="23" y="20"/>
                  </a:lnTo>
                  <a:lnTo>
                    <a:pt x="22" y="21"/>
                  </a:lnTo>
                  <a:lnTo>
                    <a:pt x="21" y="22"/>
                  </a:lnTo>
                  <a:lnTo>
                    <a:pt x="22" y="23"/>
                  </a:lnTo>
                  <a:lnTo>
                    <a:pt x="23" y="23"/>
                  </a:lnTo>
                  <a:lnTo>
                    <a:pt x="24" y="23"/>
                  </a:lnTo>
                  <a:lnTo>
                    <a:pt x="25" y="24"/>
                  </a:lnTo>
                  <a:lnTo>
                    <a:pt x="25" y="27"/>
                  </a:lnTo>
                  <a:lnTo>
                    <a:pt x="26" y="29"/>
                  </a:lnTo>
                  <a:lnTo>
                    <a:pt x="26" y="31"/>
                  </a:lnTo>
                  <a:lnTo>
                    <a:pt x="25" y="34"/>
                  </a:lnTo>
                  <a:lnTo>
                    <a:pt x="25" y="34"/>
                  </a:lnTo>
                  <a:lnTo>
                    <a:pt x="25" y="3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23" name="Freeform 600"/>
            <p:cNvSpPr>
              <a:spLocks/>
            </p:cNvSpPr>
            <p:nvPr/>
          </p:nvSpPr>
          <p:spPr bwMode="auto">
            <a:xfrm>
              <a:off x="8078792" y="6235696"/>
              <a:ext cx="271463" cy="333375"/>
            </a:xfrm>
            <a:custGeom>
              <a:avLst/>
              <a:gdLst/>
              <a:ahLst/>
              <a:cxnLst>
                <a:cxn ang="0">
                  <a:pos x="82" y="47"/>
                </a:cxn>
                <a:cxn ang="0">
                  <a:pos x="92" y="54"/>
                </a:cxn>
                <a:cxn ang="0">
                  <a:pos x="96" y="57"/>
                </a:cxn>
                <a:cxn ang="0">
                  <a:pos x="107" y="64"/>
                </a:cxn>
                <a:cxn ang="0">
                  <a:pos x="115" y="65"/>
                </a:cxn>
                <a:cxn ang="0">
                  <a:pos x="123" y="67"/>
                </a:cxn>
                <a:cxn ang="0">
                  <a:pos x="134" y="63"/>
                </a:cxn>
                <a:cxn ang="0">
                  <a:pos x="152" y="57"/>
                </a:cxn>
                <a:cxn ang="0">
                  <a:pos x="168" y="57"/>
                </a:cxn>
                <a:cxn ang="0">
                  <a:pos x="171" y="62"/>
                </a:cxn>
                <a:cxn ang="0">
                  <a:pos x="164" y="70"/>
                </a:cxn>
                <a:cxn ang="0">
                  <a:pos x="157" y="84"/>
                </a:cxn>
                <a:cxn ang="0">
                  <a:pos x="151" y="95"/>
                </a:cxn>
                <a:cxn ang="0">
                  <a:pos x="144" y="103"/>
                </a:cxn>
                <a:cxn ang="0">
                  <a:pos x="140" y="109"/>
                </a:cxn>
                <a:cxn ang="0">
                  <a:pos x="137" y="98"/>
                </a:cxn>
                <a:cxn ang="0">
                  <a:pos x="143" y="90"/>
                </a:cxn>
                <a:cxn ang="0">
                  <a:pos x="138" y="84"/>
                </a:cxn>
                <a:cxn ang="0">
                  <a:pos x="124" y="75"/>
                </a:cxn>
                <a:cxn ang="0">
                  <a:pos x="117" y="79"/>
                </a:cxn>
                <a:cxn ang="0">
                  <a:pos x="120" y="81"/>
                </a:cxn>
                <a:cxn ang="0">
                  <a:pos x="117" y="92"/>
                </a:cxn>
                <a:cxn ang="0">
                  <a:pos x="114" y="112"/>
                </a:cxn>
                <a:cxn ang="0">
                  <a:pos x="109" y="117"/>
                </a:cxn>
                <a:cxn ang="0">
                  <a:pos x="101" y="129"/>
                </a:cxn>
                <a:cxn ang="0">
                  <a:pos x="85" y="146"/>
                </a:cxn>
                <a:cxn ang="0">
                  <a:pos x="81" y="154"/>
                </a:cxn>
                <a:cxn ang="0">
                  <a:pos x="72" y="160"/>
                </a:cxn>
                <a:cxn ang="0">
                  <a:pos x="70" y="170"/>
                </a:cxn>
                <a:cxn ang="0">
                  <a:pos x="69" y="185"/>
                </a:cxn>
                <a:cxn ang="0">
                  <a:pos x="68" y="195"/>
                </a:cxn>
                <a:cxn ang="0">
                  <a:pos x="63" y="203"/>
                </a:cxn>
                <a:cxn ang="0">
                  <a:pos x="56" y="210"/>
                </a:cxn>
                <a:cxn ang="0">
                  <a:pos x="49" y="202"/>
                </a:cxn>
                <a:cxn ang="0">
                  <a:pos x="40" y="176"/>
                </a:cxn>
                <a:cxn ang="0">
                  <a:pos x="32" y="153"/>
                </a:cxn>
                <a:cxn ang="0">
                  <a:pos x="28" y="130"/>
                </a:cxn>
                <a:cxn ang="0">
                  <a:pos x="26" y="114"/>
                </a:cxn>
                <a:cxn ang="0">
                  <a:pos x="26" y="108"/>
                </a:cxn>
                <a:cxn ang="0">
                  <a:pos x="16" y="117"/>
                </a:cxn>
                <a:cxn ang="0">
                  <a:pos x="9" y="113"/>
                </a:cxn>
                <a:cxn ang="0">
                  <a:pos x="9" y="107"/>
                </a:cxn>
                <a:cxn ang="0">
                  <a:pos x="15" y="103"/>
                </a:cxn>
                <a:cxn ang="0">
                  <a:pos x="5" y="102"/>
                </a:cxn>
                <a:cxn ang="0">
                  <a:pos x="5" y="98"/>
                </a:cxn>
                <a:cxn ang="0">
                  <a:pos x="13" y="92"/>
                </a:cxn>
                <a:cxn ang="0">
                  <a:pos x="16" y="82"/>
                </a:cxn>
                <a:cxn ang="0">
                  <a:pos x="13" y="75"/>
                </a:cxn>
                <a:cxn ang="0">
                  <a:pos x="13" y="71"/>
                </a:cxn>
                <a:cxn ang="0">
                  <a:pos x="22" y="67"/>
                </a:cxn>
                <a:cxn ang="0">
                  <a:pos x="37" y="47"/>
                </a:cxn>
                <a:cxn ang="0">
                  <a:pos x="39" y="37"/>
                </a:cxn>
                <a:cxn ang="0">
                  <a:pos x="39" y="28"/>
                </a:cxn>
                <a:cxn ang="0">
                  <a:pos x="39" y="16"/>
                </a:cxn>
                <a:cxn ang="0">
                  <a:pos x="50" y="18"/>
                </a:cxn>
                <a:cxn ang="0">
                  <a:pos x="58" y="10"/>
                </a:cxn>
                <a:cxn ang="0">
                  <a:pos x="51" y="0"/>
                </a:cxn>
                <a:cxn ang="0">
                  <a:pos x="71" y="7"/>
                </a:cxn>
                <a:cxn ang="0">
                  <a:pos x="65" y="20"/>
                </a:cxn>
                <a:cxn ang="0">
                  <a:pos x="66" y="33"/>
                </a:cxn>
                <a:cxn ang="0">
                  <a:pos x="65" y="41"/>
                </a:cxn>
                <a:cxn ang="0">
                  <a:pos x="75" y="47"/>
                </a:cxn>
              </a:cxnLst>
              <a:rect l="0" t="0" r="r" b="b"/>
              <a:pathLst>
                <a:path w="171" h="210">
                  <a:moveTo>
                    <a:pt x="76" y="48"/>
                  </a:moveTo>
                  <a:lnTo>
                    <a:pt x="76" y="48"/>
                  </a:lnTo>
                  <a:lnTo>
                    <a:pt x="77" y="48"/>
                  </a:lnTo>
                  <a:lnTo>
                    <a:pt x="78" y="48"/>
                  </a:lnTo>
                  <a:lnTo>
                    <a:pt x="81" y="47"/>
                  </a:lnTo>
                  <a:lnTo>
                    <a:pt x="82" y="47"/>
                  </a:lnTo>
                  <a:lnTo>
                    <a:pt x="82" y="47"/>
                  </a:lnTo>
                  <a:lnTo>
                    <a:pt x="84" y="48"/>
                  </a:lnTo>
                  <a:lnTo>
                    <a:pt x="87" y="51"/>
                  </a:lnTo>
                  <a:lnTo>
                    <a:pt x="89" y="52"/>
                  </a:lnTo>
                  <a:lnTo>
                    <a:pt x="89" y="53"/>
                  </a:lnTo>
                  <a:lnTo>
                    <a:pt x="89" y="54"/>
                  </a:lnTo>
                  <a:lnTo>
                    <a:pt x="91" y="54"/>
                  </a:lnTo>
                  <a:lnTo>
                    <a:pt x="92" y="54"/>
                  </a:lnTo>
                  <a:lnTo>
                    <a:pt x="94" y="55"/>
                  </a:lnTo>
                  <a:lnTo>
                    <a:pt x="95" y="55"/>
                  </a:lnTo>
                  <a:lnTo>
                    <a:pt x="95" y="55"/>
                  </a:lnTo>
                  <a:lnTo>
                    <a:pt x="95" y="57"/>
                  </a:lnTo>
                  <a:lnTo>
                    <a:pt x="95" y="57"/>
                  </a:lnTo>
                  <a:lnTo>
                    <a:pt x="95" y="57"/>
                  </a:lnTo>
                  <a:lnTo>
                    <a:pt x="96" y="57"/>
                  </a:lnTo>
                  <a:lnTo>
                    <a:pt x="97" y="57"/>
                  </a:lnTo>
                  <a:lnTo>
                    <a:pt x="99" y="58"/>
                  </a:lnTo>
                  <a:lnTo>
                    <a:pt x="100" y="60"/>
                  </a:lnTo>
                  <a:lnTo>
                    <a:pt x="101" y="61"/>
                  </a:lnTo>
                  <a:lnTo>
                    <a:pt x="103" y="63"/>
                  </a:lnTo>
                  <a:lnTo>
                    <a:pt x="106" y="64"/>
                  </a:lnTo>
                  <a:lnTo>
                    <a:pt x="107" y="64"/>
                  </a:lnTo>
                  <a:lnTo>
                    <a:pt x="108" y="64"/>
                  </a:lnTo>
                  <a:lnTo>
                    <a:pt x="108" y="63"/>
                  </a:lnTo>
                  <a:lnTo>
                    <a:pt x="110" y="63"/>
                  </a:lnTo>
                  <a:lnTo>
                    <a:pt x="110" y="63"/>
                  </a:lnTo>
                  <a:lnTo>
                    <a:pt x="111" y="63"/>
                  </a:lnTo>
                  <a:lnTo>
                    <a:pt x="114" y="64"/>
                  </a:lnTo>
                  <a:lnTo>
                    <a:pt x="115" y="65"/>
                  </a:lnTo>
                  <a:lnTo>
                    <a:pt x="117" y="65"/>
                  </a:lnTo>
                  <a:lnTo>
                    <a:pt x="118" y="65"/>
                  </a:lnTo>
                  <a:lnTo>
                    <a:pt x="119" y="64"/>
                  </a:lnTo>
                  <a:lnTo>
                    <a:pt x="119" y="64"/>
                  </a:lnTo>
                  <a:lnTo>
                    <a:pt x="120" y="64"/>
                  </a:lnTo>
                  <a:lnTo>
                    <a:pt x="122" y="66"/>
                  </a:lnTo>
                  <a:lnTo>
                    <a:pt x="123" y="67"/>
                  </a:lnTo>
                  <a:lnTo>
                    <a:pt x="124" y="66"/>
                  </a:lnTo>
                  <a:lnTo>
                    <a:pt x="124" y="65"/>
                  </a:lnTo>
                  <a:lnTo>
                    <a:pt x="125" y="64"/>
                  </a:lnTo>
                  <a:lnTo>
                    <a:pt x="126" y="64"/>
                  </a:lnTo>
                  <a:lnTo>
                    <a:pt x="130" y="64"/>
                  </a:lnTo>
                  <a:lnTo>
                    <a:pt x="133" y="63"/>
                  </a:lnTo>
                  <a:lnTo>
                    <a:pt x="134" y="63"/>
                  </a:lnTo>
                  <a:lnTo>
                    <a:pt x="135" y="63"/>
                  </a:lnTo>
                  <a:lnTo>
                    <a:pt x="136" y="64"/>
                  </a:lnTo>
                  <a:lnTo>
                    <a:pt x="138" y="64"/>
                  </a:lnTo>
                  <a:lnTo>
                    <a:pt x="139" y="64"/>
                  </a:lnTo>
                  <a:lnTo>
                    <a:pt x="141" y="63"/>
                  </a:lnTo>
                  <a:lnTo>
                    <a:pt x="146" y="60"/>
                  </a:lnTo>
                  <a:lnTo>
                    <a:pt x="152" y="57"/>
                  </a:lnTo>
                  <a:lnTo>
                    <a:pt x="156" y="55"/>
                  </a:lnTo>
                  <a:lnTo>
                    <a:pt x="159" y="55"/>
                  </a:lnTo>
                  <a:lnTo>
                    <a:pt x="162" y="55"/>
                  </a:lnTo>
                  <a:lnTo>
                    <a:pt x="165" y="55"/>
                  </a:lnTo>
                  <a:lnTo>
                    <a:pt x="166" y="55"/>
                  </a:lnTo>
                  <a:lnTo>
                    <a:pt x="167" y="56"/>
                  </a:lnTo>
                  <a:lnTo>
                    <a:pt x="168" y="57"/>
                  </a:lnTo>
                  <a:lnTo>
                    <a:pt x="167" y="59"/>
                  </a:lnTo>
                  <a:lnTo>
                    <a:pt x="167" y="60"/>
                  </a:lnTo>
                  <a:lnTo>
                    <a:pt x="167" y="60"/>
                  </a:lnTo>
                  <a:lnTo>
                    <a:pt x="167" y="61"/>
                  </a:lnTo>
                  <a:lnTo>
                    <a:pt x="168" y="61"/>
                  </a:lnTo>
                  <a:lnTo>
                    <a:pt x="171" y="61"/>
                  </a:lnTo>
                  <a:lnTo>
                    <a:pt x="171" y="62"/>
                  </a:lnTo>
                  <a:lnTo>
                    <a:pt x="170" y="63"/>
                  </a:lnTo>
                  <a:lnTo>
                    <a:pt x="169" y="63"/>
                  </a:lnTo>
                  <a:lnTo>
                    <a:pt x="169" y="64"/>
                  </a:lnTo>
                  <a:lnTo>
                    <a:pt x="168" y="66"/>
                  </a:lnTo>
                  <a:lnTo>
                    <a:pt x="167" y="67"/>
                  </a:lnTo>
                  <a:lnTo>
                    <a:pt x="166" y="69"/>
                  </a:lnTo>
                  <a:lnTo>
                    <a:pt x="164" y="70"/>
                  </a:lnTo>
                  <a:lnTo>
                    <a:pt x="163" y="70"/>
                  </a:lnTo>
                  <a:lnTo>
                    <a:pt x="163" y="72"/>
                  </a:lnTo>
                  <a:lnTo>
                    <a:pt x="162" y="73"/>
                  </a:lnTo>
                  <a:lnTo>
                    <a:pt x="161" y="76"/>
                  </a:lnTo>
                  <a:lnTo>
                    <a:pt x="160" y="78"/>
                  </a:lnTo>
                  <a:lnTo>
                    <a:pt x="159" y="80"/>
                  </a:lnTo>
                  <a:lnTo>
                    <a:pt x="157" y="84"/>
                  </a:lnTo>
                  <a:lnTo>
                    <a:pt x="153" y="87"/>
                  </a:lnTo>
                  <a:lnTo>
                    <a:pt x="152" y="88"/>
                  </a:lnTo>
                  <a:lnTo>
                    <a:pt x="152" y="89"/>
                  </a:lnTo>
                  <a:lnTo>
                    <a:pt x="152" y="92"/>
                  </a:lnTo>
                  <a:lnTo>
                    <a:pt x="152" y="94"/>
                  </a:lnTo>
                  <a:lnTo>
                    <a:pt x="152" y="95"/>
                  </a:lnTo>
                  <a:lnTo>
                    <a:pt x="151" y="95"/>
                  </a:lnTo>
                  <a:lnTo>
                    <a:pt x="149" y="96"/>
                  </a:lnTo>
                  <a:lnTo>
                    <a:pt x="147" y="97"/>
                  </a:lnTo>
                  <a:lnTo>
                    <a:pt x="146" y="97"/>
                  </a:lnTo>
                  <a:lnTo>
                    <a:pt x="146" y="97"/>
                  </a:lnTo>
                  <a:lnTo>
                    <a:pt x="145" y="98"/>
                  </a:lnTo>
                  <a:lnTo>
                    <a:pt x="145" y="101"/>
                  </a:lnTo>
                  <a:lnTo>
                    <a:pt x="144" y="103"/>
                  </a:lnTo>
                  <a:lnTo>
                    <a:pt x="144" y="104"/>
                  </a:lnTo>
                  <a:lnTo>
                    <a:pt x="144" y="106"/>
                  </a:lnTo>
                  <a:lnTo>
                    <a:pt x="143" y="108"/>
                  </a:lnTo>
                  <a:lnTo>
                    <a:pt x="142" y="108"/>
                  </a:lnTo>
                  <a:lnTo>
                    <a:pt x="141" y="109"/>
                  </a:lnTo>
                  <a:lnTo>
                    <a:pt x="140" y="109"/>
                  </a:lnTo>
                  <a:lnTo>
                    <a:pt x="140" y="109"/>
                  </a:lnTo>
                  <a:lnTo>
                    <a:pt x="141" y="106"/>
                  </a:lnTo>
                  <a:lnTo>
                    <a:pt x="141" y="104"/>
                  </a:lnTo>
                  <a:lnTo>
                    <a:pt x="140" y="102"/>
                  </a:lnTo>
                  <a:lnTo>
                    <a:pt x="140" y="99"/>
                  </a:lnTo>
                  <a:lnTo>
                    <a:pt x="139" y="98"/>
                  </a:lnTo>
                  <a:lnTo>
                    <a:pt x="138" y="98"/>
                  </a:lnTo>
                  <a:lnTo>
                    <a:pt x="137" y="98"/>
                  </a:lnTo>
                  <a:lnTo>
                    <a:pt x="136" y="97"/>
                  </a:lnTo>
                  <a:lnTo>
                    <a:pt x="137" y="96"/>
                  </a:lnTo>
                  <a:lnTo>
                    <a:pt x="138" y="95"/>
                  </a:lnTo>
                  <a:lnTo>
                    <a:pt x="138" y="94"/>
                  </a:lnTo>
                  <a:lnTo>
                    <a:pt x="140" y="92"/>
                  </a:lnTo>
                  <a:lnTo>
                    <a:pt x="142" y="92"/>
                  </a:lnTo>
                  <a:lnTo>
                    <a:pt x="143" y="90"/>
                  </a:lnTo>
                  <a:lnTo>
                    <a:pt x="144" y="89"/>
                  </a:lnTo>
                  <a:lnTo>
                    <a:pt x="144" y="87"/>
                  </a:lnTo>
                  <a:lnTo>
                    <a:pt x="145" y="85"/>
                  </a:lnTo>
                  <a:lnTo>
                    <a:pt x="144" y="84"/>
                  </a:lnTo>
                  <a:lnTo>
                    <a:pt x="144" y="84"/>
                  </a:lnTo>
                  <a:lnTo>
                    <a:pt x="143" y="84"/>
                  </a:lnTo>
                  <a:lnTo>
                    <a:pt x="138" y="84"/>
                  </a:lnTo>
                  <a:lnTo>
                    <a:pt x="134" y="84"/>
                  </a:lnTo>
                  <a:lnTo>
                    <a:pt x="132" y="83"/>
                  </a:lnTo>
                  <a:lnTo>
                    <a:pt x="130" y="82"/>
                  </a:lnTo>
                  <a:lnTo>
                    <a:pt x="127" y="80"/>
                  </a:lnTo>
                  <a:lnTo>
                    <a:pt x="127" y="79"/>
                  </a:lnTo>
                  <a:lnTo>
                    <a:pt x="126" y="76"/>
                  </a:lnTo>
                  <a:lnTo>
                    <a:pt x="124" y="75"/>
                  </a:lnTo>
                  <a:lnTo>
                    <a:pt x="122" y="76"/>
                  </a:lnTo>
                  <a:lnTo>
                    <a:pt x="121" y="75"/>
                  </a:lnTo>
                  <a:lnTo>
                    <a:pt x="120" y="75"/>
                  </a:lnTo>
                  <a:lnTo>
                    <a:pt x="119" y="75"/>
                  </a:lnTo>
                  <a:lnTo>
                    <a:pt x="119" y="75"/>
                  </a:lnTo>
                  <a:lnTo>
                    <a:pt x="118" y="77"/>
                  </a:lnTo>
                  <a:lnTo>
                    <a:pt x="117" y="79"/>
                  </a:lnTo>
                  <a:lnTo>
                    <a:pt x="115" y="79"/>
                  </a:lnTo>
                  <a:lnTo>
                    <a:pt x="116" y="80"/>
                  </a:lnTo>
                  <a:lnTo>
                    <a:pt x="118" y="80"/>
                  </a:lnTo>
                  <a:lnTo>
                    <a:pt x="119" y="80"/>
                  </a:lnTo>
                  <a:lnTo>
                    <a:pt x="120" y="80"/>
                  </a:lnTo>
                  <a:lnTo>
                    <a:pt x="120" y="81"/>
                  </a:lnTo>
                  <a:lnTo>
                    <a:pt x="120" y="81"/>
                  </a:lnTo>
                  <a:lnTo>
                    <a:pt x="118" y="84"/>
                  </a:lnTo>
                  <a:lnTo>
                    <a:pt x="116" y="85"/>
                  </a:lnTo>
                  <a:lnTo>
                    <a:pt x="116" y="87"/>
                  </a:lnTo>
                  <a:lnTo>
                    <a:pt x="115" y="88"/>
                  </a:lnTo>
                  <a:lnTo>
                    <a:pt x="116" y="90"/>
                  </a:lnTo>
                  <a:lnTo>
                    <a:pt x="116" y="92"/>
                  </a:lnTo>
                  <a:lnTo>
                    <a:pt x="117" y="92"/>
                  </a:lnTo>
                  <a:lnTo>
                    <a:pt x="117" y="94"/>
                  </a:lnTo>
                  <a:lnTo>
                    <a:pt x="117" y="98"/>
                  </a:lnTo>
                  <a:lnTo>
                    <a:pt x="116" y="101"/>
                  </a:lnTo>
                  <a:lnTo>
                    <a:pt x="116" y="104"/>
                  </a:lnTo>
                  <a:lnTo>
                    <a:pt x="115" y="106"/>
                  </a:lnTo>
                  <a:lnTo>
                    <a:pt x="115" y="110"/>
                  </a:lnTo>
                  <a:lnTo>
                    <a:pt x="114" y="112"/>
                  </a:lnTo>
                  <a:lnTo>
                    <a:pt x="113" y="114"/>
                  </a:lnTo>
                  <a:lnTo>
                    <a:pt x="111" y="114"/>
                  </a:lnTo>
                  <a:lnTo>
                    <a:pt x="110" y="115"/>
                  </a:lnTo>
                  <a:lnTo>
                    <a:pt x="110" y="116"/>
                  </a:lnTo>
                  <a:lnTo>
                    <a:pt x="109" y="116"/>
                  </a:lnTo>
                  <a:lnTo>
                    <a:pt x="109" y="117"/>
                  </a:lnTo>
                  <a:lnTo>
                    <a:pt x="109" y="117"/>
                  </a:lnTo>
                  <a:lnTo>
                    <a:pt x="108" y="120"/>
                  </a:lnTo>
                  <a:lnTo>
                    <a:pt x="108" y="122"/>
                  </a:lnTo>
                  <a:lnTo>
                    <a:pt x="107" y="124"/>
                  </a:lnTo>
                  <a:lnTo>
                    <a:pt x="105" y="125"/>
                  </a:lnTo>
                  <a:lnTo>
                    <a:pt x="103" y="127"/>
                  </a:lnTo>
                  <a:lnTo>
                    <a:pt x="102" y="128"/>
                  </a:lnTo>
                  <a:lnTo>
                    <a:pt x="101" y="129"/>
                  </a:lnTo>
                  <a:lnTo>
                    <a:pt x="98" y="133"/>
                  </a:lnTo>
                  <a:lnTo>
                    <a:pt x="95" y="136"/>
                  </a:lnTo>
                  <a:lnTo>
                    <a:pt x="91" y="141"/>
                  </a:lnTo>
                  <a:lnTo>
                    <a:pt x="89" y="142"/>
                  </a:lnTo>
                  <a:lnTo>
                    <a:pt x="87" y="143"/>
                  </a:lnTo>
                  <a:lnTo>
                    <a:pt x="85" y="144"/>
                  </a:lnTo>
                  <a:lnTo>
                    <a:pt x="85" y="146"/>
                  </a:lnTo>
                  <a:lnTo>
                    <a:pt x="85" y="147"/>
                  </a:lnTo>
                  <a:lnTo>
                    <a:pt x="86" y="149"/>
                  </a:lnTo>
                  <a:lnTo>
                    <a:pt x="86" y="149"/>
                  </a:lnTo>
                  <a:lnTo>
                    <a:pt x="86" y="150"/>
                  </a:lnTo>
                  <a:lnTo>
                    <a:pt x="86" y="150"/>
                  </a:lnTo>
                  <a:lnTo>
                    <a:pt x="85" y="151"/>
                  </a:lnTo>
                  <a:lnTo>
                    <a:pt x="81" y="154"/>
                  </a:lnTo>
                  <a:lnTo>
                    <a:pt x="77" y="156"/>
                  </a:lnTo>
                  <a:lnTo>
                    <a:pt x="76" y="157"/>
                  </a:lnTo>
                  <a:lnTo>
                    <a:pt x="75" y="157"/>
                  </a:lnTo>
                  <a:lnTo>
                    <a:pt x="73" y="158"/>
                  </a:lnTo>
                  <a:lnTo>
                    <a:pt x="73" y="158"/>
                  </a:lnTo>
                  <a:lnTo>
                    <a:pt x="72" y="159"/>
                  </a:lnTo>
                  <a:lnTo>
                    <a:pt x="72" y="160"/>
                  </a:lnTo>
                  <a:lnTo>
                    <a:pt x="73" y="161"/>
                  </a:lnTo>
                  <a:lnTo>
                    <a:pt x="72" y="163"/>
                  </a:lnTo>
                  <a:lnTo>
                    <a:pt x="71" y="166"/>
                  </a:lnTo>
                  <a:lnTo>
                    <a:pt x="71" y="168"/>
                  </a:lnTo>
                  <a:lnTo>
                    <a:pt x="71" y="169"/>
                  </a:lnTo>
                  <a:lnTo>
                    <a:pt x="71" y="170"/>
                  </a:lnTo>
                  <a:lnTo>
                    <a:pt x="70" y="170"/>
                  </a:lnTo>
                  <a:lnTo>
                    <a:pt x="71" y="172"/>
                  </a:lnTo>
                  <a:lnTo>
                    <a:pt x="71" y="173"/>
                  </a:lnTo>
                  <a:lnTo>
                    <a:pt x="72" y="174"/>
                  </a:lnTo>
                  <a:lnTo>
                    <a:pt x="72" y="175"/>
                  </a:lnTo>
                  <a:lnTo>
                    <a:pt x="71" y="178"/>
                  </a:lnTo>
                  <a:lnTo>
                    <a:pt x="70" y="180"/>
                  </a:lnTo>
                  <a:lnTo>
                    <a:pt x="69" y="185"/>
                  </a:lnTo>
                  <a:lnTo>
                    <a:pt x="69" y="187"/>
                  </a:lnTo>
                  <a:lnTo>
                    <a:pt x="68" y="189"/>
                  </a:lnTo>
                  <a:lnTo>
                    <a:pt x="69" y="191"/>
                  </a:lnTo>
                  <a:lnTo>
                    <a:pt x="70" y="193"/>
                  </a:lnTo>
                  <a:lnTo>
                    <a:pt x="70" y="194"/>
                  </a:lnTo>
                  <a:lnTo>
                    <a:pt x="70" y="194"/>
                  </a:lnTo>
                  <a:lnTo>
                    <a:pt x="68" y="195"/>
                  </a:lnTo>
                  <a:lnTo>
                    <a:pt x="66" y="195"/>
                  </a:lnTo>
                  <a:lnTo>
                    <a:pt x="65" y="195"/>
                  </a:lnTo>
                  <a:lnTo>
                    <a:pt x="65" y="197"/>
                  </a:lnTo>
                  <a:lnTo>
                    <a:pt x="64" y="198"/>
                  </a:lnTo>
                  <a:lnTo>
                    <a:pt x="64" y="199"/>
                  </a:lnTo>
                  <a:lnTo>
                    <a:pt x="63" y="202"/>
                  </a:lnTo>
                  <a:lnTo>
                    <a:pt x="63" y="203"/>
                  </a:lnTo>
                  <a:lnTo>
                    <a:pt x="62" y="203"/>
                  </a:lnTo>
                  <a:lnTo>
                    <a:pt x="61" y="203"/>
                  </a:lnTo>
                  <a:lnTo>
                    <a:pt x="60" y="204"/>
                  </a:lnTo>
                  <a:lnTo>
                    <a:pt x="59" y="206"/>
                  </a:lnTo>
                  <a:lnTo>
                    <a:pt x="58" y="206"/>
                  </a:lnTo>
                  <a:lnTo>
                    <a:pt x="57" y="209"/>
                  </a:lnTo>
                  <a:lnTo>
                    <a:pt x="56" y="210"/>
                  </a:lnTo>
                  <a:lnTo>
                    <a:pt x="54" y="210"/>
                  </a:lnTo>
                  <a:lnTo>
                    <a:pt x="54" y="210"/>
                  </a:lnTo>
                  <a:lnTo>
                    <a:pt x="52" y="209"/>
                  </a:lnTo>
                  <a:lnTo>
                    <a:pt x="51" y="208"/>
                  </a:lnTo>
                  <a:lnTo>
                    <a:pt x="51" y="206"/>
                  </a:lnTo>
                  <a:lnTo>
                    <a:pt x="50" y="204"/>
                  </a:lnTo>
                  <a:lnTo>
                    <a:pt x="49" y="202"/>
                  </a:lnTo>
                  <a:lnTo>
                    <a:pt x="48" y="201"/>
                  </a:lnTo>
                  <a:lnTo>
                    <a:pt x="48" y="199"/>
                  </a:lnTo>
                  <a:lnTo>
                    <a:pt x="48" y="198"/>
                  </a:lnTo>
                  <a:lnTo>
                    <a:pt x="48" y="195"/>
                  </a:lnTo>
                  <a:lnTo>
                    <a:pt x="47" y="193"/>
                  </a:lnTo>
                  <a:lnTo>
                    <a:pt x="43" y="182"/>
                  </a:lnTo>
                  <a:lnTo>
                    <a:pt x="40" y="176"/>
                  </a:lnTo>
                  <a:lnTo>
                    <a:pt x="38" y="169"/>
                  </a:lnTo>
                  <a:lnTo>
                    <a:pt x="38" y="167"/>
                  </a:lnTo>
                  <a:lnTo>
                    <a:pt x="36" y="164"/>
                  </a:lnTo>
                  <a:lnTo>
                    <a:pt x="35" y="162"/>
                  </a:lnTo>
                  <a:lnTo>
                    <a:pt x="34" y="161"/>
                  </a:lnTo>
                  <a:lnTo>
                    <a:pt x="33" y="156"/>
                  </a:lnTo>
                  <a:lnTo>
                    <a:pt x="32" y="153"/>
                  </a:lnTo>
                  <a:lnTo>
                    <a:pt x="32" y="149"/>
                  </a:lnTo>
                  <a:lnTo>
                    <a:pt x="32" y="146"/>
                  </a:lnTo>
                  <a:lnTo>
                    <a:pt x="31" y="144"/>
                  </a:lnTo>
                  <a:lnTo>
                    <a:pt x="31" y="143"/>
                  </a:lnTo>
                  <a:lnTo>
                    <a:pt x="31" y="142"/>
                  </a:lnTo>
                  <a:lnTo>
                    <a:pt x="28" y="136"/>
                  </a:lnTo>
                  <a:lnTo>
                    <a:pt x="28" y="130"/>
                  </a:lnTo>
                  <a:lnTo>
                    <a:pt x="28" y="126"/>
                  </a:lnTo>
                  <a:lnTo>
                    <a:pt x="28" y="123"/>
                  </a:lnTo>
                  <a:lnTo>
                    <a:pt x="28" y="121"/>
                  </a:lnTo>
                  <a:lnTo>
                    <a:pt x="29" y="117"/>
                  </a:lnTo>
                  <a:lnTo>
                    <a:pt x="29" y="117"/>
                  </a:lnTo>
                  <a:lnTo>
                    <a:pt x="28" y="116"/>
                  </a:lnTo>
                  <a:lnTo>
                    <a:pt x="26" y="114"/>
                  </a:lnTo>
                  <a:lnTo>
                    <a:pt x="26" y="113"/>
                  </a:lnTo>
                  <a:lnTo>
                    <a:pt x="26" y="112"/>
                  </a:lnTo>
                  <a:lnTo>
                    <a:pt x="28" y="110"/>
                  </a:lnTo>
                  <a:lnTo>
                    <a:pt x="28" y="108"/>
                  </a:lnTo>
                  <a:lnTo>
                    <a:pt x="28" y="106"/>
                  </a:lnTo>
                  <a:lnTo>
                    <a:pt x="27" y="107"/>
                  </a:lnTo>
                  <a:lnTo>
                    <a:pt x="26" y="108"/>
                  </a:lnTo>
                  <a:lnTo>
                    <a:pt x="25" y="111"/>
                  </a:lnTo>
                  <a:lnTo>
                    <a:pt x="24" y="114"/>
                  </a:lnTo>
                  <a:lnTo>
                    <a:pt x="23" y="116"/>
                  </a:lnTo>
                  <a:lnTo>
                    <a:pt x="22" y="117"/>
                  </a:lnTo>
                  <a:lnTo>
                    <a:pt x="20" y="117"/>
                  </a:lnTo>
                  <a:lnTo>
                    <a:pt x="19" y="117"/>
                  </a:lnTo>
                  <a:lnTo>
                    <a:pt x="16" y="117"/>
                  </a:lnTo>
                  <a:lnTo>
                    <a:pt x="13" y="117"/>
                  </a:lnTo>
                  <a:lnTo>
                    <a:pt x="13" y="117"/>
                  </a:lnTo>
                  <a:lnTo>
                    <a:pt x="12" y="116"/>
                  </a:lnTo>
                  <a:lnTo>
                    <a:pt x="10" y="115"/>
                  </a:lnTo>
                  <a:lnTo>
                    <a:pt x="10" y="113"/>
                  </a:lnTo>
                  <a:lnTo>
                    <a:pt x="9" y="113"/>
                  </a:lnTo>
                  <a:lnTo>
                    <a:pt x="9" y="113"/>
                  </a:lnTo>
                  <a:lnTo>
                    <a:pt x="8" y="112"/>
                  </a:lnTo>
                  <a:lnTo>
                    <a:pt x="7" y="111"/>
                  </a:lnTo>
                  <a:lnTo>
                    <a:pt x="7" y="110"/>
                  </a:lnTo>
                  <a:lnTo>
                    <a:pt x="7" y="110"/>
                  </a:lnTo>
                  <a:lnTo>
                    <a:pt x="7" y="108"/>
                  </a:lnTo>
                  <a:lnTo>
                    <a:pt x="8" y="108"/>
                  </a:lnTo>
                  <a:lnTo>
                    <a:pt x="9" y="107"/>
                  </a:lnTo>
                  <a:lnTo>
                    <a:pt x="12" y="107"/>
                  </a:lnTo>
                  <a:lnTo>
                    <a:pt x="13" y="106"/>
                  </a:lnTo>
                  <a:lnTo>
                    <a:pt x="15" y="105"/>
                  </a:lnTo>
                  <a:lnTo>
                    <a:pt x="16" y="104"/>
                  </a:lnTo>
                  <a:lnTo>
                    <a:pt x="17" y="104"/>
                  </a:lnTo>
                  <a:lnTo>
                    <a:pt x="16" y="104"/>
                  </a:lnTo>
                  <a:lnTo>
                    <a:pt x="15" y="103"/>
                  </a:lnTo>
                  <a:lnTo>
                    <a:pt x="13" y="104"/>
                  </a:lnTo>
                  <a:lnTo>
                    <a:pt x="12" y="104"/>
                  </a:lnTo>
                  <a:lnTo>
                    <a:pt x="9" y="104"/>
                  </a:lnTo>
                  <a:lnTo>
                    <a:pt x="8" y="104"/>
                  </a:lnTo>
                  <a:lnTo>
                    <a:pt x="7" y="103"/>
                  </a:lnTo>
                  <a:lnTo>
                    <a:pt x="6" y="102"/>
                  </a:lnTo>
                  <a:lnTo>
                    <a:pt x="5" y="102"/>
                  </a:lnTo>
                  <a:lnTo>
                    <a:pt x="3" y="102"/>
                  </a:lnTo>
                  <a:lnTo>
                    <a:pt x="1" y="102"/>
                  </a:lnTo>
                  <a:lnTo>
                    <a:pt x="0" y="101"/>
                  </a:lnTo>
                  <a:lnTo>
                    <a:pt x="0" y="100"/>
                  </a:lnTo>
                  <a:lnTo>
                    <a:pt x="1" y="99"/>
                  </a:lnTo>
                  <a:lnTo>
                    <a:pt x="3" y="98"/>
                  </a:lnTo>
                  <a:lnTo>
                    <a:pt x="5" y="98"/>
                  </a:lnTo>
                  <a:lnTo>
                    <a:pt x="6" y="96"/>
                  </a:lnTo>
                  <a:lnTo>
                    <a:pt x="6" y="94"/>
                  </a:lnTo>
                  <a:lnTo>
                    <a:pt x="6" y="93"/>
                  </a:lnTo>
                  <a:lnTo>
                    <a:pt x="7" y="92"/>
                  </a:lnTo>
                  <a:lnTo>
                    <a:pt x="8" y="92"/>
                  </a:lnTo>
                  <a:lnTo>
                    <a:pt x="10" y="92"/>
                  </a:lnTo>
                  <a:lnTo>
                    <a:pt x="13" y="92"/>
                  </a:lnTo>
                  <a:lnTo>
                    <a:pt x="18" y="93"/>
                  </a:lnTo>
                  <a:lnTo>
                    <a:pt x="18" y="91"/>
                  </a:lnTo>
                  <a:lnTo>
                    <a:pt x="19" y="88"/>
                  </a:lnTo>
                  <a:lnTo>
                    <a:pt x="19" y="85"/>
                  </a:lnTo>
                  <a:lnTo>
                    <a:pt x="19" y="85"/>
                  </a:lnTo>
                  <a:lnTo>
                    <a:pt x="18" y="85"/>
                  </a:lnTo>
                  <a:lnTo>
                    <a:pt x="16" y="82"/>
                  </a:lnTo>
                  <a:lnTo>
                    <a:pt x="16" y="81"/>
                  </a:lnTo>
                  <a:lnTo>
                    <a:pt x="14" y="80"/>
                  </a:lnTo>
                  <a:lnTo>
                    <a:pt x="14" y="79"/>
                  </a:lnTo>
                  <a:lnTo>
                    <a:pt x="14" y="77"/>
                  </a:lnTo>
                  <a:lnTo>
                    <a:pt x="13" y="77"/>
                  </a:lnTo>
                  <a:lnTo>
                    <a:pt x="13" y="76"/>
                  </a:lnTo>
                  <a:lnTo>
                    <a:pt x="13" y="75"/>
                  </a:lnTo>
                  <a:lnTo>
                    <a:pt x="12" y="75"/>
                  </a:lnTo>
                  <a:lnTo>
                    <a:pt x="11" y="74"/>
                  </a:lnTo>
                  <a:lnTo>
                    <a:pt x="11" y="73"/>
                  </a:lnTo>
                  <a:lnTo>
                    <a:pt x="11" y="73"/>
                  </a:lnTo>
                  <a:lnTo>
                    <a:pt x="12" y="73"/>
                  </a:lnTo>
                  <a:lnTo>
                    <a:pt x="13" y="72"/>
                  </a:lnTo>
                  <a:lnTo>
                    <a:pt x="13" y="71"/>
                  </a:lnTo>
                  <a:lnTo>
                    <a:pt x="14" y="69"/>
                  </a:lnTo>
                  <a:lnTo>
                    <a:pt x="16" y="68"/>
                  </a:lnTo>
                  <a:lnTo>
                    <a:pt x="17" y="67"/>
                  </a:lnTo>
                  <a:lnTo>
                    <a:pt x="18" y="67"/>
                  </a:lnTo>
                  <a:lnTo>
                    <a:pt x="20" y="68"/>
                  </a:lnTo>
                  <a:lnTo>
                    <a:pt x="21" y="67"/>
                  </a:lnTo>
                  <a:lnTo>
                    <a:pt x="22" y="67"/>
                  </a:lnTo>
                  <a:lnTo>
                    <a:pt x="24" y="66"/>
                  </a:lnTo>
                  <a:lnTo>
                    <a:pt x="25" y="63"/>
                  </a:lnTo>
                  <a:lnTo>
                    <a:pt x="28" y="60"/>
                  </a:lnTo>
                  <a:lnTo>
                    <a:pt x="30" y="57"/>
                  </a:lnTo>
                  <a:lnTo>
                    <a:pt x="32" y="54"/>
                  </a:lnTo>
                  <a:lnTo>
                    <a:pt x="34" y="50"/>
                  </a:lnTo>
                  <a:lnTo>
                    <a:pt x="37" y="47"/>
                  </a:lnTo>
                  <a:lnTo>
                    <a:pt x="38" y="45"/>
                  </a:lnTo>
                  <a:lnTo>
                    <a:pt x="38" y="44"/>
                  </a:lnTo>
                  <a:lnTo>
                    <a:pt x="39" y="42"/>
                  </a:lnTo>
                  <a:lnTo>
                    <a:pt x="39" y="41"/>
                  </a:lnTo>
                  <a:lnTo>
                    <a:pt x="38" y="40"/>
                  </a:lnTo>
                  <a:lnTo>
                    <a:pt x="38" y="38"/>
                  </a:lnTo>
                  <a:lnTo>
                    <a:pt x="39" y="37"/>
                  </a:lnTo>
                  <a:lnTo>
                    <a:pt x="40" y="35"/>
                  </a:lnTo>
                  <a:lnTo>
                    <a:pt x="40" y="35"/>
                  </a:lnTo>
                  <a:lnTo>
                    <a:pt x="40" y="34"/>
                  </a:lnTo>
                  <a:lnTo>
                    <a:pt x="38" y="32"/>
                  </a:lnTo>
                  <a:lnTo>
                    <a:pt x="38" y="31"/>
                  </a:lnTo>
                  <a:lnTo>
                    <a:pt x="38" y="30"/>
                  </a:lnTo>
                  <a:lnTo>
                    <a:pt x="39" y="28"/>
                  </a:lnTo>
                  <a:lnTo>
                    <a:pt x="39" y="26"/>
                  </a:lnTo>
                  <a:lnTo>
                    <a:pt x="39" y="23"/>
                  </a:lnTo>
                  <a:lnTo>
                    <a:pt x="38" y="21"/>
                  </a:lnTo>
                  <a:lnTo>
                    <a:pt x="38" y="21"/>
                  </a:lnTo>
                  <a:lnTo>
                    <a:pt x="38" y="20"/>
                  </a:lnTo>
                  <a:lnTo>
                    <a:pt x="38" y="18"/>
                  </a:lnTo>
                  <a:lnTo>
                    <a:pt x="39" y="16"/>
                  </a:lnTo>
                  <a:lnTo>
                    <a:pt x="41" y="15"/>
                  </a:lnTo>
                  <a:lnTo>
                    <a:pt x="42" y="15"/>
                  </a:lnTo>
                  <a:lnTo>
                    <a:pt x="43" y="15"/>
                  </a:lnTo>
                  <a:lnTo>
                    <a:pt x="44" y="15"/>
                  </a:lnTo>
                  <a:lnTo>
                    <a:pt x="46" y="16"/>
                  </a:lnTo>
                  <a:lnTo>
                    <a:pt x="48" y="17"/>
                  </a:lnTo>
                  <a:lnTo>
                    <a:pt x="50" y="18"/>
                  </a:lnTo>
                  <a:lnTo>
                    <a:pt x="51" y="19"/>
                  </a:lnTo>
                  <a:lnTo>
                    <a:pt x="53" y="18"/>
                  </a:lnTo>
                  <a:lnTo>
                    <a:pt x="54" y="17"/>
                  </a:lnTo>
                  <a:lnTo>
                    <a:pt x="57" y="15"/>
                  </a:lnTo>
                  <a:lnTo>
                    <a:pt x="57" y="13"/>
                  </a:lnTo>
                  <a:lnTo>
                    <a:pt x="57" y="11"/>
                  </a:lnTo>
                  <a:lnTo>
                    <a:pt x="58" y="10"/>
                  </a:lnTo>
                  <a:lnTo>
                    <a:pt x="58" y="8"/>
                  </a:lnTo>
                  <a:lnTo>
                    <a:pt x="57" y="7"/>
                  </a:lnTo>
                  <a:lnTo>
                    <a:pt x="56" y="5"/>
                  </a:lnTo>
                  <a:lnTo>
                    <a:pt x="54" y="3"/>
                  </a:lnTo>
                  <a:lnTo>
                    <a:pt x="52" y="3"/>
                  </a:lnTo>
                  <a:lnTo>
                    <a:pt x="51" y="1"/>
                  </a:lnTo>
                  <a:lnTo>
                    <a:pt x="51" y="0"/>
                  </a:lnTo>
                  <a:lnTo>
                    <a:pt x="54" y="2"/>
                  </a:lnTo>
                  <a:lnTo>
                    <a:pt x="58" y="3"/>
                  </a:lnTo>
                  <a:lnTo>
                    <a:pt x="66" y="3"/>
                  </a:lnTo>
                  <a:lnTo>
                    <a:pt x="70" y="3"/>
                  </a:lnTo>
                  <a:lnTo>
                    <a:pt x="70" y="4"/>
                  </a:lnTo>
                  <a:lnTo>
                    <a:pt x="71" y="5"/>
                  </a:lnTo>
                  <a:lnTo>
                    <a:pt x="71" y="7"/>
                  </a:lnTo>
                  <a:lnTo>
                    <a:pt x="71" y="9"/>
                  </a:lnTo>
                  <a:lnTo>
                    <a:pt x="70" y="10"/>
                  </a:lnTo>
                  <a:lnTo>
                    <a:pt x="70" y="11"/>
                  </a:lnTo>
                  <a:lnTo>
                    <a:pt x="68" y="15"/>
                  </a:lnTo>
                  <a:lnTo>
                    <a:pt x="66" y="17"/>
                  </a:lnTo>
                  <a:lnTo>
                    <a:pt x="65" y="19"/>
                  </a:lnTo>
                  <a:lnTo>
                    <a:pt x="65" y="20"/>
                  </a:lnTo>
                  <a:lnTo>
                    <a:pt x="66" y="21"/>
                  </a:lnTo>
                  <a:lnTo>
                    <a:pt x="67" y="23"/>
                  </a:lnTo>
                  <a:lnTo>
                    <a:pt x="69" y="25"/>
                  </a:lnTo>
                  <a:lnTo>
                    <a:pt x="69" y="28"/>
                  </a:lnTo>
                  <a:lnTo>
                    <a:pt x="68" y="30"/>
                  </a:lnTo>
                  <a:lnTo>
                    <a:pt x="67" y="32"/>
                  </a:lnTo>
                  <a:lnTo>
                    <a:pt x="66" y="33"/>
                  </a:lnTo>
                  <a:lnTo>
                    <a:pt x="65" y="33"/>
                  </a:lnTo>
                  <a:lnTo>
                    <a:pt x="64" y="35"/>
                  </a:lnTo>
                  <a:lnTo>
                    <a:pt x="64" y="36"/>
                  </a:lnTo>
                  <a:lnTo>
                    <a:pt x="63" y="37"/>
                  </a:lnTo>
                  <a:lnTo>
                    <a:pt x="64" y="40"/>
                  </a:lnTo>
                  <a:lnTo>
                    <a:pt x="64" y="41"/>
                  </a:lnTo>
                  <a:lnTo>
                    <a:pt x="65" y="41"/>
                  </a:lnTo>
                  <a:lnTo>
                    <a:pt x="66" y="41"/>
                  </a:lnTo>
                  <a:lnTo>
                    <a:pt x="67" y="42"/>
                  </a:lnTo>
                  <a:lnTo>
                    <a:pt x="70" y="43"/>
                  </a:lnTo>
                  <a:lnTo>
                    <a:pt x="73" y="44"/>
                  </a:lnTo>
                  <a:lnTo>
                    <a:pt x="73" y="45"/>
                  </a:lnTo>
                  <a:lnTo>
                    <a:pt x="74" y="47"/>
                  </a:lnTo>
                  <a:lnTo>
                    <a:pt x="75" y="47"/>
                  </a:lnTo>
                  <a:lnTo>
                    <a:pt x="76" y="48"/>
                  </a:lnTo>
                  <a:lnTo>
                    <a:pt x="76" y="48"/>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24" name="Freeform 601"/>
            <p:cNvSpPr>
              <a:spLocks/>
            </p:cNvSpPr>
            <p:nvPr/>
          </p:nvSpPr>
          <p:spPr bwMode="auto">
            <a:xfrm>
              <a:off x="8272467" y="6335708"/>
              <a:ext cx="33338" cy="15875"/>
            </a:xfrm>
            <a:custGeom>
              <a:avLst/>
              <a:gdLst/>
              <a:ahLst/>
              <a:cxnLst>
                <a:cxn ang="0">
                  <a:pos x="1" y="4"/>
                </a:cxn>
                <a:cxn ang="0">
                  <a:pos x="1" y="4"/>
                </a:cxn>
                <a:cxn ang="0">
                  <a:pos x="2" y="3"/>
                </a:cxn>
                <a:cxn ang="0">
                  <a:pos x="2" y="2"/>
                </a:cxn>
                <a:cxn ang="0">
                  <a:pos x="3" y="1"/>
                </a:cxn>
                <a:cxn ang="0">
                  <a:pos x="4" y="1"/>
                </a:cxn>
                <a:cxn ang="0">
                  <a:pos x="7" y="1"/>
                </a:cxn>
                <a:cxn ang="0">
                  <a:pos x="11" y="0"/>
                </a:cxn>
                <a:cxn ang="0">
                  <a:pos x="12" y="0"/>
                </a:cxn>
                <a:cxn ang="0">
                  <a:pos x="13" y="1"/>
                </a:cxn>
                <a:cxn ang="0">
                  <a:pos x="14" y="1"/>
                </a:cxn>
                <a:cxn ang="0">
                  <a:pos x="15" y="1"/>
                </a:cxn>
                <a:cxn ang="0">
                  <a:pos x="16" y="1"/>
                </a:cxn>
                <a:cxn ang="0">
                  <a:pos x="17" y="3"/>
                </a:cxn>
                <a:cxn ang="0">
                  <a:pos x="18" y="3"/>
                </a:cxn>
                <a:cxn ang="0">
                  <a:pos x="20" y="4"/>
                </a:cxn>
                <a:cxn ang="0">
                  <a:pos x="20" y="4"/>
                </a:cxn>
                <a:cxn ang="0">
                  <a:pos x="21" y="5"/>
                </a:cxn>
                <a:cxn ang="0">
                  <a:pos x="21" y="7"/>
                </a:cxn>
                <a:cxn ang="0">
                  <a:pos x="20" y="8"/>
                </a:cxn>
                <a:cxn ang="0">
                  <a:pos x="19" y="8"/>
                </a:cxn>
                <a:cxn ang="0">
                  <a:pos x="17" y="9"/>
                </a:cxn>
                <a:cxn ang="0">
                  <a:pos x="15" y="10"/>
                </a:cxn>
                <a:cxn ang="0">
                  <a:pos x="11" y="10"/>
                </a:cxn>
                <a:cxn ang="0">
                  <a:pos x="5" y="10"/>
                </a:cxn>
                <a:cxn ang="0">
                  <a:pos x="1" y="8"/>
                </a:cxn>
                <a:cxn ang="0">
                  <a:pos x="0" y="8"/>
                </a:cxn>
                <a:cxn ang="0">
                  <a:pos x="0" y="7"/>
                </a:cxn>
                <a:cxn ang="0">
                  <a:pos x="0" y="6"/>
                </a:cxn>
                <a:cxn ang="0">
                  <a:pos x="0" y="5"/>
                </a:cxn>
                <a:cxn ang="0">
                  <a:pos x="1" y="3"/>
                </a:cxn>
                <a:cxn ang="0">
                  <a:pos x="1" y="4"/>
                </a:cxn>
                <a:cxn ang="0">
                  <a:pos x="1" y="4"/>
                </a:cxn>
              </a:cxnLst>
              <a:rect l="0" t="0" r="r" b="b"/>
              <a:pathLst>
                <a:path w="21" h="10">
                  <a:moveTo>
                    <a:pt x="1" y="4"/>
                  </a:moveTo>
                  <a:lnTo>
                    <a:pt x="1" y="4"/>
                  </a:lnTo>
                  <a:lnTo>
                    <a:pt x="2" y="3"/>
                  </a:lnTo>
                  <a:lnTo>
                    <a:pt x="2" y="2"/>
                  </a:lnTo>
                  <a:lnTo>
                    <a:pt x="3" y="1"/>
                  </a:lnTo>
                  <a:lnTo>
                    <a:pt x="4" y="1"/>
                  </a:lnTo>
                  <a:lnTo>
                    <a:pt x="7" y="1"/>
                  </a:lnTo>
                  <a:lnTo>
                    <a:pt x="11" y="0"/>
                  </a:lnTo>
                  <a:lnTo>
                    <a:pt x="12" y="0"/>
                  </a:lnTo>
                  <a:lnTo>
                    <a:pt x="13" y="1"/>
                  </a:lnTo>
                  <a:lnTo>
                    <a:pt x="14" y="1"/>
                  </a:lnTo>
                  <a:lnTo>
                    <a:pt x="15" y="1"/>
                  </a:lnTo>
                  <a:lnTo>
                    <a:pt x="16" y="1"/>
                  </a:lnTo>
                  <a:lnTo>
                    <a:pt x="17" y="3"/>
                  </a:lnTo>
                  <a:lnTo>
                    <a:pt x="18" y="3"/>
                  </a:lnTo>
                  <a:lnTo>
                    <a:pt x="20" y="4"/>
                  </a:lnTo>
                  <a:lnTo>
                    <a:pt x="20" y="4"/>
                  </a:lnTo>
                  <a:lnTo>
                    <a:pt x="21" y="5"/>
                  </a:lnTo>
                  <a:lnTo>
                    <a:pt x="21" y="7"/>
                  </a:lnTo>
                  <a:lnTo>
                    <a:pt x="20" y="8"/>
                  </a:lnTo>
                  <a:lnTo>
                    <a:pt x="19" y="8"/>
                  </a:lnTo>
                  <a:lnTo>
                    <a:pt x="17" y="9"/>
                  </a:lnTo>
                  <a:lnTo>
                    <a:pt x="15" y="10"/>
                  </a:lnTo>
                  <a:lnTo>
                    <a:pt x="11" y="10"/>
                  </a:lnTo>
                  <a:lnTo>
                    <a:pt x="5" y="10"/>
                  </a:lnTo>
                  <a:lnTo>
                    <a:pt x="1" y="8"/>
                  </a:lnTo>
                  <a:lnTo>
                    <a:pt x="0" y="8"/>
                  </a:lnTo>
                  <a:lnTo>
                    <a:pt x="0" y="7"/>
                  </a:lnTo>
                  <a:lnTo>
                    <a:pt x="0" y="6"/>
                  </a:lnTo>
                  <a:lnTo>
                    <a:pt x="0" y="5"/>
                  </a:lnTo>
                  <a:lnTo>
                    <a:pt x="1" y="3"/>
                  </a:lnTo>
                  <a:lnTo>
                    <a:pt x="1" y="4"/>
                  </a:lnTo>
                  <a:lnTo>
                    <a:pt x="1"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25" name="Freeform 602"/>
            <p:cNvSpPr>
              <a:spLocks/>
            </p:cNvSpPr>
            <p:nvPr/>
          </p:nvSpPr>
          <p:spPr bwMode="auto">
            <a:xfrm>
              <a:off x="8191505" y="6310309"/>
              <a:ext cx="73025" cy="47625"/>
            </a:xfrm>
            <a:custGeom>
              <a:avLst/>
              <a:gdLst/>
              <a:ahLst/>
              <a:cxnLst>
                <a:cxn ang="0">
                  <a:pos x="46" y="18"/>
                </a:cxn>
                <a:cxn ang="0">
                  <a:pos x="43" y="17"/>
                </a:cxn>
                <a:cxn ang="0">
                  <a:pos x="39" y="16"/>
                </a:cxn>
                <a:cxn ang="0">
                  <a:pos x="37" y="16"/>
                </a:cxn>
                <a:cxn ang="0">
                  <a:pos x="36" y="17"/>
                </a:cxn>
                <a:cxn ang="0">
                  <a:pos x="32" y="16"/>
                </a:cxn>
                <a:cxn ang="0">
                  <a:pos x="29" y="13"/>
                </a:cxn>
                <a:cxn ang="0">
                  <a:pos x="26" y="10"/>
                </a:cxn>
                <a:cxn ang="0">
                  <a:pos x="24" y="10"/>
                </a:cxn>
                <a:cxn ang="0">
                  <a:pos x="24" y="10"/>
                </a:cxn>
                <a:cxn ang="0">
                  <a:pos x="24" y="8"/>
                </a:cxn>
                <a:cxn ang="0">
                  <a:pos x="21" y="7"/>
                </a:cxn>
                <a:cxn ang="0">
                  <a:pos x="18" y="7"/>
                </a:cxn>
                <a:cxn ang="0">
                  <a:pos x="18" y="5"/>
                </a:cxn>
                <a:cxn ang="0">
                  <a:pos x="14" y="1"/>
                </a:cxn>
                <a:cxn ang="0">
                  <a:pos x="11" y="0"/>
                </a:cxn>
                <a:cxn ang="0">
                  <a:pos x="7" y="1"/>
                </a:cxn>
                <a:cxn ang="0">
                  <a:pos x="5" y="1"/>
                </a:cxn>
                <a:cxn ang="0">
                  <a:pos x="5" y="5"/>
                </a:cxn>
                <a:cxn ang="0">
                  <a:pos x="5" y="7"/>
                </a:cxn>
                <a:cxn ang="0">
                  <a:pos x="2" y="9"/>
                </a:cxn>
                <a:cxn ang="0">
                  <a:pos x="0" y="12"/>
                </a:cxn>
                <a:cxn ang="0">
                  <a:pos x="2" y="13"/>
                </a:cxn>
                <a:cxn ang="0">
                  <a:pos x="5" y="14"/>
                </a:cxn>
                <a:cxn ang="0">
                  <a:pos x="10" y="18"/>
                </a:cxn>
                <a:cxn ang="0">
                  <a:pos x="11" y="18"/>
                </a:cxn>
                <a:cxn ang="0">
                  <a:pos x="15" y="20"/>
                </a:cxn>
                <a:cxn ang="0">
                  <a:pos x="17" y="22"/>
                </a:cxn>
                <a:cxn ang="0">
                  <a:pos x="31" y="28"/>
                </a:cxn>
                <a:cxn ang="0">
                  <a:pos x="38" y="30"/>
                </a:cxn>
                <a:cxn ang="0">
                  <a:pos x="43" y="29"/>
                </a:cxn>
                <a:cxn ang="0">
                  <a:pos x="45" y="27"/>
                </a:cxn>
                <a:cxn ang="0">
                  <a:pos x="46" y="23"/>
                </a:cxn>
                <a:cxn ang="0">
                  <a:pos x="46" y="18"/>
                </a:cxn>
              </a:cxnLst>
              <a:rect l="0" t="0" r="r" b="b"/>
              <a:pathLst>
                <a:path w="46" h="30">
                  <a:moveTo>
                    <a:pt x="46" y="18"/>
                  </a:moveTo>
                  <a:lnTo>
                    <a:pt x="46" y="18"/>
                  </a:lnTo>
                  <a:lnTo>
                    <a:pt x="44" y="18"/>
                  </a:lnTo>
                  <a:lnTo>
                    <a:pt x="43" y="17"/>
                  </a:lnTo>
                  <a:lnTo>
                    <a:pt x="40" y="16"/>
                  </a:lnTo>
                  <a:lnTo>
                    <a:pt x="39" y="16"/>
                  </a:lnTo>
                  <a:lnTo>
                    <a:pt x="39" y="16"/>
                  </a:lnTo>
                  <a:lnTo>
                    <a:pt x="37" y="16"/>
                  </a:lnTo>
                  <a:lnTo>
                    <a:pt x="36" y="17"/>
                  </a:lnTo>
                  <a:lnTo>
                    <a:pt x="36" y="17"/>
                  </a:lnTo>
                  <a:lnTo>
                    <a:pt x="35" y="17"/>
                  </a:lnTo>
                  <a:lnTo>
                    <a:pt x="32" y="16"/>
                  </a:lnTo>
                  <a:lnTo>
                    <a:pt x="30" y="14"/>
                  </a:lnTo>
                  <a:lnTo>
                    <a:pt x="29" y="13"/>
                  </a:lnTo>
                  <a:lnTo>
                    <a:pt x="28" y="11"/>
                  </a:lnTo>
                  <a:lnTo>
                    <a:pt x="26" y="10"/>
                  </a:lnTo>
                  <a:lnTo>
                    <a:pt x="25" y="10"/>
                  </a:lnTo>
                  <a:lnTo>
                    <a:pt x="24" y="10"/>
                  </a:lnTo>
                  <a:lnTo>
                    <a:pt x="24" y="10"/>
                  </a:lnTo>
                  <a:lnTo>
                    <a:pt x="24" y="10"/>
                  </a:lnTo>
                  <a:lnTo>
                    <a:pt x="24" y="9"/>
                  </a:lnTo>
                  <a:lnTo>
                    <a:pt x="24" y="8"/>
                  </a:lnTo>
                  <a:lnTo>
                    <a:pt x="23" y="8"/>
                  </a:lnTo>
                  <a:lnTo>
                    <a:pt x="21" y="7"/>
                  </a:lnTo>
                  <a:lnTo>
                    <a:pt x="20" y="7"/>
                  </a:lnTo>
                  <a:lnTo>
                    <a:pt x="18" y="7"/>
                  </a:lnTo>
                  <a:lnTo>
                    <a:pt x="18" y="6"/>
                  </a:lnTo>
                  <a:lnTo>
                    <a:pt x="18" y="5"/>
                  </a:lnTo>
                  <a:lnTo>
                    <a:pt x="16" y="4"/>
                  </a:lnTo>
                  <a:lnTo>
                    <a:pt x="14" y="1"/>
                  </a:lnTo>
                  <a:lnTo>
                    <a:pt x="11" y="0"/>
                  </a:lnTo>
                  <a:lnTo>
                    <a:pt x="11" y="0"/>
                  </a:lnTo>
                  <a:lnTo>
                    <a:pt x="10" y="1"/>
                  </a:lnTo>
                  <a:lnTo>
                    <a:pt x="7" y="1"/>
                  </a:lnTo>
                  <a:lnTo>
                    <a:pt x="6" y="1"/>
                  </a:lnTo>
                  <a:lnTo>
                    <a:pt x="5" y="1"/>
                  </a:lnTo>
                  <a:lnTo>
                    <a:pt x="5" y="3"/>
                  </a:lnTo>
                  <a:lnTo>
                    <a:pt x="5" y="5"/>
                  </a:lnTo>
                  <a:lnTo>
                    <a:pt x="5" y="6"/>
                  </a:lnTo>
                  <a:lnTo>
                    <a:pt x="5" y="7"/>
                  </a:lnTo>
                  <a:lnTo>
                    <a:pt x="4" y="8"/>
                  </a:lnTo>
                  <a:lnTo>
                    <a:pt x="2" y="9"/>
                  </a:lnTo>
                  <a:lnTo>
                    <a:pt x="1" y="10"/>
                  </a:lnTo>
                  <a:lnTo>
                    <a:pt x="0" y="12"/>
                  </a:lnTo>
                  <a:lnTo>
                    <a:pt x="1" y="13"/>
                  </a:lnTo>
                  <a:lnTo>
                    <a:pt x="2" y="13"/>
                  </a:lnTo>
                  <a:lnTo>
                    <a:pt x="4" y="13"/>
                  </a:lnTo>
                  <a:lnTo>
                    <a:pt x="5" y="14"/>
                  </a:lnTo>
                  <a:lnTo>
                    <a:pt x="8" y="17"/>
                  </a:lnTo>
                  <a:lnTo>
                    <a:pt x="10" y="18"/>
                  </a:lnTo>
                  <a:lnTo>
                    <a:pt x="11" y="18"/>
                  </a:lnTo>
                  <a:lnTo>
                    <a:pt x="11" y="18"/>
                  </a:lnTo>
                  <a:lnTo>
                    <a:pt x="13" y="18"/>
                  </a:lnTo>
                  <a:lnTo>
                    <a:pt x="15" y="20"/>
                  </a:lnTo>
                  <a:lnTo>
                    <a:pt x="16" y="21"/>
                  </a:lnTo>
                  <a:lnTo>
                    <a:pt x="17" y="22"/>
                  </a:lnTo>
                  <a:lnTo>
                    <a:pt x="26" y="26"/>
                  </a:lnTo>
                  <a:lnTo>
                    <a:pt x="31" y="28"/>
                  </a:lnTo>
                  <a:lnTo>
                    <a:pt x="36" y="30"/>
                  </a:lnTo>
                  <a:lnTo>
                    <a:pt x="38" y="30"/>
                  </a:lnTo>
                  <a:lnTo>
                    <a:pt x="40" y="30"/>
                  </a:lnTo>
                  <a:lnTo>
                    <a:pt x="43" y="29"/>
                  </a:lnTo>
                  <a:lnTo>
                    <a:pt x="44" y="28"/>
                  </a:lnTo>
                  <a:lnTo>
                    <a:pt x="45" y="27"/>
                  </a:lnTo>
                  <a:lnTo>
                    <a:pt x="45" y="26"/>
                  </a:lnTo>
                  <a:lnTo>
                    <a:pt x="46" y="23"/>
                  </a:lnTo>
                  <a:lnTo>
                    <a:pt x="46" y="20"/>
                  </a:lnTo>
                  <a:lnTo>
                    <a:pt x="46" y="18"/>
                  </a:lnTo>
                  <a:lnTo>
                    <a:pt x="46" y="18"/>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26" name="Freeform 603"/>
            <p:cNvSpPr>
              <a:spLocks/>
            </p:cNvSpPr>
            <p:nvPr/>
          </p:nvSpPr>
          <p:spPr bwMode="auto">
            <a:xfrm>
              <a:off x="8445505" y="6430958"/>
              <a:ext cx="26988" cy="23812"/>
            </a:xfrm>
            <a:custGeom>
              <a:avLst/>
              <a:gdLst/>
              <a:ahLst/>
              <a:cxnLst>
                <a:cxn ang="0">
                  <a:pos x="16" y="6"/>
                </a:cxn>
                <a:cxn ang="0">
                  <a:pos x="16" y="6"/>
                </a:cxn>
                <a:cxn ang="0">
                  <a:pos x="17" y="3"/>
                </a:cxn>
                <a:cxn ang="0">
                  <a:pos x="17" y="2"/>
                </a:cxn>
                <a:cxn ang="0">
                  <a:pos x="17" y="1"/>
                </a:cxn>
                <a:cxn ang="0">
                  <a:pos x="16" y="0"/>
                </a:cxn>
                <a:cxn ang="0">
                  <a:pos x="16" y="1"/>
                </a:cxn>
                <a:cxn ang="0">
                  <a:pos x="14" y="1"/>
                </a:cxn>
                <a:cxn ang="0">
                  <a:pos x="11" y="2"/>
                </a:cxn>
                <a:cxn ang="0">
                  <a:pos x="8" y="2"/>
                </a:cxn>
                <a:cxn ang="0">
                  <a:pos x="6" y="3"/>
                </a:cxn>
                <a:cxn ang="0">
                  <a:pos x="4" y="3"/>
                </a:cxn>
                <a:cxn ang="0">
                  <a:pos x="4" y="4"/>
                </a:cxn>
                <a:cxn ang="0">
                  <a:pos x="3" y="6"/>
                </a:cxn>
                <a:cxn ang="0">
                  <a:pos x="1" y="7"/>
                </a:cxn>
                <a:cxn ang="0">
                  <a:pos x="0" y="8"/>
                </a:cxn>
                <a:cxn ang="0">
                  <a:pos x="0" y="9"/>
                </a:cxn>
                <a:cxn ang="0">
                  <a:pos x="1" y="10"/>
                </a:cxn>
                <a:cxn ang="0">
                  <a:pos x="2" y="13"/>
                </a:cxn>
                <a:cxn ang="0">
                  <a:pos x="2" y="13"/>
                </a:cxn>
                <a:cxn ang="0">
                  <a:pos x="2" y="14"/>
                </a:cxn>
                <a:cxn ang="0">
                  <a:pos x="2" y="14"/>
                </a:cxn>
                <a:cxn ang="0">
                  <a:pos x="3" y="14"/>
                </a:cxn>
                <a:cxn ang="0">
                  <a:pos x="3" y="14"/>
                </a:cxn>
                <a:cxn ang="0">
                  <a:pos x="5" y="14"/>
                </a:cxn>
                <a:cxn ang="0">
                  <a:pos x="6" y="14"/>
                </a:cxn>
                <a:cxn ang="0">
                  <a:pos x="7" y="15"/>
                </a:cxn>
                <a:cxn ang="0">
                  <a:pos x="9" y="14"/>
                </a:cxn>
                <a:cxn ang="0">
                  <a:pos x="10" y="13"/>
                </a:cxn>
                <a:cxn ang="0">
                  <a:pos x="10" y="12"/>
                </a:cxn>
                <a:cxn ang="0">
                  <a:pos x="10" y="11"/>
                </a:cxn>
                <a:cxn ang="0">
                  <a:pos x="10" y="10"/>
                </a:cxn>
                <a:cxn ang="0">
                  <a:pos x="13" y="10"/>
                </a:cxn>
                <a:cxn ang="0">
                  <a:pos x="14" y="10"/>
                </a:cxn>
                <a:cxn ang="0">
                  <a:pos x="15" y="7"/>
                </a:cxn>
                <a:cxn ang="0">
                  <a:pos x="16" y="6"/>
                </a:cxn>
                <a:cxn ang="0">
                  <a:pos x="16" y="6"/>
                </a:cxn>
              </a:cxnLst>
              <a:rect l="0" t="0" r="r" b="b"/>
              <a:pathLst>
                <a:path w="17" h="15">
                  <a:moveTo>
                    <a:pt x="16" y="6"/>
                  </a:moveTo>
                  <a:lnTo>
                    <a:pt x="16" y="6"/>
                  </a:lnTo>
                  <a:lnTo>
                    <a:pt x="17" y="3"/>
                  </a:lnTo>
                  <a:lnTo>
                    <a:pt x="17" y="2"/>
                  </a:lnTo>
                  <a:lnTo>
                    <a:pt x="17" y="1"/>
                  </a:lnTo>
                  <a:lnTo>
                    <a:pt x="16" y="0"/>
                  </a:lnTo>
                  <a:lnTo>
                    <a:pt x="16" y="1"/>
                  </a:lnTo>
                  <a:lnTo>
                    <a:pt x="14" y="1"/>
                  </a:lnTo>
                  <a:lnTo>
                    <a:pt x="11" y="2"/>
                  </a:lnTo>
                  <a:lnTo>
                    <a:pt x="8" y="2"/>
                  </a:lnTo>
                  <a:lnTo>
                    <a:pt x="6" y="3"/>
                  </a:lnTo>
                  <a:lnTo>
                    <a:pt x="4" y="3"/>
                  </a:lnTo>
                  <a:lnTo>
                    <a:pt x="4" y="4"/>
                  </a:lnTo>
                  <a:lnTo>
                    <a:pt x="3" y="6"/>
                  </a:lnTo>
                  <a:lnTo>
                    <a:pt x="1" y="7"/>
                  </a:lnTo>
                  <a:lnTo>
                    <a:pt x="0" y="8"/>
                  </a:lnTo>
                  <a:lnTo>
                    <a:pt x="0" y="9"/>
                  </a:lnTo>
                  <a:lnTo>
                    <a:pt x="1" y="10"/>
                  </a:lnTo>
                  <a:lnTo>
                    <a:pt x="2" y="13"/>
                  </a:lnTo>
                  <a:lnTo>
                    <a:pt x="2" y="13"/>
                  </a:lnTo>
                  <a:lnTo>
                    <a:pt x="2" y="14"/>
                  </a:lnTo>
                  <a:lnTo>
                    <a:pt x="2" y="14"/>
                  </a:lnTo>
                  <a:lnTo>
                    <a:pt x="3" y="14"/>
                  </a:lnTo>
                  <a:lnTo>
                    <a:pt x="3" y="14"/>
                  </a:lnTo>
                  <a:lnTo>
                    <a:pt x="5" y="14"/>
                  </a:lnTo>
                  <a:lnTo>
                    <a:pt x="6" y="14"/>
                  </a:lnTo>
                  <a:lnTo>
                    <a:pt x="7" y="15"/>
                  </a:lnTo>
                  <a:lnTo>
                    <a:pt x="9" y="14"/>
                  </a:lnTo>
                  <a:lnTo>
                    <a:pt x="10" y="13"/>
                  </a:lnTo>
                  <a:lnTo>
                    <a:pt x="10" y="12"/>
                  </a:lnTo>
                  <a:lnTo>
                    <a:pt x="10" y="11"/>
                  </a:lnTo>
                  <a:lnTo>
                    <a:pt x="10" y="10"/>
                  </a:lnTo>
                  <a:lnTo>
                    <a:pt x="13" y="10"/>
                  </a:lnTo>
                  <a:lnTo>
                    <a:pt x="14" y="10"/>
                  </a:lnTo>
                  <a:lnTo>
                    <a:pt x="15" y="7"/>
                  </a:lnTo>
                  <a:lnTo>
                    <a:pt x="16" y="6"/>
                  </a:lnTo>
                  <a:lnTo>
                    <a:pt x="16" y="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27" name="Freeform 604"/>
            <p:cNvSpPr>
              <a:spLocks/>
            </p:cNvSpPr>
            <p:nvPr/>
          </p:nvSpPr>
          <p:spPr bwMode="auto">
            <a:xfrm>
              <a:off x="8129592" y="6007096"/>
              <a:ext cx="558801" cy="422274"/>
            </a:xfrm>
            <a:custGeom>
              <a:avLst/>
              <a:gdLst/>
              <a:ahLst/>
              <a:cxnLst>
                <a:cxn ang="0">
                  <a:pos x="32" y="180"/>
                </a:cxn>
                <a:cxn ang="0">
                  <a:pos x="38" y="156"/>
                </a:cxn>
                <a:cxn ang="0">
                  <a:pos x="16" y="140"/>
                </a:cxn>
                <a:cxn ang="0">
                  <a:pos x="8" y="129"/>
                </a:cxn>
                <a:cxn ang="0">
                  <a:pos x="3" y="116"/>
                </a:cxn>
                <a:cxn ang="0">
                  <a:pos x="17" y="114"/>
                </a:cxn>
                <a:cxn ang="0">
                  <a:pos x="35" y="102"/>
                </a:cxn>
                <a:cxn ang="0">
                  <a:pos x="41" y="83"/>
                </a:cxn>
                <a:cxn ang="0">
                  <a:pos x="52" y="72"/>
                </a:cxn>
                <a:cxn ang="0">
                  <a:pos x="61" y="59"/>
                </a:cxn>
                <a:cxn ang="0">
                  <a:pos x="77" y="41"/>
                </a:cxn>
                <a:cxn ang="0">
                  <a:pos x="91" y="52"/>
                </a:cxn>
                <a:cxn ang="0">
                  <a:pos x="111" y="73"/>
                </a:cxn>
                <a:cxn ang="0">
                  <a:pos x="138" y="92"/>
                </a:cxn>
                <a:cxn ang="0">
                  <a:pos x="169" y="99"/>
                </a:cxn>
                <a:cxn ang="0">
                  <a:pos x="204" y="94"/>
                </a:cxn>
                <a:cxn ang="0">
                  <a:pos x="212" y="78"/>
                </a:cxn>
                <a:cxn ang="0">
                  <a:pos x="240" y="68"/>
                </a:cxn>
                <a:cxn ang="0">
                  <a:pos x="251" y="59"/>
                </a:cxn>
                <a:cxn ang="0">
                  <a:pos x="255" y="47"/>
                </a:cxn>
                <a:cxn ang="0">
                  <a:pos x="245" y="37"/>
                </a:cxn>
                <a:cxn ang="0">
                  <a:pos x="263" y="24"/>
                </a:cxn>
                <a:cxn ang="0">
                  <a:pos x="279" y="0"/>
                </a:cxn>
                <a:cxn ang="0">
                  <a:pos x="309" y="24"/>
                </a:cxn>
                <a:cxn ang="0">
                  <a:pos x="326" y="31"/>
                </a:cxn>
                <a:cxn ang="0">
                  <a:pos x="336" y="50"/>
                </a:cxn>
                <a:cxn ang="0">
                  <a:pos x="350" y="48"/>
                </a:cxn>
                <a:cxn ang="0">
                  <a:pos x="346" y="64"/>
                </a:cxn>
                <a:cxn ang="0">
                  <a:pos x="331" y="76"/>
                </a:cxn>
                <a:cxn ang="0">
                  <a:pos x="323" y="91"/>
                </a:cxn>
                <a:cxn ang="0">
                  <a:pos x="304" y="100"/>
                </a:cxn>
                <a:cxn ang="0">
                  <a:pos x="287" y="116"/>
                </a:cxn>
                <a:cxn ang="0">
                  <a:pos x="272" y="122"/>
                </a:cxn>
                <a:cxn ang="0">
                  <a:pos x="277" y="105"/>
                </a:cxn>
                <a:cxn ang="0">
                  <a:pos x="258" y="120"/>
                </a:cxn>
                <a:cxn ang="0">
                  <a:pos x="259" y="132"/>
                </a:cxn>
                <a:cxn ang="0">
                  <a:pos x="277" y="135"/>
                </a:cxn>
                <a:cxn ang="0">
                  <a:pos x="266" y="147"/>
                </a:cxn>
                <a:cxn ang="0">
                  <a:pos x="270" y="169"/>
                </a:cxn>
                <a:cxn ang="0">
                  <a:pos x="272" y="189"/>
                </a:cxn>
                <a:cxn ang="0">
                  <a:pos x="278" y="198"/>
                </a:cxn>
                <a:cxn ang="0">
                  <a:pos x="275" y="210"/>
                </a:cxn>
                <a:cxn ang="0">
                  <a:pos x="263" y="227"/>
                </a:cxn>
                <a:cxn ang="0">
                  <a:pos x="253" y="240"/>
                </a:cxn>
                <a:cxn ang="0">
                  <a:pos x="242" y="248"/>
                </a:cxn>
                <a:cxn ang="0">
                  <a:pos x="228" y="249"/>
                </a:cxn>
                <a:cxn ang="0">
                  <a:pos x="221" y="255"/>
                </a:cxn>
                <a:cxn ang="0">
                  <a:pos x="208" y="265"/>
                </a:cxn>
                <a:cxn ang="0">
                  <a:pos x="208" y="256"/>
                </a:cxn>
                <a:cxn ang="0">
                  <a:pos x="190" y="250"/>
                </a:cxn>
                <a:cxn ang="0">
                  <a:pos x="166" y="248"/>
                </a:cxn>
                <a:cxn ang="0">
                  <a:pos x="159" y="258"/>
                </a:cxn>
                <a:cxn ang="0">
                  <a:pos x="150" y="252"/>
                </a:cxn>
                <a:cxn ang="0">
                  <a:pos x="149" y="238"/>
                </a:cxn>
                <a:cxn ang="0">
                  <a:pos x="143" y="224"/>
                </a:cxn>
                <a:cxn ang="0">
                  <a:pos x="134" y="204"/>
                </a:cxn>
                <a:cxn ang="0">
                  <a:pos x="104" y="208"/>
                </a:cxn>
                <a:cxn ang="0">
                  <a:pos x="86" y="209"/>
                </a:cxn>
                <a:cxn ang="0">
                  <a:pos x="66" y="202"/>
                </a:cxn>
                <a:cxn ang="0">
                  <a:pos x="55" y="195"/>
                </a:cxn>
              </a:cxnLst>
              <a:rect l="0" t="0" r="r" b="b"/>
              <a:pathLst>
                <a:path w="352" h="266">
                  <a:moveTo>
                    <a:pt x="44" y="192"/>
                  </a:moveTo>
                  <a:lnTo>
                    <a:pt x="44" y="192"/>
                  </a:lnTo>
                  <a:lnTo>
                    <a:pt x="43" y="191"/>
                  </a:lnTo>
                  <a:lnTo>
                    <a:pt x="42" y="191"/>
                  </a:lnTo>
                  <a:lnTo>
                    <a:pt x="41" y="189"/>
                  </a:lnTo>
                  <a:lnTo>
                    <a:pt x="41" y="188"/>
                  </a:lnTo>
                  <a:lnTo>
                    <a:pt x="38" y="187"/>
                  </a:lnTo>
                  <a:lnTo>
                    <a:pt x="35" y="186"/>
                  </a:lnTo>
                  <a:lnTo>
                    <a:pt x="33" y="186"/>
                  </a:lnTo>
                  <a:lnTo>
                    <a:pt x="33" y="185"/>
                  </a:lnTo>
                  <a:lnTo>
                    <a:pt x="32" y="185"/>
                  </a:lnTo>
                  <a:lnTo>
                    <a:pt x="32" y="184"/>
                  </a:lnTo>
                  <a:lnTo>
                    <a:pt x="31" y="181"/>
                  </a:lnTo>
                  <a:lnTo>
                    <a:pt x="32" y="180"/>
                  </a:lnTo>
                  <a:lnTo>
                    <a:pt x="32" y="179"/>
                  </a:lnTo>
                  <a:lnTo>
                    <a:pt x="33" y="178"/>
                  </a:lnTo>
                  <a:lnTo>
                    <a:pt x="34" y="177"/>
                  </a:lnTo>
                  <a:lnTo>
                    <a:pt x="35" y="176"/>
                  </a:lnTo>
                  <a:lnTo>
                    <a:pt x="36" y="175"/>
                  </a:lnTo>
                  <a:lnTo>
                    <a:pt x="37" y="172"/>
                  </a:lnTo>
                  <a:lnTo>
                    <a:pt x="37" y="169"/>
                  </a:lnTo>
                  <a:lnTo>
                    <a:pt x="35" y="167"/>
                  </a:lnTo>
                  <a:lnTo>
                    <a:pt x="33" y="165"/>
                  </a:lnTo>
                  <a:lnTo>
                    <a:pt x="33" y="164"/>
                  </a:lnTo>
                  <a:lnTo>
                    <a:pt x="33" y="163"/>
                  </a:lnTo>
                  <a:lnTo>
                    <a:pt x="33" y="161"/>
                  </a:lnTo>
                  <a:lnTo>
                    <a:pt x="36" y="159"/>
                  </a:lnTo>
                  <a:lnTo>
                    <a:pt x="38" y="156"/>
                  </a:lnTo>
                  <a:lnTo>
                    <a:pt x="38" y="154"/>
                  </a:lnTo>
                  <a:lnTo>
                    <a:pt x="39" y="153"/>
                  </a:lnTo>
                  <a:lnTo>
                    <a:pt x="39" y="151"/>
                  </a:lnTo>
                  <a:lnTo>
                    <a:pt x="39" y="149"/>
                  </a:lnTo>
                  <a:lnTo>
                    <a:pt x="38" y="148"/>
                  </a:lnTo>
                  <a:lnTo>
                    <a:pt x="38" y="147"/>
                  </a:lnTo>
                  <a:lnTo>
                    <a:pt x="34" y="147"/>
                  </a:lnTo>
                  <a:lnTo>
                    <a:pt x="26" y="147"/>
                  </a:lnTo>
                  <a:lnTo>
                    <a:pt x="22" y="146"/>
                  </a:lnTo>
                  <a:lnTo>
                    <a:pt x="19" y="144"/>
                  </a:lnTo>
                  <a:lnTo>
                    <a:pt x="18" y="142"/>
                  </a:lnTo>
                  <a:lnTo>
                    <a:pt x="18" y="141"/>
                  </a:lnTo>
                  <a:lnTo>
                    <a:pt x="17" y="141"/>
                  </a:lnTo>
                  <a:lnTo>
                    <a:pt x="16" y="140"/>
                  </a:lnTo>
                  <a:lnTo>
                    <a:pt x="14" y="140"/>
                  </a:lnTo>
                  <a:lnTo>
                    <a:pt x="12" y="140"/>
                  </a:lnTo>
                  <a:lnTo>
                    <a:pt x="9" y="141"/>
                  </a:lnTo>
                  <a:lnTo>
                    <a:pt x="6" y="141"/>
                  </a:lnTo>
                  <a:lnTo>
                    <a:pt x="7" y="141"/>
                  </a:lnTo>
                  <a:lnTo>
                    <a:pt x="7" y="140"/>
                  </a:lnTo>
                  <a:lnTo>
                    <a:pt x="7" y="137"/>
                  </a:lnTo>
                  <a:lnTo>
                    <a:pt x="8" y="136"/>
                  </a:lnTo>
                  <a:lnTo>
                    <a:pt x="8" y="136"/>
                  </a:lnTo>
                  <a:lnTo>
                    <a:pt x="8" y="135"/>
                  </a:lnTo>
                  <a:lnTo>
                    <a:pt x="7" y="133"/>
                  </a:lnTo>
                  <a:lnTo>
                    <a:pt x="6" y="132"/>
                  </a:lnTo>
                  <a:lnTo>
                    <a:pt x="6" y="131"/>
                  </a:lnTo>
                  <a:lnTo>
                    <a:pt x="8" y="129"/>
                  </a:lnTo>
                  <a:lnTo>
                    <a:pt x="8" y="128"/>
                  </a:lnTo>
                  <a:lnTo>
                    <a:pt x="8" y="128"/>
                  </a:lnTo>
                  <a:lnTo>
                    <a:pt x="7" y="127"/>
                  </a:lnTo>
                  <a:lnTo>
                    <a:pt x="6" y="127"/>
                  </a:lnTo>
                  <a:lnTo>
                    <a:pt x="5" y="127"/>
                  </a:lnTo>
                  <a:lnTo>
                    <a:pt x="4" y="127"/>
                  </a:lnTo>
                  <a:lnTo>
                    <a:pt x="3" y="127"/>
                  </a:lnTo>
                  <a:lnTo>
                    <a:pt x="2" y="127"/>
                  </a:lnTo>
                  <a:lnTo>
                    <a:pt x="1" y="126"/>
                  </a:lnTo>
                  <a:lnTo>
                    <a:pt x="0" y="124"/>
                  </a:lnTo>
                  <a:lnTo>
                    <a:pt x="0" y="123"/>
                  </a:lnTo>
                  <a:lnTo>
                    <a:pt x="0" y="122"/>
                  </a:lnTo>
                  <a:lnTo>
                    <a:pt x="1" y="118"/>
                  </a:lnTo>
                  <a:lnTo>
                    <a:pt x="3" y="116"/>
                  </a:lnTo>
                  <a:lnTo>
                    <a:pt x="4" y="115"/>
                  </a:lnTo>
                  <a:lnTo>
                    <a:pt x="5" y="115"/>
                  </a:lnTo>
                  <a:lnTo>
                    <a:pt x="6" y="114"/>
                  </a:lnTo>
                  <a:lnTo>
                    <a:pt x="8" y="113"/>
                  </a:lnTo>
                  <a:lnTo>
                    <a:pt x="9" y="112"/>
                  </a:lnTo>
                  <a:lnTo>
                    <a:pt x="11" y="112"/>
                  </a:lnTo>
                  <a:lnTo>
                    <a:pt x="11" y="112"/>
                  </a:lnTo>
                  <a:lnTo>
                    <a:pt x="11" y="113"/>
                  </a:lnTo>
                  <a:lnTo>
                    <a:pt x="11" y="114"/>
                  </a:lnTo>
                  <a:lnTo>
                    <a:pt x="12" y="114"/>
                  </a:lnTo>
                  <a:lnTo>
                    <a:pt x="12" y="115"/>
                  </a:lnTo>
                  <a:lnTo>
                    <a:pt x="13" y="115"/>
                  </a:lnTo>
                  <a:lnTo>
                    <a:pt x="14" y="114"/>
                  </a:lnTo>
                  <a:lnTo>
                    <a:pt x="17" y="114"/>
                  </a:lnTo>
                  <a:lnTo>
                    <a:pt x="19" y="113"/>
                  </a:lnTo>
                  <a:lnTo>
                    <a:pt x="19" y="112"/>
                  </a:lnTo>
                  <a:lnTo>
                    <a:pt x="19" y="111"/>
                  </a:lnTo>
                  <a:lnTo>
                    <a:pt x="19" y="110"/>
                  </a:lnTo>
                  <a:lnTo>
                    <a:pt x="19" y="109"/>
                  </a:lnTo>
                  <a:lnTo>
                    <a:pt x="19" y="109"/>
                  </a:lnTo>
                  <a:lnTo>
                    <a:pt x="19" y="109"/>
                  </a:lnTo>
                  <a:lnTo>
                    <a:pt x="22" y="109"/>
                  </a:lnTo>
                  <a:lnTo>
                    <a:pt x="25" y="109"/>
                  </a:lnTo>
                  <a:lnTo>
                    <a:pt x="25" y="108"/>
                  </a:lnTo>
                  <a:lnTo>
                    <a:pt x="27" y="105"/>
                  </a:lnTo>
                  <a:lnTo>
                    <a:pt x="30" y="104"/>
                  </a:lnTo>
                  <a:lnTo>
                    <a:pt x="33" y="103"/>
                  </a:lnTo>
                  <a:lnTo>
                    <a:pt x="35" y="102"/>
                  </a:lnTo>
                  <a:lnTo>
                    <a:pt x="37" y="102"/>
                  </a:lnTo>
                  <a:lnTo>
                    <a:pt x="38" y="101"/>
                  </a:lnTo>
                  <a:lnTo>
                    <a:pt x="38" y="99"/>
                  </a:lnTo>
                  <a:lnTo>
                    <a:pt x="38" y="97"/>
                  </a:lnTo>
                  <a:lnTo>
                    <a:pt x="38" y="97"/>
                  </a:lnTo>
                  <a:lnTo>
                    <a:pt x="38" y="96"/>
                  </a:lnTo>
                  <a:lnTo>
                    <a:pt x="38" y="96"/>
                  </a:lnTo>
                  <a:lnTo>
                    <a:pt x="38" y="95"/>
                  </a:lnTo>
                  <a:lnTo>
                    <a:pt x="41" y="90"/>
                  </a:lnTo>
                  <a:lnTo>
                    <a:pt x="42" y="88"/>
                  </a:lnTo>
                  <a:lnTo>
                    <a:pt x="42" y="86"/>
                  </a:lnTo>
                  <a:lnTo>
                    <a:pt x="42" y="85"/>
                  </a:lnTo>
                  <a:lnTo>
                    <a:pt x="42" y="84"/>
                  </a:lnTo>
                  <a:lnTo>
                    <a:pt x="41" y="83"/>
                  </a:lnTo>
                  <a:lnTo>
                    <a:pt x="41" y="83"/>
                  </a:lnTo>
                  <a:lnTo>
                    <a:pt x="40" y="82"/>
                  </a:lnTo>
                  <a:lnTo>
                    <a:pt x="39" y="80"/>
                  </a:lnTo>
                  <a:lnTo>
                    <a:pt x="39" y="79"/>
                  </a:lnTo>
                  <a:lnTo>
                    <a:pt x="38" y="78"/>
                  </a:lnTo>
                  <a:lnTo>
                    <a:pt x="38" y="77"/>
                  </a:lnTo>
                  <a:lnTo>
                    <a:pt x="38" y="76"/>
                  </a:lnTo>
                  <a:lnTo>
                    <a:pt x="38" y="75"/>
                  </a:lnTo>
                  <a:lnTo>
                    <a:pt x="38" y="74"/>
                  </a:lnTo>
                  <a:lnTo>
                    <a:pt x="42" y="74"/>
                  </a:lnTo>
                  <a:lnTo>
                    <a:pt x="45" y="74"/>
                  </a:lnTo>
                  <a:lnTo>
                    <a:pt x="49" y="73"/>
                  </a:lnTo>
                  <a:lnTo>
                    <a:pt x="50" y="73"/>
                  </a:lnTo>
                  <a:lnTo>
                    <a:pt x="52" y="72"/>
                  </a:lnTo>
                  <a:lnTo>
                    <a:pt x="53" y="71"/>
                  </a:lnTo>
                  <a:lnTo>
                    <a:pt x="54" y="71"/>
                  </a:lnTo>
                  <a:lnTo>
                    <a:pt x="54" y="71"/>
                  </a:lnTo>
                  <a:lnTo>
                    <a:pt x="53" y="70"/>
                  </a:lnTo>
                  <a:lnTo>
                    <a:pt x="52" y="69"/>
                  </a:lnTo>
                  <a:lnTo>
                    <a:pt x="52" y="68"/>
                  </a:lnTo>
                  <a:lnTo>
                    <a:pt x="52" y="65"/>
                  </a:lnTo>
                  <a:lnTo>
                    <a:pt x="52" y="62"/>
                  </a:lnTo>
                  <a:lnTo>
                    <a:pt x="52" y="61"/>
                  </a:lnTo>
                  <a:lnTo>
                    <a:pt x="53" y="59"/>
                  </a:lnTo>
                  <a:lnTo>
                    <a:pt x="54" y="59"/>
                  </a:lnTo>
                  <a:lnTo>
                    <a:pt x="56" y="59"/>
                  </a:lnTo>
                  <a:lnTo>
                    <a:pt x="58" y="59"/>
                  </a:lnTo>
                  <a:lnTo>
                    <a:pt x="61" y="59"/>
                  </a:lnTo>
                  <a:lnTo>
                    <a:pt x="63" y="59"/>
                  </a:lnTo>
                  <a:lnTo>
                    <a:pt x="65" y="59"/>
                  </a:lnTo>
                  <a:lnTo>
                    <a:pt x="66" y="59"/>
                  </a:lnTo>
                  <a:lnTo>
                    <a:pt x="67" y="57"/>
                  </a:lnTo>
                  <a:lnTo>
                    <a:pt x="68" y="56"/>
                  </a:lnTo>
                  <a:lnTo>
                    <a:pt x="68" y="54"/>
                  </a:lnTo>
                  <a:lnTo>
                    <a:pt x="68" y="51"/>
                  </a:lnTo>
                  <a:lnTo>
                    <a:pt x="68" y="50"/>
                  </a:lnTo>
                  <a:lnTo>
                    <a:pt x="69" y="48"/>
                  </a:lnTo>
                  <a:lnTo>
                    <a:pt x="69" y="47"/>
                  </a:lnTo>
                  <a:lnTo>
                    <a:pt x="69" y="46"/>
                  </a:lnTo>
                  <a:lnTo>
                    <a:pt x="72" y="46"/>
                  </a:lnTo>
                  <a:lnTo>
                    <a:pt x="75" y="45"/>
                  </a:lnTo>
                  <a:lnTo>
                    <a:pt x="77" y="41"/>
                  </a:lnTo>
                  <a:lnTo>
                    <a:pt x="79" y="40"/>
                  </a:lnTo>
                  <a:lnTo>
                    <a:pt x="80" y="40"/>
                  </a:lnTo>
                  <a:lnTo>
                    <a:pt x="82" y="40"/>
                  </a:lnTo>
                  <a:lnTo>
                    <a:pt x="82" y="40"/>
                  </a:lnTo>
                  <a:lnTo>
                    <a:pt x="84" y="39"/>
                  </a:lnTo>
                  <a:lnTo>
                    <a:pt x="84" y="41"/>
                  </a:lnTo>
                  <a:lnTo>
                    <a:pt x="84" y="45"/>
                  </a:lnTo>
                  <a:lnTo>
                    <a:pt x="85" y="46"/>
                  </a:lnTo>
                  <a:lnTo>
                    <a:pt x="85" y="47"/>
                  </a:lnTo>
                  <a:lnTo>
                    <a:pt x="86" y="48"/>
                  </a:lnTo>
                  <a:lnTo>
                    <a:pt x="88" y="49"/>
                  </a:lnTo>
                  <a:lnTo>
                    <a:pt x="88" y="50"/>
                  </a:lnTo>
                  <a:lnTo>
                    <a:pt x="90" y="51"/>
                  </a:lnTo>
                  <a:lnTo>
                    <a:pt x="91" y="52"/>
                  </a:lnTo>
                  <a:lnTo>
                    <a:pt x="92" y="52"/>
                  </a:lnTo>
                  <a:lnTo>
                    <a:pt x="95" y="52"/>
                  </a:lnTo>
                  <a:lnTo>
                    <a:pt x="96" y="52"/>
                  </a:lnTo>
                  <a:lnTo>
                    <a:pt x="98" y="52"/>
                  </a:lnTo>
                  <a:lnTo>
                    <a:pt x="100" y="53"/>
                  </a:lnTo>
                  <a:lnTo>
                    <a:pt x="102" y="56"/>
                  </a:lnTo>
                  <a:lnTo>
                    <a:pt x="105" y="59"/>
                  </a:lnTo>
                  <a:lnTo>
                    <a:pt x="106" y="62"/>
                  </a:lnTo>
                  <a:lnTo>
                    <a:pt x="107" y="65"/>
                  </a:lnTo>
                  <a:lnTo>
                    <a:pt x="107" y="69"/>
                  </a:lnTo>
                  <a:lnTo>
                    <a:pt x="108" y="71"/>
                  </a:lnTo>
                  <a:lnTo>
                    <a:pt x="109" y="72"/>
                  </a:lnTo>
                  <a:lnTo>
                    <a:pt x="110" y="73"/>
                  </a:lnTo>
                  <a:lnTo>
                    <a:pt x="111" y="73"/>
                  </a:lnTo>
                  <a:lnTo>
                    <a:pt x="113" y="74"/>
                  </a:lnTo>
                  <a:lnTo>
                    <a:pt x="118" y="77"/>
                  </a:lnTo>
                  <a:lnTo>
                    <a:pt x="120" y="78"/>
                  </a:lnTo>
                  <a:lnTo>
                    <a:pt x="124" y="79"/>
                  </a:lnTo>
                  <a:lnTo>
                    <a:pt x="125" y="79"/>
                  </a:lnTo>
                  <a:lnTo>
                    <a:pt x="126" y="81"/>
                  </a:lnTo>
                  <a:lnTo>
                    <a:pt x="127" y="84"/>
                  </a:lnTo>
                  <a:lnTo>
                    <a:pt x="130" y="85"/>
                  </a:lnTo>
                  <a:lnTo>
                    <a:pt x="131" y="87"/>
                  </a:lnTo>
                  <a:lnTo>
                    <a:pt x="132" y="90"/>
                  </a:lnTo>
                  <a:lnTo>
                    <a:pt x="133" y="90"/>
                  </a:lnTo>
                  <a:lnTo>
                    <a:pt x="134" y="91"/>
                  </a:lnTo>
                  <a:lnTo>
                    <a:pt x="136" y="92"/>
                  </a:lnTo>
                  <a:lnTo>
                    <a:pt x="138" y="92"/>
                  </a:lnTo>
                  <a:lnTo>
                    <a:pt x="142" y="94"/>
                  </a:lnTo>
                  <a:lnTo>
                    <a:pt x="145" y="94"/>
                  </a:lnTo>
                  <a:lnTo>
                    <a:pt x="154" y="96"/>
                  </a:lnTo>
                  <a:lnTo>
                    <a:pt x="155" y="96"/>
                  </a:lnTo>
                  <a:lnTo>
                    <a:pt x="156" y="96"/>
                  </a:lnTo>
                  <a:lnTo>
                    <a:pt x="158" y="95"/>
                  </a:lnTo>
                  <a:lnTo>
                    <a:pt x="160" y="94"/>
                  </a:lnTo>
                  <a:lnTo>
                    <a:pt x="161" y="94"/>
                  </a:lnTo>
                  <a:lnTo>
                    <a:pt x="163" y="94"/>
                  </a:lnTo>
                  <a:lnTo>
                    <a:pt x="164" y="94"/>
                  </a:lnTo>
                  <a:lnTo>
                    <a:pt x="164" y="95"/>
                  </a:lnTo>
                  <a:lnTo>
                    <a:pt x="166" y="97"/>
                  </a:lnTo>
                  <a:lnTo>
                    <a:pt x="168" y="98"/>
                  </a:lnTo>
                  <a:lnTo>
                    <a:pt x="169" y="99"/>
                  </a:lnTo>
                  <a:lnTo>
                    <a:pt x="172" y="100"/>
                  </a:lnTo>
                  <a:lnTo>
                    <a:pt x="175" y="101"/>
                  </a:lnTo>
                  <a:lnTo>
                    <a:pt x="180" y="101"/>
                  </a:lnTo>
                  <a:lnTo>
                    <a:pt x="182" y="101"/>
                  </a:lnTo>
                  <a:lnTo>
                    <a:pt x="184" y="99"/>
                  </a:lnTo>
                  <a:lnTo>
                    <a:pt x="188" y="97"/>
                  </a:lnTo>
                  <a:lnTo>
                    <a:pt x="190" y="95"/>
                  </a:lnTo>
                  <a:lnTo>
                    <a:pt x="192" y="94"/>
                  </a:lnTo>
                  <a:lnTo>
                    <a:pt x="193" y="93"/>
                  </a:lnTo>
                  <a:lnTo>
                    <a:pt x="196" y="93"/>
                  </a:lnTo>
                  <a:lnTo>
                    <a:pt x="196" y="93"/>
                  </a:lnTo>
                  <a:lnTo>
                    <a:pt x="199" y="94"/>
                  </a:lnTo>
                  <a:lnTo>
                    <a:pt x="201" y="94"/>
                  </a:lnTo>
                  <a:lnTo>
                    <a:pt x="204" y="94"/>
                  </a:lnTo>
                  <a:lnTo>
                    <a:pt x="209" y="92"/>
                  </a:lnTo>
                  <a:lnTo>
                    <a:pt x="212" y="91"/>
                  </a:lnTo>
                  <a:lnTo>
                    <a:pt x="214" y="90"/>
                  </a:lnTo>
                  <a:lnTo>
                    <a:pt x="215" y="88"/>
                  </a:lnTo>
                  <a:lnTo>
                    <a:pt x="215" y="86"/>
                  </a:lnTo>
                  <a:lnTo>
                    <a:pt x="215" y="85"/>
                  </a:lnTo>
                  <a:lnTo>
                    <a:pt x="215" y="84"/>
                  </a:lnTo>
                  <a:lnTo>
                    <a:pt x="215" y="84"/>
                  </a:lnTo>
                  <a:lnTo>
                    <a:pt x="214" y="83"/>
                  </a:lnTo>
                  <a:lnTo>
                    <a:pt x="213" y="82"/>
                  </a:lnTo>
                  <a:lnTo>
                    <a:pt x="212" y="81"/>
                  </a:lnTo>
                  <a:lnTo>
                    <a:pt x="212" y="79"/>
                  </a:lnTo>
                  <a:lnTo>
                    <a:pt x="212" y="78"/>
                  </a:lnTo>
                  <a:lnTo>
                    <a:pt x="212" y="78"/>
                  </a:lnTo>
                  <a:lnTo>
                    <a:pt x="213" y="75"/>
                  </a:lnTo>
                  <a:lnTo>
                    <a:pt x="214" y="73"/>
                  </a:lnTo>
                  <a:lnTo>
                    <a:pt x="215" y="72"/>
                  </a:lnTo>
                  <a:lnTo>
                    <a:pt x="215" y="72"/>
                  </a:lnTo>
                  <a:lnTo>
                    <a:pt x="217" y="72"/>
                  </a:lnTo>
                  <a:lnTo>
                    <a:pt x="220" y="73"/>
                  </a:lnTo>
                  <a:lnTo>
                    <a:pt x="222" y="75"/>
                  </a:lnTo>
                  <a:lnTo>
                    <a:pt x="224" y="75"/>
                  </a:lnTo>
                  <a:lnTo>
                    <a:pt x="226" y="75"/>
                  </a:lnTo>
                  <a:lnTo>
                    <a:pt x="227" y="75"/>
                  </a:lnTo>
                  <a:lnTo>
                    <a:pt x="228" y="74"/>
                  </a:lnTo>
                  <a:lnTo>
                    <a:pt x="234" y="70"/>
                  </a:lnTo>
                  <a:lnTo>
                    <a:pt x="234" y="70"/>
                  </a:lnTo>
                  <a:lnTo>
                    <a:pt x="240" y="68"/>
                  </a:lnTo>
                  <a:lnTo>
                    <a:pt x="240" y="68"/>
                  </a:lnTo>
                  <a:lnTo>
                    <a:pt x="240" y="67"/>
                  </a:lnTo>
                  <a:lnTo>
                    <a:pt x="240" y="65"/>
                  </a:lnTo>
                  <a:lnTo>
                    <a:pt x="241" y="64"/>
                  </a:lnTo>
                  <a:lnTo>
                    <a:pt x="242" y="63"/>
                  </a:lnTo>
                  <a:lnTo>
                    <a:pt x="242" y="62"/>
                  </a:lnTo>
                  <a:lnTo>
                    <a:pt x="243" y="62"/>
                  </a:lnTo>
                  <a:lnTo>
                    <a:pt x="246" y="63"/>
                  </a:lnTo>
                  <a:lnTo>
                    <a:pt x="247" y="63"/>
                  </a:lnTo>
                  <a:lnTo>
                    <a:pt x="247" y="63"/>
                  </a:lnTo>
                  <a:lnTo>
                    <a:pt x="248" y="63"/>
                  </a:lnTo>
                  <a:lnTo>
                    <a:pt x="249" y="61"/>
                  </a:lnTo>
                  <a:lnTo>
                    <a:pt x="250" y="61"/>
                  </a:lnTo>
                  <a:lnTo>
                    <a:pt x="251" y="59"/>
                  </a:lnTo>
                  <a:lnTo>
                    <a:pt x="253" y="59"/>
                  </a:lnTo>
                  <a:lnTo>
                    <a:pt x="256" y="59"/>
                  </a:lnTo>
                  <a:lnTo>
                    <a:pt x="258" y="59"/>
                  </a:lnTo>
                  <a:lnTo>
                    <a:pt x="261" y="59"/>
                  </a:lnTo>
                  <a:lnTo>
                    <a:pt x="263" y="58"/>
                  </a:lnTo>
                  <a:lnTo>
                    <a:pt x="265" y="57"/>
                  </a:lnTo>
                  <a:lnTo>
                    <a:pt x="265" y="55"/>
                  </a:lnTo>
                  <a:lnTo>
                    <a:pt x="265" y="54"/>
                  </a:lnTo>
                  <a:lnTo>
                    <a:pt x="264" y="53"/>
                  </a:lnTo>
                  <a:lnTo>
                    <a:pt x="263" y="52"/>
                  </a:lnTo>
                  <a:lnTo>
                    <a:pt x="261" y="50"/>
                  </a:lnTo>
                  <a:lnTo>
                    <a:pt x="258" y="48"/>
                  </a:lnTo>
                  <a:lnTo>
                    <a:pt x="257" y="47"/>
                  </a:lnTo>
                  <a:lnTo>
                    <a:pt x="255" y="47"/>
                  </a:lnTo>
                  <a:lnTo>
                    <a:pt x="252" y="47"/>
                  </a:lnTo>
                  <a:lnTo>
                    <a:pt x="248" y="48"/>
                  </a:lnTo>
                  <a:lnTo>
                    <a:pt x="247" y="48"/>
                  </a:lnTo>
                  <a:lnTo>
                    <a:pt x="246" y="47"/>
                  </a:lnTo>
                  <a:lnTo>
                    <a:pt x="244" y="47"/>
                  </a:lnTo>
                  <a:lnTo>
                    <a:pt x="243" y="46"/>
                  </a:lnTo>
                  <a:lnTo>
                    <a:pt x="242" y="46"/>
                  </a:lnTo>
                  <a:lnTo>
                    <a:pt x="242" y="44"/>
                  </a:lnTo>
                  <a:lnTo>
                    <a:pt x="242" y="43"/>
                  </a:lnTo>
                  <a:lnTo>
                    <a:pt x="242" y="41"/>
                  </a:lnTo>
                  <a:lnTo>
                    <a:pt x="244" y="40"/>
                  </a:lnTo>
                  <a:lnTo>
                    <a:pt x="245" y="38"/>
                  </a:lnTo>
                  <a:lnTo>
                    <a:pt x="245" y="37"/>
                  </a:lnTo>
                  <a:lnTo>
                    <a:pt x="245" y="37"/>
                  </a:lnTo>
                  <a:lnTo>
                    <a:pt x="244" y="35"/>
                  </a:lnTo>
                  <a:lnTo>
                    <a:pt x="244" y="34"/>
                  </a:lnTo>
                  <a:lnTo>
                    <a:pt x="244" y="33"/>
                  </a:lnTo>
                  <a:lnTo>
                    <a:pt x="246" y="31"/>
                  </a:lnTo>
                  <a:lnTo>
                    <a:pt x="248" y="32"/>
                  </a:lnTo>
                  <a:lnTo>
                    <a:pt x="250" y="33"/>
                  </a:lnTo>
                  <a:lnTo>
                    <a:pt x="251" y="34"/>
                  </a:lnTo>
                  <a:lnTo>
                    <a:pt x="253" y="34"/>
                  </a:lnTo>
                  <a:lnTo>
                    <a:pt x="254" y="34"/>
                  </a:lnTo>
                  <a:lnTo>
                    <a:pt x="256" y="33"/>
                  </a:lnTo>
                  <a:lnTo>
                    <a:pt x="257" y="33"/>
                  </a:lnTo>
                  <a:lnTo>
                    <a:pt x="259" y="31"/>
                  </a:lnTo>
                  <a:lnTo>
                    <a:pt x="261" y="27"/>
                  </a:lnTo>
                  <a:lnTo>
                    <a:pt x="263" y="24"/>
                  </a:lnTo>
                  <a:lnTo>
                    <a:pt x="266" y="18"/>
                  </a:lnTo>
                  <a:lnTo>
                    <a:pt x="270" y="13"/>
                  </a:lnTo>
                  <a:lnTo>
                    <a:pt x="272" y="10"/>
                  </a:lnTo>
                  <a:lnTo>
                    <a:pt x="272" y="8"/>
                  </a:lnTo>
                  <a:lnTo>
                    <a:pt x="272" y="7"/>
                  </a:lnTo>
                  <a:lnTo>
                    <a:pt x="272" y="7"/>
                  </a:lnTo>
                  <a:lnTo>
                    <a:pt x="270" y="7"/>
                  </a:lnTo>
                  <a:lnTo>
                    <a:pt x="269" y="7"/>
                  </a:lnTo>
                  <a:lnTo>
                    <a:pt x="267" y="7"/>
                  </a:lnTo>
                  <a:lnTo>
                    <a:pt x="269" y="3"/>
                  </a:lnTo>
                  <a:lnTo>
                    <a:pt x="271" y="2"/>
                  </a:lnTo>
                  <a:lnTo>
                    <a:pt x="273" y="1"/>
                  </a:lnTo>
                  <a:lnTo>
                    <a:pt x="276" y="0"/>
                  </a:lnTo>
                  <a:lnTo>
                    <a:pt x="279" y="0"/>
                  </a:lnTo>
                  <a:lnTo>
                    <a:pt x="284" y="0"/>
                  </a:lnTo>
                  <a:lnTo>
                    <a:pt x="287" y="1"/>
                  </a:lnTo>
                  <a:lnTo>
                    <a:pt x="294" y="2"/>
                  </a:lnTo>
                  <a:lnTo>
                    <a:pt x="298" y="2"/>
                  </a:lnTo>
                  <a:lnTo>
                    <a:pt x="299" y="4"/>
                  </a:lnTo>
                  <a:lnTo>
                    <a:pt x="301" y="4"/>
                  </a:lnTo>
                  <a:lnTo>
                    <a:pt x="302" y="5"/>
                  </a:lnTo>
                  <a:lnTo>
                    <a:pt x="302" y="7"/>
                  </a:lnTo>
                  <a:lnTo>
                    <a:pt x="303" y="9"/>
                  </a:lnTo>
                  <a:lnTo>
                    <a:pt x="304" y="12"/>
                  </a:lnTo>
                  <a:lnTo>
                    <a:pt x="305" y="14"/>
                  </a:lnTo>
                  <a:lnTo>
                    <a:pt x="306" y="18"/>
                  </a:lnTo>
                  <a:lnTo>
                    <a:pt x="308" y="21"/>
                  </a:lnTo>
                  <a:lnTo>
                    <a:pt x="309" y="24"/>
                  </a:lnTo>
                  <a:lnTo>
                    <a:pt x="310" y="26"/>
                  </a:lnTo>
                  <a:lnTo>
                    <a:pt x="311" y="27"/>
                  </a:lnTo>
                  <a:lnTo>
                    <a:pt x="312" y="28"/>
                  </a:lnTo>
                  <a:lnTo>
                    <a:pt x="313" y="28"/>
                  </a:lnTo>
                  <a:lnTo>
                    <a:pt x="315" y="28"/>
                  </a:lnTo>
                  <a:lnTo>
                    <a:pt x="316" y="28"/>
                  </a:lnTo>
                  <a:lnTo>
                    <a:pt x="317" y="27"/>
                  </a:lnTo>
                  <a:lnTo>
                    <a:pt x="317" y="28"/>
                  </a:lnTo>
                  <a:lnTo>
                    <a:pt x="317" y="29"/>
                  </a:lnTo>
                  <a:lnTo>
                    <a:pt x="319" y="29"/>
                  </a:lnTo>
                  <a:lnTo>
                    <a:pt x="321" y="30"/>
                  </a:lnTo>
                  <a:lnTo>
                    <a:pt x="323" y="30"/>
                  </a:lnTo>
                  <a:lnTo>
                    <a:pt x="325" y="30"/>
                  </a:lnTo>
                  <a:lnTo>
                    <a:pt x="326" y="31"/>
                  </a:lnTo>
                  <a:lnTo>
                    <a:pt x="326" y="32"/>
                  </a:lnTo>
                  <a:lnTo>
                    <a:pt x="326" y="33"/>
                  </a:lnTo>
                  <a:lnTo>
                    <a:pt x="326" y="33"/>
                  </a:lnTo>
                  <a:lnTo>
                    <a:pt x="326" y="34"/>
                  </a:lnTo>
                  <a:lnTo>
                    <a:pt x="328" y="36"/>
                  </a:lnTo>
                  <a:lnTo>
                    <a:pt x="329" y="39"/>
                  </a:lnTo>
                  <a:lnTo>
                    <a:pt x="329" y="41"/>
                  </a:lnTo>
                  <a:lnTo>
                    <a:pt x="329" y="43"/>
                  </a:lnTo>
                  <a:lnTo>
                    <a:pt x="329" y="46"/>
                  </a:lnTo>
                  <a:lnTo>
                    <a:pt x="330" y="47"/>
                  </a:lnTo>
                  <a:lnTo>
                    <a:pt x="331" y="48"/>
                  </a:lnTo>
                  <a:lnTo>
                    <a:pt x="331" y="49"/>
                  </a:lnTo>
                  <a:lnTo>
                    <a:pt x="334" y="50"/>
                  </a:lnTo>
                  <a:lnTo>
                    <a:pt x="336" y="50"/>
                  </a:lnTo>
                  <a:lnTo>
                    <a:pt x="337" y="50"/>
                  </a:lnTo>
                  <a:lnTo>
                    <a:pt x="338" y="50"/>
                  </a:lnTo>
                  <a:lnTo>
                    <a:pt x="339" y="50"/>
                  </a:lnTo>
                  <a:lnTo>
                    <a:pt x="340" y="48"/>
                  </a:lnTo>
                  <a:lnTo>
                    <a:pt x="342" y="45"/>
                  </a:lnTo>
                  <a:lnTo>
                    <a:pt x="342" y="45"/>
                  </a:lnTo>
                  <a:lnTo>
                    <a:pt x="343" y="43"/>
                  </a:lnTo>
                  <a:lnTo>
                    <a:pt x="346" y="43"/>
                  </a:lnTo>
                  <a:lnTo>
                    <a:pt x="348" y="43"/>
                  </a:lnTo>
                  <a:lnTo>
                    <a:pt x="351" y="44"/>
                  </a:lnTo>
                  <a:lnTo>
                    <a:pt x="351" y="44"/>
                  </a:lnTo>
                  <a:lnTo>
                    <a:pt x="351" y="45"/>
                  </a:lnTo>
                  <a:lnTo>
                    <a:pt x="351" y="46"/>
                  </a:lnTo>
                  <a:lnTo>
                    <a:pt x="350" y="48"/>
                  </a:lnTo>
                  <a:lnTo>
                    <a:pt x="350" y="49"/>
                  </a:lnTo>
                  <a:lnTo>
                    <a:pt x="350" y="50"/>
                  </a:lnTo>
                  <a:lnTo>
                    <a:pt x="352" y="51"/>
                  </a:lnTo>
                  <a:lnTo>
                    <a:pt x="352" y="52"/>
                  </a:lnTo>
                  <a:lnTo>
                    <a:pt x="350" y="53"/>
                  </a:lnTo>
                  <a:lnTo>
                    <a:pt x="348" y="55"/>
                  </a:lnTo>
                  <a:lnTo>
                    <a:pt x="348" y="56"/>
                  </a:lnTo>
                  <a:lnTo>
                    <a:pt x="348" y="57"/>
                  </a:lnTo>
                  <a:lnTo>
                    <a:pt x="348" y="58"/>
                  </a:lnTo>
                  <a:lnTo>
                    <a:pt x="348" y="59"/>
                  </a:lnTo>
                  <a:lnTo>
                    <a:pt x="348" y="59"/>
                  </a:lnTo>
                  <a:lnTo>
                    <a:pt x="348" y="61"/>
                  </a:lnTo>
                  <a:lnTo>
                    <a:pt x="347" y="62"/>
                  </a:lnTo>
                  <a:lnTo>
                    <a:pt x="346" y="64"/>
                  </a:lnTo>
                  <a:lnTo>
                    <a:pt x="345" y="66"/>
                  </a:lnTo>
                  <a:lnTo>
                    <a:pt x="343" y="69"/>
                  </a:lnTo>
                  <a:lnTo>
                    <a:pt x="342" y="69"/>
                  </a:lnTo>
                  <a:lnTo>
                    <a:pt x="342" y="70"/>
                  </a:lnTo>
                  <a:lnTo>
                    <a:pt x="339" y="71"/>
                  </a:lnTo>
                  <a:lnTo>
                    <a:pt x="338" y="70"/>
                  </a:lnTo>
                  <a:lnTo>
                    <a:pt x="335" y="69"/>
                  </a:lnTo>
                  <a:lnTo>
                    <a:pt x="334" y="69"/>
                  </a:lnTo>
                  <a:lnTo>
                    <a:pt x="332" y="69"/>
                  </a:lnTo>
                  <a:lnTo>
                    <a:pt x="331" y="70"/>
                  </a:lnTo>
                  <a:lnTo>
                    <a:pt x="331" y="70"/>
                  </a:lnTo>
                  <a:lnTo>
                    <a:pt x="331" y="71"/>
                  </a:lnTo>
                  <a:lnTo>
                    <a:pt x="330" y="73"/>
                  </a:lnTo>
                  <a:lnTo>
                    <a:pt x="331" y="76"/>
                  </a:lnTo>
                  <a:lnTo>
                    <a:pt x="331" y="78"/>
                  </a:lnTo>
                  <a:lnTo>
                    <a:pt x="332" y="82"/>
                  </a:lnTo>
                  <a:lnTo>
                    <a:pt x="333" y="83"/>
                  </a:lnTo>
                  <a:lnTo>
                    <a:pt x="333" y="84"/>
                  </a:lnTo>
                  <a:lnTo>
                    <a:pt x="333" y="86"/>
                  </a:lnTo>
                  <a:lnTo>
                    <a:pt x="332" y="87"/>
                  </a:lnTo>
                  <a:lnTo>
                    <a:pt x="331" y="90"/>
                  </a:lnTo>
                  <a:lnTo>
                    <a:pt x="329" y="92"/>
                  </a:lnTo>
                  <a:lnTo>
                    <a:pt x="329" y="90"/>
                  </a:lnTo>
                  <a:lnTo>
                    <a:pt x="328" y="90"/>
                  </a:lnTo>
                  <a:lnTo>
                    <a:pt x="326" y="89"/>
                  </a:lnTo>
                  <a:lnTo>
                    <a:pt x="326" y="89"/>
                  </a:lnTo>
                  <a:lnTo>
                    <a:pt x="325" y="90"/>
                  </a:lnTo>
                  <a:lnTo>
                    <a:pt x="323" y="91"/>
                  </a:lnTo>
                  <a:lnTo>
                    <a:pt x="322" y="92"/>
                  </a:lnTo>
                  <a:lnTo>
                    <a:pt x="320" y="94"/>
                  </a:lnTo>
                  <a:lnTo>
                    <a:pt x="320" y="94"/>
                  </a:lnTo>
                  <a:lnTo>
                    <a:pt x="319" y="95"/>
                  </a:lnTo>
                  <a:lnTo>
                    <a:pt x="318" y="96"/>
                  </a:lnTo>
                  <a:lnTo>
                    <a:pt x="318" y="97"/>
                  </a:lnTo>
                  <a:lnTo>
                    <a:pt x="315" y="99"/>
                  </a:lnTo>
                  <a:lnTo>
                    <a:pt x="311" y="102"/>
                  </a:lnTo>
                  <a:lnTo>
                    <a:pt x="310" y="102"/>
                  </a:lnTo>
                  <a:lnTo>
                    <a:pt x="310" y="102"/>
                  </a:lnTo>
                  <a:lnTo>
                    <a:pt x="309" y="100"/>
                  </a:lnTo>
                  <a:lnTo>
                    <a:pt x="307" y="99"/>
                  </a:lnTo>
                  <a:lnTo>
                    <a:pt x="306" y="99"/>
                  </a:lnTo>
                  <a:lnTo>
                    <a:pt x="304" y="100"/>
                  </a:lnTo>
                  <a:lnTo>
                    <a:pt x="304" y="100"/>
                  </a:lnTo>
                  <a:lnTo>
                    <a:pt x="303" y="101"/>
                  </a:lnTo>
                  <a:lnTo>
                    <a:pt x="303" y="103"/>
                  </a:lnTo>
                  <a:lnTo>
                    <a:pt x="303" y="104"/>
                  </a:lnTo>
                  <a:lnTo>
                    <a:pt x="302" y="106"/>
                  </a:lnTo>
                  <a:lnTo>
                    <a:pt x="299" y="108"/>
                  </a:lnTo>
                  <a:lnTo>
                    <a:pt x="298" y="109"/>
                  </a:lnTo>
                  <a:lnTo>
                    <a:pt x="298" y="109"/>
                  </a:lnTo>
                  <a:lnTo>
                    <a:pt x="295" y="112"/>
                  </a:lnTo>
                  <a:lnTo>
                    <a:pt x="294" y="114"/>
                  </a:lnTo>
                  <a:lnTo>
                    <a:pt x="291" y="115"/>
                  </a:lnTo>
                  <a:lnTo>
                    <a:pt x="291" y="115"/>
                  </a:lnTo>
                  <a:lnTo>
                    <a:pt x="290" y="115"/>
                  </a:lnTo>
                  <a:lnTo>
                    <a:pt x="287" y="116"/>
                  </a:lnTo>
                  <a:lnTo>
                    <a:pt x="285" y="118"/>
                  </a:lnTo>
                  <a:lnTo>
                    <a:pt x="283" y="118"/>
                  </a:lnTo>
                  <a:lnTo>
                    <a:pt x="282" y="118"/>
                  </a:lnTo>
                  <a:lnTo>
                    <a:pt x="281" y="118"/>
                  </a:lnTo>
                  <a:lnTo>
                    <a:pt x="280" y="120"/>
                  </a:lnTo>
                  <a:lnTo>
                    <a:pt x="280" y="121"/>
                  </a:lnTo>
                  <a:lnTo>
                    <a:pt x="279" y="122"/>
                  </a:lnTo>
                  <a:lnTo>
                    <a:pt x="279" y="122"/>
                  </a:lnTo>
                  <a:lnTo>
                    <a:pt x="277" y="123"/>
                  </a:lnTo>
                  <a:lnTo>
                    <a:pt x="274" y="124"/>
                  </a:lnTo>
                  <a:lnTo>
                    <a:pt x="272" y="123"/>
                  </a:lnTo>
                  <a:lnTo>
                    <a:pt x="272" y="123"/>
                  </a:lnTo>
                  <a:lnTo>
                    <a:pt x="272" y="123"/>
                  </a:lnTo>
                  <a:lnTo>
                    <a:pt x="272" y="122"/>
                  </a:lnTo>
                  <a:lnTo>
                    <a:pt x="272" y="122"/>
                  </a:lnTo>
                  <a:lnTo>
                    <a:pt x="273" y="121"/>
                  </a:lnTo>
                  <a:lnTo>
                    <a:pt x="274" y="121"/>
                  </a:lnTo>
                  <a:lnTo>
                    <a:pt x="275" y="120"/>
                  </a:lnTo>
                  <a:lnTo>
                    <a:pt x="275" y="120"/>
                  </a:lnTo>
                  <a:lnTo>
                    <a:pt x="274" y="119"/>
                  </a:lnTo>
                  <a:lnTo>
                    <a:pt x="274" y="118"/>
                  </a:lnTo>
                  <a:lnTo>
                    <a:pt x="274" y="117"/>
                  </a:lnTo>
                  <a:lnTo>
                    <a:pt x="276" y="115"/>
                  </a:lnTo>
                  <a:lnTo>
                    <a:pt x="277" y="112"/>
                  </a:lnTo>
                  <a:lnTo>
                    <a:pt x="278" y="109"/>
                  </a:lnTo>
                  <a:lnTo>
                    <a:pt x="278" y="107"/>
                  </a:lnTo>
                  <a:lnTo>
                    <a:pt x="278" y="106"/>
                  </a:lnTo>
                  <a:lnTo>
                    <a:pt x="277" y="105"/>
                  </a:lnTo>
                  <a:lnTo>
                    <a:pt x="276" y="104"/>
                  </a:lnTo>
                  <a:lnTo>
                    <a:pt x="275" y="104"/>
                  </a:lnTo>
                  <a:lnTo>
                    <a:pt x="272" y="107"/>
                  </a:lnTo>
                  <a:lnTo>
                    <a:pt x="270" y="110"/>
                  </a:lnTo>
                  <a:lnTo>
                    <a:pt x="266" y="116"/>
                  </a:lnTo>
                  <a:lnTo>
                    <a:pt x="265" y="116"/>
                  </a:lnTo>
                  <a:lnTo>
                    <a:pt x="265" y="118"/>
                  </a:lnTo>
                  <a:lnTo>
                    <a:pt x="265" y="119"/>
                  </a:lnTo>
                  <a:lnTo>
                    <a:pt x="264" y="120"/>
                  </a:lnTo>
                  <a:lnTo>
                    <a:pt x="263" y="120"/>
                  </a:lnTo>
                  <a:lnTo>
                    <a:pt x="262" y="120"/>
                  </a:lnTo>
                  <a:lnTo>
                    <a:pt x="260" y="120"/>
                  </a:lnTo>
                  <a:lnTo>
                    <a:pt x="259" y="120"/>
                  </a:lnTo>
                  <a:lnTo>
                    <a:pt x="258" y="120"/>
                  </a:lnTo>
                  <a:lnTo>
                    <a:pt x="257" y="119"/>
                  </a:lnTo>
                  <a:lnTo>
                    <a:pt x="256" y="119"/>
                  </a:lnTo>
                  <a:lnTo>
                    <a:pt x="254" y="120"/>
                  </a:lnTo>
                  <a:lnTo>
                    <a:pt x="253" y="121"/>
                  </a:lnTo>
                  <a:lnTo>
                    <a:pt x="253" y="123"/>
                  </a:lnTo>
                  <a:lnTo>
                    <a:pt x="253" y="124"/>
                  </a:lnTo>
                  <a:lnTo>
                    <a:pt x="253" y="125"/>
                  </a:lnTo>
                  <a:lnTo>
                    <a:pt x="253" y="126"/>
                  </a:lnTo>
                  <a:lnTo>
                    <a:pt x="254" y="126"/>
                  </a:lnTo>
                  <a:lnTo>
                    <a:pt x="256" y="128"/>
                  </a:lnTo>
                  <a:lnTo>
                    <a:pt x="256" y="128"/>
                  </a:lnTo>
                  <a:lnTo>
                    <a:pt x="257" y="130"/>
                  </a:lnTo>
                  <a:lnTo>
                    <a:pt x="258" y="131"/>
                  </a:lnTo>
                  <a:lnTo>
                    <a:pt x="259" y="132"/>
                  </a:lnTo>
                  <a:lnTo>
                    <a:pt x="259" y="133"/>
                  </a:lnTo>
                  <a:lnTo>
                    <a:pt x="259" y="135"/>
                  </a:lnTo>
                  <a:lnTo>
                    <a:pt x="259" y="135"/>
                  </a:lnTo>
                  <a:lnTo>
                    <a:pt x="260" y="136"/>
                  </a:lnTo>
                  <a:lnTo>
                    <a:pt x="261" y="136"/>
                  </a:lnTo>
                  <a:lnTo>
                    <a:pt x="263" y="136"/>
                  </a:lnTo>
                  <a:lnTo>
                    <a:pt x="266" y="136"/>
                  </a:lnTo>
                  <a:lnTo>
                    <a:pt x="269" y="135"/>
                  </a:lnTo>
                  <a:lnTo>
                    <a:pt x="272" y="133"/>
                  </a:lnTo>
                  <a:lnTo>
                    <a:pt x="272" y="133"/>
                  </a:lnTo>
                  <a:lnTo>
                    <a:pt x="273" y="133"/>
                  </a:lnTo>
                  <a:lnTo>
                    <a:pt x="274" y="133"/>
                  </a:lnTo>
                  <a:lnTo>
                    <a:pt x="275" y="134"/>
                  </a:lnTo>
                  <a:lnTo>
                    <a:pt x="277" y="135"/>
                  </a:lnTo>
                  <a:lnTo>
                    <a:pt x="279" y="135"/>
                  </a:lnTo>
                  <a:lnTo>
                    <a:pt x="281" y="135"/>
                  </a:lnTo>
                  <a:lnTo>
                    <a:pt x="282" y="135"/>
                  </a:lnTo>
                  <a:lnTo>
                    <a:pt x="282" y="135"/>
                  </a:lnTo>
                  <a:lnTo>
                    <a:pt x="283" y="136"/>
                  </a:lnTo>
                  <a:lnTo>
                    <a:pt x="282" y="138"/>
                  </a:lnTo>
                  <a:lnTo>
                    <a:pt x="281" y="139"/>
                  </a:lnTo>
                  <a:lnTo>
                    <a:pt x="280" y="140"/>
                  </a:lnTo>
                  <a:lnTo>
                    <a:pt x="277" y="141"/>
                  </a:lnTo>
                  <a:lnTo>
                    <a:pt x="274" y="141"/>
                  </a:lnTo>
                  <a:lnTo>
                    <a:pt x="272" y="142"/>
                  </a:lnTo>
                  <a:lnTo>
                    <a:pt x="270" y="144"/>
                  </a:lnTo>
                  <a:lnTo>
                    <a:pt x="268" y="146"/>
                  </a:lnTo>
                  <a:lnTo>
                    <a:pt x="266" y="147"/>
                  </a:lnTo>
                  <a:lnTo>
                    <a:pt x="266" y="150"/>
                  </a:lnTo>
                  <a:lnTo>
                    <a:pt x="265" y="153"/>
                  </a:lnTo>
                  <a:lnTo>
                    <a:pt x="263" y="154"/>
                  </a:lnTo>
                  <a:lnTo>
                    <a:pt x="263" y="154"/>
                  </a:lnTo>
                  <a:lnTo>
                    <a:pt x="264" y="155"/>
                  </a:lnTo>
                  <a:lnTo>
                    <a:pt x="265" y="156"/>
                  </a:lnTo>
                  <a:lnTo>
                    <a:pt x="269" y="161"/>
                  </a:lnTo>
                  <a:lnTo>
                    <a:pt x="269" y="163"/>
                  </a:lnTo>
                  <a:lnTo>
                    <a:pt x="269" y="164"/>
                  </a:lnTo>
                  <a:lnTo>
                    <a:pt x="268" y="165"/>
                  </a:lnTo>
                  <a:lnTo>
                    <a:pt x="268" y="166"/>
                  </a:lnTo>
                  <a:lnTo>
                    <a:pt x="269" y="167"/>
                  </a:lnTo>
                  <a:lnTo>
                    <a:pt x="270" y="169"/>
                  </a:lnTo>
                  <a:lnTo>
                    <a:pt x="270" y="169"/>
                  </a:lnTo>
                  <a:lnTo>
                    <a:pt x="270" y="171"/>
                  </a:lnTo>
                  <a:lnTo>
                    <a:pt x="272" y="171"/>
                  </a:lnTo>
                  <a:lnTo>
                    <a:pt x="272" y="172"/>
                  </a:lnTo>
                  <a:lnTo>
                    <a:pt x="273" y="172"/>
                  </a:lnTo>
                  <a:lnTo>
                    <a:pt x="274" y="173"/>
                  </a:lnTo>
                  <a:lnTo>
                    <a:pt x="275" y="179"/>
                  </a:lnTo>
                  <a:lnTo>
                    <a:pt x="276" y="180"/>
                  </a:lnTo>
                  <a:lnTo>
                    <a:pt x="278" y="181"/>
                  </a:lnTo>
                  <a:lnTo>
                    <a:pt x="278" y="183"/>
                  </a:lnTo>
                  <a:lnTo>
                    <a:pt x="278" y="184"/>
                  </a:lnTo>
                  <a:lnTo>
                    <a:pt x="278" y="185"/>
                  </a:lnTo>
                  <a:lnTo>
                    <a:pt x="277" y="185"/>
                  </a:lnTo>
                  <a:lnTo>
                    <a:pt x="274" y="187"/>
                  </a:lnTo>
                  <a:lnTo>
                    <a:pt x="272" y="189"/>
                  </a:lnTo>
                  <a:lnTo>
                    <a:pt x="272" y="190"/>
                  </a:lnTo>
                  <a:lnTo>
                    <a:pt x="271" y="191"/>
                  </a:lnTo>
                  <a:lnTo>
                    <a:pt x="271" y="191"/>
                  </a:lnTo>
                  <a:lnTo>
                    <a:pt x="272" y="191"/>
                  </a:lnTo>
                  <a:lnTo>
                    <a:pt x="272" y="192"/>
                  </a:lnTo>
                  <a:lnTo>
                    <a:pt x="273" y="192"/>
                  </a:lnTo>
                  <a:lnTo>
                    <a:pt x="275" y="192"/>
                  </a:lnTo>
                  <a:lnTo>
                    <a:pt x="277" y="192"/>
                  </a:lnTo>
                  <a:lnTo>
                    <a:pt x="279" y="192"/>
                  </a:lnTo>
                  <a:lnTo>
                    <a:pt x="279" y="192"/>
                  </a:lnTo>
                  <a:lnTo>
                    <a:pt x="279" y="193"/>
                  </a:lnTo>
                  <a:lnTo>
                    <a:pt x="279" y="195"/>
                  </a:lnTo>
                  <a:lnTo>
                    <a:pt x="279" y="197"/>
                  </a:lnTo>
                  <a:lnTo>
                    <a:pt x="278" y="198"/>
                  </a:lnTo>
                  <a:lnTo>
                    <a:pt x="277" y="198"/>
                  </a:lnTo>
                  <a:lnTo>
                    <a:pt x="276" y="198"/>
                  </a:lnTo>
                  <a:lnTo>
                    <a:pt x="275" y="198"/>
                  </a:lnTo>
                  <a:lnTo>
                    <a:pt x="274" y="199"/>
                  </a:lnTo>
                  <a:lnTo>
                    <a:pt x="273" y="199"/>
                  </a:lnTo>
                  <a:lnTo>
                    <a:pt x="274" y="200"/>
                  </a:lnTo>
                  <a:lnTo>
                    <a:pt x="275" y="201"/>
                  </a:lnTo>
                  <a:lnTo>
                    <a:pt x="276" y="202"/>
                  </a:lnTo>
                  <a:lnTo>
                    <a:pt x="276" y="204"/>
                  </a:lnTo>
                  <a:lnTo>
                    <a:pt x="275" y="207"/>
                  </a:lnTo>
                  <a:lnTo>
                    <a:pt x="275" y="208"/>
                  </a:lnTo>
                  <a:lnTo>
                    <a:pt x="276" y="209"/>
                  </a:lnTo>
                  <a:lnTo>
                    <a:pt x="276" y="209"/>
                  </a:lnTo>
                  <a:lnTo>
                    <a:pt x="275" y="210"/>
                  </a:lnTo>
                  <a:lnTo>
                    <a:pt x="274" y="210"/>
                  </a:lnTo>
                  <a:lnTo>
                    <a:pt x="273" y="210"/>
                  </a:lnTo>
                  <a:lnTo>
                    <a:pt x="272" y="210"/>
                  </a:lnTo>
                  <a:lnTo>
                    <a:pt x="272" y="211"/>
                  </a:lnTo>
                  <a:lnTo>
                    <a:pt x="270" y="212"/>
                  </a:lnTo>
                  <a:lnTo>
                    <a:pt x="269" y="214"/>
                  </a:lnTo>
                  <a:lnTo>
                    <a:pt x="268" y="217"/>
                  </a:lnTo>
                  <a:lnTo>
                    <a:pt x="266" y="217"/>
                  </a:lnTo>
                  <a:lnTo>
                    <a:pt x="265" y="219"/>
                  </a:lnTo>
                  <a:lnTo>
                    <a:pt x="265" y="220"/>
                  </a:lnTo>
                  <a:lnTo>
                    <a:pt x="265" y="221"/>
                  </a:lnTo>
                  <a:lnTo>
                    <a:pt x="263" y="224"/>
                  </a:lnTo>
                  <a:lnTo>
                    <a:pt x="263" y="225"/>
                  </a:lnTo>
                  <a:lnTo>
                    <a:pt x="263" y="227"/>
                  </a:lnTo>
                  <a:lnTo>
                    <a:pt x="262" y="228"/>
                  </a:lnTo>
                  <a:lnTo>
                    <a:pt x="262" y="228"/>
                  </a:lnTo>
                  <a:lnTo>
                    <a:pt x="260" y="229"/>
                  </a:lnTo>
                  <a:lnTo>
                    <a:pt x="259" y="229"/>
                  </a:lnTo>
                  <a:lnTo>
                    <a:pt x="258" y="230"/>
                  </a:lnTo>
                  <a:lnTo>
                    <a:pt x="258" y="231"/>
                  </a:lnTo>
                  <a:lnTo>
                    <a:pt x="258" y="232"/>
                  </a:lnTo>
                  <a:lnTo>
                    <a:pt x="259" y="233"/>
                  </a:lnTo>
                  <a:lnTo>
                    <a:pt x="259" y="233"/>
                  </a:lnTo>
                  <a:lnTo>
                    <a:pt x="259" y="234"/>
                  </a:lnTo>
                  <a:lnTo>
                    <a:pt x="259" y="235"/>
                  </a:lnTo>
                  <a:lnTo>
                    <a:pt x="255" y="237"/>
                  </a:lnTo>
                  <a:lnTo>
                    <a:pt x="253" y="238"/>
                  </a:lnTo>
                  <a:lnTo>
                    <a:pt x="253" y="240"/>
                  </a:lnTo>
                  <a:lnTo>
                    <a:pt x="253" y="241"/>
                  </a:lnTo>
                  <a:lnTo>
                    <a:pt x="253" y="241"/>
                  </a:lnTo>
                  <a:lnTo>
                    <a:pt x="253" y="241"/>
                  </a:lnTo>
                  <a:lnTo>
                    <a:pt x="253" y="242"/>
                  </a:lnTo>
                  <a:lnTo>
                    <a:pt x="253" y="242"/>
                  </a:lnTo>
                  <a:lnTo>
                    <a:pt x="253" y="242"/>
                  </a:lnTo>
                  <a:lnTo>
                    <a:pt x="251" y="242"/>
                  </a:lnTo>
                  <a:lnTo>
                    <a:pt x="249" y="242"/>
                  </a:lnTo>
                  <a:lnTo>
                    <a:pt x="248" y="244"/>
                  </a:lnTo>
                  <a:lnTo>
                    <a:pt x="247" y="246"/>
                  </a:lnTo>
                  <a:lnTo>
                    <a:pt x="246" y="246"/>
                  </a:lnTo>
                  <a:lnTo>
                    <a:pt x="245" y="248"/>
                  </a:lnTo>
                  <a:lnTo>
                    <a:pt x="242" y="248"/>
                  </a:lnTo>
                  <a:lnTo>
                    <a:pt x="242" y="248"/>
                  </a:lnTo>
                  <a:lnTo>
                    <a:pt x="241" y="247"/>
                  </a:lnTo>
                  <a:lnTo>
                    <a:pt x="241" y="246"/>
                  </a:lnTo>
                  <a:lnTo>
                    <a:pt x="241" y="245"/>
                  </a:lnTo>
                  <a:lnTo>
                    <a:pt x="240" y="244"/>
                  </a:lnTo>
                  <a:lnTo>
                    <a:pt x="240" y="244"/>
                  </a:lnTo>
                  <a:lnTo>
                    <a:pt x="239" y="246"/>
                  </a:lnTo>
                  <a:lnTo>
                    <a:pt x="238" y="246"/>
                  </a:lnTo>
                  <a:lnTo>
                    <a:pt x="237" y="247"/>
                  </a:lnTo>
                  <a:lnTo>
                    <a:pt x="235" y="248"/>
                  </a:lnTo>
                  <a:lnTo>
                    <a:pt x="233" y="247"/>
                  </a:lnTo>
                  <a:lnTo>
                    <a:pt x="230" y="246"/>
                  </a:lnTo>
                  <a:lnTo>
                    <a:pt x="229" y="246"/>
                  </a:lnTo>
                  <a:lnTo>
                    <a:pt x="229" y="247"/>
                  </a:lnTo>
                  <a:lnTo>
                    <a:pt x="228" y="249"/>
                  </a:lnTo>
                  <a:lnTo>
                    <a:pt x="228" y="249"/>
                  </a:lnTo>
                  <a:lnTo>
                    <a:pt x="228" y="249"/>
                  </a:lnTo>
                  <a:lnTo>
                    <a:pt x="228" y="252"/>
                  </a:lnTo>
                  <a:lnTo>
                    <a:pt x="227" y="254"/>
                  </a:lnTo>
                  <a:lnTo>
                    <a:pt x="226" y="255"/>
                  </a:lnTo>
                  <a:lnTo>
                    <a:pt x="224" y="255"/>
                  </a:lnTo>
                  <a:lnTo>
                    <a:pt x="224" y="255"/>
                  </a:lnTo>
                  <a:lnTo>
                    <a:pt x="224" y="254"/>
                  </a:lnTo>
                  <a:lnTo>
                    <a:pt x="224" y="253"/>
                  </a:lnTo>
                  <a:lnTo>
                    <a:pt x="224" y="252"/>
                  </a:lnTo>
                  <a:lnTo>
                    <a:pt x="223" y="252"/>
                  </a:lnTo>
                  <a:lnTo>
                    <a:pt x="222" y="252"/>
                  </a:lnTo>
                  <a:lnTo>
                    <a:pt x="221" y="253"/>
                  </a:lnTo>
                  <a:lnTo>
                    <a:pt x="221" y="255"/>
                  </a:lnTo>
                  <a:lnTo>
                    <a:pt x="219" y="256"/>
                  </a:lnTo>
                  <a:lnTo>
                    <a:pt x="217" y="257"/>
                  </a:lnTo>
                  <a:lnTo>
                    <a:pt x="215" y="257"/>
                  </a:lnTo>
                  <a:lnTo>
                    <a:pt x="213" y="259"/>
                  </a:lnTo>
                  <a:lnTo>
                    <a:pt x="211" y="261"/>
                  </a:lnTo>
                  <a:lnTo>
                    <a:pt x="210" y="261"/>
                  </a:lnTo>
                  <a:lnTo>
                    <a:pt x="210" y="262"/>
                  </a:lnTo>
                  <a:lnTo>
                    <a:pt x="210" y="263"/>
                  </a:lnTo>
                  <a:lnTo>
                    <a:pt x="211" y="264"/>
                  </a:lnTo>
                  <a:lnTo>
                    <a:pt x="212" y="265"/>
                  </a:lnTo>
                  <a:lnTo>
                    <a:pt x="212" y="266"/>
                  </a:lnTo>
                  <a:lnTo>
                    <a:pt x="211" y="266"/>
                  </a:lnTo>
                  <a:lnTo>
                    <a:pt x="210" y="266"/>
                  </a:lnTo>
                  <a:lnTo>
                    <a:pt x="208" y="265"/>
                  </a:lnTo>
                  <a:lnTo>
                    <a:pt x="207" y="264"/>
                  </a:lnTo>
                  <a:lnTo>
                    <a:pt x="207" y="264"/>
                  </a:lnTo>
                  <a:lnTo>
                    <a:pt x="208" y="262"/>
                  </a:lnTo>
                  <a:lnTo>
                    <a:pt x="208" y="261"/>
                  </a:lnTo>
                  <a:lnTo>
                    <a:pt x="207" y="261"/>
                  </a:lnTo>
                  <a:lnTo>
                    <a:pt x="206" y="260"/>
                  </a:lnTo>
                  <a:lnTo>
                    <a:pt x="206" y="259"/>
                  </a:lnTo>
                  <a:lnTo>
                    <a:pt x="207" y="259"/>
                  </a:lnTo>
                  <a:lnTo>
                    <a:pt x="208" y="258"/>
                  </a:lnTo>
                  <a:lnTo>
                    <a:pt x="209" y="257"/>
                  </a:lnTo>
                  <a:lnTo>
                    <a:pt x="209" y="257"/>
                  </a:lnTo>
                  <a:lnTo>
                    <a:pt x="209" y="257"/>
                  </a:lnTo>
                  <a:lnTo>
                    <a:pt x="209" y="256"/>
                  </a:lnTo>
                  <a:lnTo>
                    <a:pt x="208" y="256"/>
                  </a:lnTo>
                  <a:lnTo>
                    <a:pt x="206" y="256"/>
                  </a:lnTo>
                  <a:lnTo>
                    <a:pt x="205" y="257"/>
                  </a:lnTo>
                  <a:lnTo>
                    <a:pt x="205" y="257"/>
                  </a:lnTo>
                  <a:lnTo>
                    <a:pt x="204" y="257"/>
                  </a:lnTo>
                  <a:lnTo>
                    <a:pt x="204" y="258"/>
                  </a:lnTo>
                  <a:lnTo>
                    <a:pt x="200" y="258"/>
                  </a:lnTo>
                  <a:lnTo>
                    <a:pt x="199" y="257"/>
                  </a:lnTo>
                  <a:lnTo>
                    <a:pt x="197" y="256"/>
                  </a:lnTo>
                  <a:lnTo>
                    <a:pt x="196" y="255"/>
                  </a:lnTo>
                  <a:lnTo>
                    <a:pt x="193" y="254"/>
                  </a:lnTo>
                  <a:lnTo>
                    <a:pt x="190" y="253"/>
                  </a:lnTo>
                  <a:lnTo>
                    <a:pt x="190" y="252"/>
                  </a:lnTo>
                  <a:lnTo>
                    <a:pt x="190" y="252"/>
                  </a:lnTo>
                  <a:lnTo>
                    <a:pt x="190" y="250"/>
                  </a:lnTo>
                  <a:lnTo>
                    <a:pt x="190" y="248"/>
                  </a:lnTo>
                  <a:lnTo>
                    <a:pt x="190" y="248"/>
                  </a:lnTo>
                  <a:lnTo>
                    <a:pt x="190" y="248"/>
                  </a:lnTo>
                  <a:lnTo>
                    <a:pt x="188" y="245"/>
                  </a:lnTo>
                  <a:lnTo>
                    <a:pt x="186" y="244"/>
                  </a:lnTo>
                  <a:lnTo>
                    <a:pt x="184" y="243"/>
                  </a:lnTo>
                  <a:lnTo>
                    <a:pt x="182" y="244"/>
                  </a:lnTo>
                  <a:lnTo>
                    <a:pt x="178" y="245"/>
                  </a:lnTo>
                  <a:lnTo>
                    <a:pt x="175" y="246"/>
                  </a:lnTo>
                  <a:lnTo>
                    <a:pt x="172" y="248"/>
                  </a:lnTo>
                  <a:lnTo>
                    <a:pt x="171" y="248"/>
                  </a:lnTo>
                  <a:lnTo>
                    <a:pt x="170" y="248"/>
                  </a:lnTo>
                  <a:lnTo>
                    <a:pt x="167" y="248"/>
                  </a:lnTo>
                  <a:lnTo>
                    <a:pt x="166" y="248"/>
                  </a:lnTo>
                  <a:lnTo>
                    <a:pt x="165" y="249"/>
                  </a:lnTo>
                  <a:lnTo>
                    <a:pt x="164" y="249"/>
                  </a:lnTo>
                  <a:lnTo>
                    <a:pt x="163" y="249"/>
                  </a:lnTo>
                  <a:lnTo>
                    <a:pt x="162" y="249"/>
                  </a:lnTo>
                  <a:lnTo>
                    <a:pt x="162" y="250"/>
                  </a:lnTo>
                  <a:lnTo>
                    <a:pt x="161" y="250"/>
                  </a:lnTo>
                  <a:lnTo>
                    <a:pt x="162" y="252"/>
                  </a:lnTo>
                  <a:lnTo>
                    <a:pt x="164" y="255"/>
                  </a:lnTo>
                  <a:lnTo>
                    <a:pt x="164" y="256"/>
                  </a:lnTo>
                  <a:lnTo>
                    <a:pt x="164" y="257"/>
                  </a:lnTo>
                  <a:lnTo>
                    <a:pt x="164" y="257"/>
                  </a:lnTo>
                  <a:lnTo>
                    <a:pt x="162" y="258"/>
                  </a:lnTo>
                  <a:lnTo>
                    <a:pt x="160" y="258"/>
                  </a:lnTo>
                  <a:lnTo>
                    <a:pt x="159" y="258"/>
                  </a:lnTo>
                  <a:lnTo>
                    <a:pt x="158" y="257"/>
                  </a:lnTo>
                  <a:lnTo>
                    <a:pt x="158" y="257"/>
                  </a:lnTo>
                  <a:lnTo>
                    <a:pt x="158" y="256"/>
                  </a:lnTo>
                  <a:lnTo>
                    <a:pt x="158" y="255"/>
                  </a:lnTo>
                  <a:lnTo>
                    <a:pt x="157" y="255"/>
                  </a:lnTo>
                  <a:lnTo>
                    <a:pt x="154" y="255"/>
                  </a:lnTo>
                  <a:lnTo>
                    <a:pt x="154" y="255"/>
                  </a:lnTo>
                  <a:lnTo>
                    <a:pt x="153" y="254"/>
                  </a:lnTo>
                  <a:lnTo>
                    <a:pt x="153" y="253"/>
                  </a:lnTo>
                  <a:lnTo>
                    <a:pt x="153" y="252"/>
                  </a:lnTo>
                  <a:lnTo>
                    <a:pt x="152" y="251"/>
                  </a:lnTo>
                  <a:lnTo>
                    <a:pt x="152" y="251"/>
                  </a:lnTo>
                  <a:lnTo>
                    <a:pt x="151" y="252"/>
                  </a:lnTo>
                  <a:lnTo>
                    <a:pt x="150" y="252"/>
                  </a:lnTo>
                  <a:lnTo>
                    <a:pt x="149" y="252"/>
                  </a:lnTo>
                  <a:lnTo>
                    <a:pt x="149" y="251"/>
                  </a:lnTo>
                  <a:lnTo>
                    <a:pt x="149" y="250"/>
                  </a:lnTo>
                  <a:lnTo>
                    <a:pt x="149" y="248"/>
                  </a:lnTo>
                  <a:lnTo>
                    <a:pt x="151" y="248"/>
                  </a:lnTo>
                  <a:lnTo>
                    <a:pt x="152" y="246"/>
                  </a:lnTo>
                  <a:lnTo>
                    <a:pt x="152" y="244"/>
                  </a:lnTo>
                  <a:lnTo>
                    <a:pt x="152" y="242"/>
                  </a:lnTo>
                  <a:lnTo>
                    <a:pt x="152" y="242"/>
                  </a:lnTo>
                  <a:lnTo>
                    <a:pt x="150" y="242"/>
                  </a:lnTo>
                  <a:lnTo>
                    <a:pt x="149" y="242"/>
                  </a:lnTo>
                  <a:lnTo>
                    <a:pt x="149" y="242"/>
                  </a:lnTo>
                  <a:lnTo>
                    <a:pt x="149" y="240"/>
                  </a:lnTo>
                  <a:lnTo>
                    <a:pt x="149" y="238"/>
                  </a:lnTo>
                  <a:lnTo>
                    <a:pt x="149" y="237"/>
                  </a:lnTo>
                  <a:lnTo>
                    <a:pt x="148" y="236"/>
                  </a:lnTo>
                  <a:lnTo>
                    <a:pt x="147" y="236"/>
                  </a:lnTo>
                  <a:lnTo>
                    <a:pt x="146" y="236"/>
                  </a:lnTo>
                  <a:lnTo>
                    <a:pt x="144" y="237"/>
                  </a:lnTo>
                  <a:lnTo>
                    <a:pt x="142" y="237"/>
                  </a:lnTo>
                  <a:lnTo>
                    <a:pt x="141" y="237"/>
                  </a:lnTo>
                  <a:lnTo>
                    <a:pt x="140" y="236"/>
                  </a:lnTo>
                  <a:lnTo>
                    <a:pt x="139" y="235"/>
                  </a:lnTo>
                  <a:lnTo>
                    <a:pt x="139" y="234"/>
                  </a:lnTo>
                  <a:lnTo>
                    <a:pt x="139" y="232"/>
                  </a:lnTo>
                  <a:lnTo>
                    <a:pt x="140" y="230"/>
                  </a:lnTo>
                  <a:lnTo>
                    <a:pt x="141" y="228"/>
                  </a:lnTo>
                  <a:lnTo>
                    <a:pt x="143" y="224"/>
                  </a:lnTo>
                  <a:lnTo>
                    <a:pt x="144" y="223"/>
                  </a:lnTo>
                  <a:lnTo>
                    <a:pt x="144" y="221"/>
                  </a:lnTo>
                  <a:lnTo>
                    <a:pt x="145" y="217"/>
                  </a:lnTo>
                  <a:lnTo>
                    <a:pt x="144" y="209"/>
                  </a:lnTo>
                  <a:lnTo>
                    <a:pt x="144" y="208"/>
                  </a:lnTo>
                  <a:lnTo>
                    <a:pt x="143" y="205"/>
                  </a:lnTo>
                  <a:lnTo>
                    <a:pt x="141" y="205"/>
                  </a:lnTo>
                  <a:lnTo>
                    <a:pt x="140" y="204"/>
                  </a:lnTo>
                  <a:lnTo>
                    <a:pt x="139" y="205"/>
                  </a:lnTo>
                  <a:lnTo>
                    <a:pt x="138" y="205"/>
                  </a:lnTo>
                  <a:lnTo>
                    <a:pt x="136" y="205"/>
                  </a:lnTo>
                  <a:lnTo>
                    <a:pt x="135" y="205"/>
                  </a:lnTo>
                  <a:lnTo>
                    <a:pt x="134" y="204"/>
                  </a:lnTo>
                  <a:lnTo>
                    <a:pt x="134" y="204"/>
                  </a:lnTo>
                  <a:lnTo>
                    <a:pt x="135" y="203"/>
                  </a:lnTo>
                  <a:lnTo>
                    <a:pt x="135" y="201"/>
                  </a:lnTo>
                  <a:lnTo>
                    <a:pt x="135" y="201"/>
                  </a:lnTo>
                  <a:lnTo>
                    <a:pt x="134" y="200"/>
                  </a:lnTo>
                  <a:lnTo>
                    <a:pt x="133" y="199"/>
                  </a:lnTo>
                  <a:lnTo>
                    <a:pt x="130" y="199"/>
                  </a:lnTo>
                  <a:lnTo>
                    <a:pt x="126" y="199"/>
                  </a:lnTo>
                  <a:lnTo>
                    <a:pt x="124" y="200"/>
                  </a:lnTo>
                  <a:lnTo>
                    <a:pt x="120" y="201"/>
                  </a:lnTo>
                  <a:lnTo>
                    <a:pt x="114" y="204"/>
                  </a:lnTo>
                  <a:lnTo>
                    <a:pt x="108" y="208"/>
                  </a:lnTo>
                  <a:lnTo>
                    <a:pt x="107" y="209"/>
                  </a:lnTo>
                  <a:lnTo>
                    <a:pt x="105" y="209"/>
                  </a:lnTo>
                  <a:lnTo>
                    <a:pt x="104" y="208"/>
                  </a:lnTo>
                  <a:lnTo>
                    <a:pt x="103" y="208"/>
                  </a:lnTo>
                  <a:lnTo>
                    <a:pt x="102" y="207"/>
                  </a:lnTo>
                  <a:lnTo>
                    <a:pt x="101" y="207"/>
                  </a:lnTo>
                  <a:lnTo>
                    <a:pt x="97" y="208"/>
                  </a:lnTo>
                  <a:lnTo>
                    <a:pt x="94" y="209"/>
                  </a:lnTo>
                  <a:lnTo>
                    <a:pt x="93" y="209"/>
                  </a:lnTo>
                  <a:lnTo>
                    <a:pt x="92" y="209"/>
                  </a:lnTo>
                  <a:lnTo>
                    <a:pt x="92" y="210"/>
                  </a:lnTo>
                  <a:lnTo>
                    <a:pt x="91" y="211"/>
                  </a:lnTo>
                  <a:lnTo>
                    <a:pt x="89" y="210"/>
                  </a:lnTo>
                  <a:lnTo>
                    <a:pt x="88" y="209"/>
                  </a:lnTo>
                  <a:lnTo>
                    <a:pt x="87" y="208"/>
                  </a:lnTo>
                  <a:lnTo>
                    <a:pt x="87" y="209"/>
                  </a:lnTo>
                  <a:lnTo>
                    <a:pt x="86" y="209"/>
                  </a:lnTo>
                  <a:lnTo>
                    <a:pt x="85" y="209"/>
                  </a:lnTo>
                  <a:lnTo>
                    <a:pt x="83" y="209"/>
                  </a:lnTo>
                  <a:lnTo>
                    <a:pt x="82" y="209"/>
                  </a:lnTo>
                  <a:lnTo>
                    <a:pt x="79" y="207"/>
                  </a:lnTo>
                  <a:lnTo>
                    <a:pt x="78" y="207"/>
                  </a:lnTo>
                  <a:lnTo>
                    <a:pt x="77" y="207"/>
                  </a:lnTo>
                  <a:lnTo>
                    <a:pt x="76" y="208"/>
                  </a:lnTo>
                  <a:lnTo>
                    <a:pt x="75" y="209"/>
                  </a:lnTo>
                  <a:lnTo>
                    <a:pt x="75" y="209"/>
                  </a:lnTo>
                  <a:lnTo>
                    <a:pt x="74" y="209"/>
                  </a:lnTo>
                  <a:lnTo>
                    <a:pt x="71" y="207"/>
                  </a:lnTo>
                  <a:lnTo>
                    <a:pt x="69" y="205"/>
                  </a:lnTo>
                  <a:lnTo>
                    <a:pt x="68" y="204"/>
                  </a:lnTo>
                  <a:lnTo>
                    <a:pt x="66" y="202"/>
                  </a:lnTo>
                  <a:lnTo>
                    <a:pt x="65" y="201"/>
                  </a:lnTo>
                  <a:lnTo>
                    <a:pt x="63" y="201"/>
                  </a:lnTo>
                  <a:lnTo>
                    <a:pt x="63" y="201"/>
                  </a:lnTo>
                  <a:lnTo>
                    <a:pt x="63" y="201"/>
                  </a:lnTo>
                  <a:lnTo>
                    <a:pt x="63" y="201"/>
                  </a:lnTo>
                  <a:lnTo>
                    <a:pt x="63" y="200"/>
                  </a:lnTo>
                  <a:lnTo>
                    <a:pt x="63" y="199"/>
                  </a:lnTo>
                  <a:lnTo>
                    <a:pt x="62" y="199"/>
                  </a:lnTo>
                  <a:lnTo>
                    <a:pt x="60" y="198"/>
                  </a:lnTo>
                  <a:lnTo>
                    <a:pt x="59" y="198"/>
                  </a:lnTo>
                  <a:lnTo>
                    <a:pt x="57" y="198"/>
                  </a:lnTo>
                  <a:lnTo>
                    <a:pt x="57" y="198"/>
                  </a:lnTo>
                  <a:lnTo>
                    <a:pt x="57" y="197"/>
                  </a:lnTo>
                  <a:lnTo>
                    <a:pt x="55" y="195"/>
                  </a:lnTo>
                  <a:lnTo>
                    <a:pt x="52" y="193"/>
                  </a:lnTo>
                  <a:lnTo>
                    <a:pt x="50" y="191"/>
                  </a:lnTo>
                  <a:lnTo>
                    <a:pt x="50" y="191"/>
                  </a:lnTo>
                  <a:lnTo>
                    <a:pt x="49" y="192"/>
                  </a:lnTo>
                  <a:lnTo>
                    <a:pt x="46" y="193"/>
                  </a:lnTo>
                  <a:lnTo>
                    <a:pt x="45" y="193"/>
                  </a:lnTo>
                  <a:lnTo>
                    <a:pt x="44" y="192"/>
                  </a:lnTo>
                  <a:lnTo>
                    <a:pt x="44" y="19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28" name="Freeform 605"/>
            <p:cNvSpPr>
              <a:spLocks/>
            </p:cNvSpPr>
            <p:nvPr/>
          </p:nvSpPr>
          <p:spPr bwMode="auto">
            <a:xfrm>
              <a:off x="7397753" y="6488108"/>
              <a:ext cx="66675" cy="63500"/>
            </a:xfrm>
            <a:custGeom>
              <a:avLst/>
              <a:gdLst/>
              <a:ahLst/>
              <a:cxnLst>
                <a:cxn ang="0">
                  <a:pos x="0" y="36"/>
                </a:cxn>
                <a:cxn ang="0">
                  <a:pos x="1" y="32"/>
                </a:cxn>
                <a:cxn ang="0">
                  <a:pos x="3" y="24"/>
                </a:cxn>
                <a:cxn ang="0">
                  <a:pos x="4" y="20"/>
                </a:cxn>
                <a:cxn ang="0">
                  <a:pos x="7" y="18"/>
                </a:cxn>
                <a:cxn ang="0">
                  <a:pos x="10" y="15"/>
                </a:cxn>
                <a:cxn ang="0">
                  <a:pos x="15" y="11"/>
                </a:cxn>
                <a:cxn ang="0">
                  <a:pos x="20" y="6"/>
                </a:cxn>
                <a:cxn ang="0">
                  <a:pos x="27" y="1"/>
                </a:cxn>
                <a:cxn ang="0">
                  <a:pos x="30" y="0"/>
                </a:cxn>
                <a:cxn ang="0">
                  <a:pos x="34" y="2"/>
                </a:cxn>
                <a:cxn ang="0">
                  <a:pos x="34" y="3"/>
                </a:cxn>
                <a:cxn ang="0">
                  <a:pos x="36" y="8"/>
                </a:cxn>
                <a:cxn ang="0">
                  <a:pos x="36" y="10"/>
                </a:cxn>
                <a:cxn ang="0">
                  <a:pos x="36" y="12"/>
                </a:cxn>
                <a:cxn ang="0">
                  <a:pos x="39" y="15"/>
                </a:cxn>
                <a:cxn ang="0">
                  <a:pos x="42" y="21"/>
                </a:cxn>
                <a:cxn ang="0">
                  <a:pos x="41" y="24"/>
                </a:cxn>
                <a:cxn ang="0">
                  <a:pos x="40" y="28"/>
                </a:cxn>
                <a:cxn ang="0">
                  <a:pos x="38" y="28"/>
                </a:cxn>
                <a:cxn ang="0">
                  <a:pos x="34" y="28"/>
                </a:cxn>
                <a:cxn ang="0">
                  <a:pos x="23" y="28"/>
                </a:cxn>
                <a:cxn ang="0">
                  <a:pos x="18" y="30"/>
                </a:cxn>
                <a:cxn ang="0">
                  <a:pos x="17" y="34"/>
                </a:cxn>
                <a:cxn ang="0">
                  <a:pos x="17" y="40"/>
                </a:cxn>
                <a:cxn ang="0">
                  <a:pos x="17" y="40"/>
                </a:cxn>
                <a:cxn ang="0">
                  <a:pos x="14" y="39"/>
                </a:cxn>
                <a:cxn ang="0">
                  <a:pos x="10" y="40"/>
                </a:cxn>
                <a:cxn ang="0">
                  <a:pos x="8" y="40"/>
                </a:cxn>
                <a:cxn ang="0">
                  <a:pos x="4" y="36"/>
                </a:cxn>
                <a:cxn ang="0">
                  <a:pos x="3" y="35"/>
                </a:cxn>
                <a:cxn ang="0">
                  <a:pos x="0" y="36"/>
                </a:cxn>
              </a:cxnLst>
              <a:rect l="0" t="0" r="r" b="b"/>
              <a:pathLst>
                <a:path w="42" h="40">
                  <a:moveTo>
                    <a:pt x="0" y="36"/>
                  </a:moveTo>
                  <a:lnTo>
                    <a:pt x="0" y="36"/>
                  </a:lnTo>
                  <a:lnTo>
                    <a:pt x="0" y="34"/>
                  </a:lnTo>
                  <a:lnTo>
                    <a:pt x="1" y="32"/>
                  </a:lnTo>
                  <a:lnTo>
                    <a:pt x="2" y="28"/>
                  </a:lnTo>
                  <a:lnTo>
                    <a:pt x="3" y="24"/>
                  </a:lnTo>
                  <a:lnTo>
                    <a:pt x="4" y="21"/>
                  </a:lnTo>
                  <a:lnTo>
                    <a:pt x="4" y="20"/>
                  </a:lnTo>
                  <a:lnTo>
                    <a:pt x="5" y="19"/>
                  </a:lnTo>
                  <a:lnTo>
                    <a:pt x="7" y="18"/>
                  </a:lnTo>
                  <a:lnTo>
                    <a:pt x="8" y="17"/>
                  </a:lnTo>
                  <a:lnTo>
                    <a:pt x="10" y="15"/>
                  </a:lnTo>
                  <a:lnTo>
                    <a:pt x="11" y="15"/>
                  </a:lnTo>
                  <a:lnTo>
                    <a:pt x="15" y="11"/>
                  </a:lnTo>
                  <a:lnTo>
                    <a:pt x="17" y="9"/>
                  </a:lnTo>
                  <a:lnTo>
                    <a:pt x="20" y="6"/>
                  </a:lnTo>
                  <a:lnTo>
                    <a:pt x="23" y="2"/>
                  </a:lnTo>
                  <a:lnTo>
                    <a:pt x="27" y="1"/>
                  </a:lnTo>
                  <a:lnTo>
                    <a:pt x="28" y="0"/>
                  </a:lnTo>
                  <a:lnTo>
                    <a:pt x="30" y="0"/>
                  </a:lnTo>
                  <a:lnTo>
                    <a:pt x="31" y="0"/>
                  </a:lnTo>
                  <a:lnTo>
                    <a:pt x="34" y="2"/>
                  </a:lnTo>
                  <a:lnTo>
                    <a:pt x="34" y="2"/>
                  </a:lnTo>
                  <a:lnTo>
                    <a:pt x="34" y="3"/>
                  </a:lnTo>
                  <a:lnTo>
                    <a:pt x="35" y="6"/>
                  </a:lnTo>
                  <a:lnTo>
                    <a:pt x="36" y="8"/>
                  </a:lnTo>
                  <a:lnTo>
                    <a:pt x="36" y="9"/>
                  </a:lnTo>
                  <a:lnTo>
                    <a:pt x="36" y="10"/>
                  </a:lnTo>
                  <a:lnTo>
                    <a:pt x="36" y="11"/>
                  </a:lnTo>
                  <a:lnTo>
                    <a:pt x="36" y="12"/>
                  </a:lnTo>
                  <a:lnTo>
                    <a:pt x="36" y="13"/>
                  </a:lnTo>
                  <a:lnTo>
                    <a:pt x="39" y="15"/>
                  </a:lnTo>
                  <a:lnTo>
                    <a:pt x="41" y="18"/>
                  </a:lnTo>
                  <a:lnTo>
                    <a:pt x="42" y="21"/>
                  </a:lnTo>
                  <a:lnTo>
                    <a:pt x="42" y="22"/>
                  </a:lnTo>
                  <a:lnTo>
                    <a:pt x="41" y="24"/>
                  </a:lnTo>
                  <a:lnTo>
                    <a:pt x="40" y="26"/>
                  </a:lnTo>
                  <a:lnTo>
                    <a:pt x="40" y="28"/>
                  </a:lnTo>
                  <a:lnTo>
                    <a:pt x="40" y="28"/>
                  </a:lnTo>
                  <a:lnTo>
                    <a:pt x="38" y="28"/>
                  </a:lnTo>
                  <a:lnTo>
                    <a:pt x="38" y="28"/>
                  </a:lnTo>
                  <a:lnTo>
                    <a:pt x="34" y="28"/>
                  </a:lnTo>
                  <a:lnTo>
                    <a:pt x="26" y="28"/>
                  </a:lnTo>
                  <a:lnTo>
                    <a:pt x="23" y="28"/>
                  </a:lnTo>
                  <a:lnTo>
                    <a:pt x="19" y="29"/>
                  </a:lnTo>
                  <a:lnTo>
                    <a:pt x="18" y="30"/>
                  </a:lnTo>
                  <a:lnTo>
                    <a:pt x="17" y="31"/>
                  </a:lnTo>
                  <a:lnTo>
                    <a:pt x="17" y="34"/>
                  </a:lnTo>
                  <a:lnTo>
                    <a:pt x="17" y="38"/>
                  </a:lnTo>
                  <a:lnTo>
                    <a:pt x="17" y="40"/>
                  </a:lnTo>
                  <a:lnTo>
                    <a:pt x="17" y="40"/>
                  </a:lnTo>
                  <a:lnTo>
                    <a:pt x="17" y="40"/>
                  </a:lnTo>
                  <a:lnTo>
                    <a:pt x="16" y="40"/>
                  </a:lnTo>
                  <a:lnTo>
                    <a:pt x="14" y="39"/>
                  </a:lnTo>
                  <a:lnTo>
                    <a:pt x="12" y="39"/>
                  </a:lnTo>
                  <a:lnTo>
                    <a:pt x="10" y="40"/>
                  </a:lnTo>
                  <a:lnTo>
                    <a:pt x="10" y="40"/>
                  </a:lnTo>
                  <a:lnTo>
                    <a:pt x="8" y="40"/>
                  </a:lnTo>
                  <a:lnTo>
                    <a:pt x="7" y="40"/>
                  </a:lnTo>
                  <a:lnTo>
                    <a:pt x="4" y="36"/>
                  </a:lnTo>
                  <a:lnTo>
                    <a:pt x="4" y="36"/>
                  </a:lnTo>
                  <a:lnTo>
                    <a:pt x="3" y="35"/>
                  </a:lnTo>
                  <a:lnTo>
                    <a:pt x="1" y="36"/>
                  </a:lnTo>
                  <a:lnTo>
                    <a:pt x="0" y="36"/>
                  </a:lnTo>
                  <a:lnTo>
                    <a:pt x="0" y="3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29" name="Freeform 606"/>
            <p:cNvSpPr>
              <a:spLocks/>
            </p:cNvSpPr>
            <p:nvPr/>
          </p:nvSpPr>
          <p:spPr bwMode="auto">
            <a:xfrm>
              <a:off x="7691441" y="6164259"/>
              <a:ext cx="30163" cy="22225"/>
            </a:xfrm>
            <a:custGeom>
              <a:avLst/>
              <a:gdLst/>
              <a:ahLst/>
              <a:cxnLst>
                <a:cxn ang="0">
                  <a:pos x="0" y="12"/>
                </a:cxn>
                <a:cxn ang="0">
                  <a:pos x="0" y="12"/>
                </a:cxn>
                <a:cxn ang="0">
                  <a:pos x="3" y="13"/>
                </a:cxn>
                <a:cxn ang="0">
                  <a:pos x="4" y="14"/>
                </a:cxn>
                <a:cxn ang="0">
                  <a:pos x="5" y="13"/>
                </a:cxn>
                <a:cxn ang="0">
                  <a:pos x="8" y="12"/>
                </a:cxn>
                <a:cxn ang="0">
                  <a:pos x="9" y="11"/>
                </a:cxn>
                <a:cxn ang="0">
                  <a:pos x="9" y="11"/>
                </a:cxn>
                <a:cxn ang="0">
                  <a:pos x="13" y="11"/>
                </a:cxn>
                <a:cxn ang="0">
                  <a:pos x="16" y="11"/>
                </a:cxn>
                <a:cxn ang="0">
                  <a:pos x="17" y="10"/>
                </a:cxn>
                <a:cxn ang="0">
                  <a:pos x="18" y="10"/>
                </a:cxn>
                <a:cxn ang="0">
                  <a:pos x="19" y="9"/>
                </a:cxn>
                <a:cxn ang="0">
                  <a:pos x="18" y="8"/>
                </a:cxn>
                <a:cxn ang="0">
                  <a:pos x="18" y="7"/>
                </a:cxn>
                <a:cxn ang="0">
                  <a:pos x="17" y="6"/>
                </a:cxn>
                <a:cxn ang="0">
                  <a:pos x="16" y="5"/>
                </a:cxn>
                <a:cxn ang="0">
                  <a:pos x="16" y="5"/>
                </a:cxn>
                <a:cxn ang="0">
                  <a:pos x="14" y="5"/>
                </a:cxn>
                <a:cxn ang="0">
                  <a:pos x="13" y="5"/>
                </a:cxn>
                <a:cxn ang="0">
                  <a:pos x="13" y="4"/>
                </a:cxn>
                <a:cxn ang="0">
                  <a:pos x="12" y="3"/>
                </a:cxn>
                <a:cxn ang="0">
                  <a:pos x="10" y="0"/>
                </a:cxn>
                <a:cxn ang="0">
                  <a:pos x="8" y="1"/>
                </a:cxn>
                <a:cxn ang="0">
                  <a:pos x="4" y="2"/>
                </a:cxn>
                <a:cxn ang="0">
                  <a:pos x="4" y="4"/>
                </a:cxn>
                <a:cxn ang="0">
                  <a:pos x="5" y="4"/>
                </a:cxn>
                <a:cxn ang="0">
                  <a:pos x="4" y="5"/>
                </a:cxn>
                <a:cxn ang="0">
                  <a:pos x="4" y="7"/>
                </a:cxn>
                <a:cxn ang="0">
                  <a:pos x="2" y="10"/>
                </a:cxn>
                <a:cxn ang="0">
                  <a:pos x="0" y="12"/>
                </a:cxn>
                <a:cxn ang="0">
                  <a:pos x="0" y="12"/>
                </a:cxn>
              </a:cxnLst>
              <a:rect l="0" t="0" r="r" b="b"/>
              <a:pathLst>
                <a:path w="19" h="14">
                  <a:moveTo>
                    <a:pt x="0" y="12"/>
                  </a:moveTo>
                  <a:lnTo>
                    <a:pt x="0" y="12"/>
                  </a:lnTo>
                  <a:lnTo>
                    <a:pt x="3" y="13"/>
                  </a:lnTo>
                  <a:lnTo>
                    <a:pt x="4" y="14"/>
                  </a:lnTo>
                  <a:lnTo>
                    <a:pt x="5" y="13"/>
                  </a:lnTo>
                  <a:lnTo>
                    <a:pt x="8" y="12"/>
                  </a:lnTo>
                  <a:lnTo>
                    <a:pt x="9" y="11"/>
                  </a:lnTo>
                  <a:lnTo>
                    <a:pt x="9" y="11"/>
                  </a:lnTo>
                  <a:lnTo>
                    <a:pt x="13" y="11"/>
                  </a:lnTo>
                  <a:lnTo>
                    <a:pt x="16" y="11"/>
                  </a:lnTo>
                  <a:lnTo>
                    <a:pt x="17" y="10"/>
                  </a:lnTo>
                  <a:lnTo>
                    <a:pt x="18" y="10"/>
                  </a:lnTo>
                  <a:lnTo>
                    <a:pt x="19" y="9"/>
                  </a:lnTo>
                  <a:lnTo>
                    <a:pt x="18" y="8"/>
                  </a:lnTo>
                  <a:lnTo>
                    <a:pt x="18" y="7"/>
                  </a:lnTo>
                  <a:lnTo>
                    <a:pt x="17" y="6"/>
                  </a:lnTo>
                  <a:lnTo>
                    <a:pt x="16" y="5"/>
                  </a:lnTo>
                  <a:lnTo>
                    <a:pt x="16" y="5"/>
                  </a:lnTo>
                  <a:lnTo>
                    <a:pt x="14" y="5"/>
                  </a:lnTo>
                  <a:lnTo>
                    <a:pt x="13" y="5"/>
                  </a:lnTo>
                  <a:lnTo>
                    <a:pt x="13" y="4"/>
                  </a:lnTo>
                  <a:lnTo>
                    <a:pt x="12" y="3"/>
                  </a:lnTo>
                  <a:lnTo>
                    <a:pt x="10" y="0"/>
                  </a:lnTo>
                  <a:lnTo>
                    <a:pt x="8" y="1"/>
                  </a:lnTo>
                  <a:lnTo>
                    <a:pt x="4" y="2"/>
                  </a:lnTo>
                  <a:lnTo>
                    <a:pt x="4" y="4"/>
                  </a:lnTo>
                  <a:lnTo>
                    <a:pt x="5" y="4"/>
                  </a:lnTo>
                  <a:lnTo>
                    <a:pt x="4" y="5"/>
                  </a:lnTo>
                  <a:lnTo>
                    <a:pt x="4" y="7"/>
                  </a:lnTo>
                  <a:lnTo>
                    <a:pt x="2" y="10"/>
                  </a:lnTo>
                  <a:lnTo>
                    <a:pt x="0" y="12"/>
                  </a:lnTo>
                  <a:lnTo>
                    <a:pt x="0" y="1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30" name="Freeform 607"/>
            <p:cNvSpPr>
              <a:spLocks/>
            </p:cNvSpPr>
            <p:nvPr/>
          </p:nvSpPr>
          <p:spPr bwMode="auto">
            <a:xfrm>
              <a:off x="7632704" y="6200771"/>
              <a:ext cx="1588" cy="4762"/>
            </a:xfrm>
            <a:custGeom>
              <a:avLst/>
              <a:gdLst/>
              <a:ahLst/>
              <a:cxnLst>
                <a:cxn ang="0">
                  <a:pos x="1" y="2"/>
                </a:cxn>
                <a:cxn ang="0">
                  <a:pos x="1" y="2"/>
                </a:cxn>
                <a:cxn ang="0">
                  <a:pos x="1" y="3"/>
                </a:cxn>
                <a:cxn ang="0">
                  <a:pos x="1" y="3"/>
                </a:cxn>
                <a:cxn ang="0">
                  <a:pos x="0" y="2"/>
                </a:cxn>
                <a:cxn ang="0">
                  <a:pos x="0" y="1"/>
                </a:cxn>
                <a:cxn ang="0">
                  <a:pos x="0" y="0"/>
                </a:cxn>
                <a:cxn ang="0">
                  <a:pos x="1" y="0"/>
                </a:cxn>
                <a:cxn ang="0">
                  <a:pos x="1" y="1"/>
                </a:cxn>
                <a:cxn ang="0">
                  <a:pos x="1" y="2"/>
                </a:cxn>
                <a:cxn ang="0">
                  <a:pos x="1" y="2"/>
                </a:cxn>
                <a:cxn ang="0">
                  <a:pos x="1" y="2"/>
                </a:cxn>
              </a:cxnLst>
              <a:rect l="0" t="0" r="r" b="b"/>
              <a:pathLst>
                <a:path w="1" h="3">
                  <a:moveTo>
                    <a:pt x="1" y="2"/>
                  </a:moveTo>
                  <a:lnTo>
                    <a:pt x="1" y="2"/>
                  </a:lnTo>
                  <a:lnTo>
                    <a:pt x="1" y="3"/>
                  </a:lnTo>
                  <a:lnTo>
                    <a:pt x="1" y="3"/>
                  </a:lnTo>
                  <a:lnTo>
                    <a:pt x="0" y="2"/>
                  </a:lnTo>
                  <a:lnTo>
                    <a:pt x="0" y="1"/>
                  </a:lnTo>
                  <a:lnTo>
                    <a:pt x="0" y="0"/>
                  </a:lnTo>
                  <a:lnTo>
                    <a:pt x="1" y="0"/>
                  </a:lnTo>
                  <a:lnTo>
                    <a:pt x="1" y="1"/>
                  </a:lnTo>
                  <a:lnTo>
                    <a:pt x="1" y="2"/>
                  </a:lnTo>
                  <a:lnTo>
                    <a:pt x="1" y="2"/>
                  </a:lnTo>
                  <a:lnTo>
                    <a:pt x="1"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31" name="Freeform 609"/>
            <p:cNvSpPr>
              <a:spLocks/>
            </p:cNvSpPr>
            <p:nvPr/>
          </p:nvSpPr>
          <p:spPr bwMode="auto">
            <a:xfrm>
              <a:off x="7642229" y="6089646"/>
              <a:ext cx="87313" cy="55563"/>
            </a:xfrm>
            <a:custGeom>
              <a:avLst/>
              <a:gdLst/>
              <a:ahLst/>
              <a:cxnLst>
                <a:cxn ang="0">
                  <a:pos x="48" y="34"/>
                </a:cxn>
                <a:cxn ang="0">
                  <a:pos x="45" y="35"/>
                </a:cxn>
                <a:cxn ang="0">
                  <a:pos x="40" y="34"/>
                </a:cxn>
                <a:cxn ang="0">
                  <a:pos x="35" y="32"/>
                </a:cxn>
                <a:cxn ang="0">
                  <a:pos x="33" y="32"/>
                </a:cxn>
                <a:cxn ang="0">
                  <a:pos x="31" y="33"/>
                </a:cxn>
                <a:cxn ang="0">
                  <a:pos x="28" y="35"/>
                </a:cxn>
                <a:cxn ang="0">
                  <a:pos x="25" y="35"/>
                </a:cxn>
                <a:cxn ang="0">
                  <a:pos x="19" y="35"/>
                </a:cxn>
                <a:cxn ang="0">
                  <a:pos x="15" y="34"/>
                </a:cxn>
                <a:cxn ang="0">
                  <a:pos x="14" y="31"/>
                </a:cxn>
                <a:cxn ang="0">
                  <a:pos x="13" y="28"/>
                </a:cxn>
                <a:cxn ang="0">
                  <a:pos x="11" y="27"/>
                </a:cxn>
                <a:cxn ang="0">
                  <a:pos x="8" y="26"/>
                </a:cxn>
                <a:cxn ang="0">
                  <a:pos x="7" y="25"/>
                </a:cxn>
                <a:cxn ang="0">
                  <a:pos x="6" y="23"/>
                </a:cxn>
                <a:cxn ang="0">
                  <a:pos x="4" y="22"/>
                </a:cxn>
                <a:cxn ang="0">
                  <a:pos x="2" y="19"/>
                </a:cxn>
                <a:cxn ang="0">
                  <a:pos x="3" y="15"/>
                </a:cxn>
                <a:cxn ang="0">
                  <a:pos x="6" y="16"/>
                </a:cxn>
                <a:cxn ang="0">
                  <a:pos x="7" y="15"/>
                </a:cxn>
                <a:cxn ang="0">
                  <a:pos x="8" y="14"/>
                </a:cxn>
                <a:cxn ang="0">
                  <a:pos x="8" y="13"/>
                </a:cxn>
                <a:cxn ang="0">
                  <a:pos x="9" y="11"/>
                </a:cxn>
                <a:cxn ang="0">
                  <a:pos x="15" y="5"/>
                </a:cxn>
                <a:cxn ang="0">
                  <a:pos x="15" y="1"/>
                </a:cxn>
                <a:cxn ang="0">
                  <a:pos x="17" y="1"/>
                </a:cxn>
                <a:cxn ang="0">
                  <a:pos x="19" y="1"/>
                </a:cxn>
                <a:cxn ang="0">
                  <a:pos x="21" y="1"/>
                </a:cxn>
                <a:cxn ang="0">
                  <a:pos x="24" y="1"/>
                </a:cxn>
                <a:cxn ang="0">
                  <a:pos x="27" y="3"/>
                </a:cxn>
                <a:cxn ang="0">
                  <a:pos x="28" y="2"/>
                </a:cxn>
                <a:cxn ang="0">
                  <a:pos x="31" y="0"/>
                </a:cxn>
                <a:cxn ang="0">
                  <a:pos x="33" y="0"/>
                </a:cxn>
                <a:cxn ang="0">
                  <a:pos x="34" y="1"/>
                </a:cxn>
                <a:cxn ang="0">
                  <a:pos x="35" y="6"/>
                </a:cxn>
                <a:cxn ang="0">
                  <a:pos x="35" y="11"/>
                </a:cxn>
                <a:cxn ang="0">
                  <a:pos x="35" y="11"/>
                </a:cxn>
                <a:cxn ang="0">
                  <a:pos x="36" y="12"/>
                </a:cxn>
                <a:cxn ang="0">
                  <a:pos x="43" y="19"/>
                </a:cxn>
                <a:cxn ang="0">
                  <a:pos x="45" y="22"/>
                </a:cxn>
                <a:cxn ang="0">
                  <a:pos x="47" y="23"/>
                </a:cxn>
                <a:cxn ang="0">
                  <a:pos x="51" y="22"/>
                </a:cxn>
                <a:cxn ang="0">
                  <a:pos x="53" y="21"/>
                </a:cxn>
                <a:cxn ang="0">
                  <a:pos x="54" y="25"/>
                </a:cxn>
                <a:cxn ang="0">
                  <a:pos x="53" y="26"/>
                </a:cxn>
                <a:cxn ang="0">
                  <a:pos x="51" y="26"/>
                </a:cxn>
                <a:cxn ang="0">
                  <a:pos x="49" y="27"/>
                </a:cxn>
                <a:cxn ang="0">
                  <a:pos x="48" y="30"/>
                </a:cxn>
                <a:cxn ang="0">
                  <a:pos x="48" y="33"/>
                </a:cxn>
                <a:cxn ang="0">
                  <a:pos x="48" y="34"/>
                </a:cxn>
              </a:cxnLst>
              <a:rect l="0" t="0" r="r" b="b"/>
              <a:pathLst>
                <a:path w="55" h="35">
                  <a:moveTo>
                    <a:pt x="48" y="34"/>
                  </a:moveTo>
                  <a:lnTo>
                    <a:pt x="48" y="34"/>
                  </a:lnTo>
                  <a:lnTo>
                    <a:pt x="47" y="35"/>
                  </a:lnTo>
                  <a:lnTo>
                    <a:pt x="45" y="35"/>
                  </a:lnTo>
                  <a:lnTo>
                    <a:pt x="43" y="35"/>
                  </a:lnTo>
                  <a:lnTo>
                    <a:pt x="40" y="34"/>
                  </a:lnTo>
                  <a:lnTo>
                    <a:pt x="37" y="33"/>
                  </a:lnTo>
                  <a:lnTo>
                    <a:pt x="35" y="32"/>
                  </a:lnTo>
                  <a:lnTo>
                    <a:pt x="34" y="32"/>
                  </a:lnTo>
                  <a:lnTo>
                    <a:pt x="33" y="32"/>
                  </a:lnTo>
                  <a:lnTo>
                    <a:pt x="32" y="32"/>
                  </a:lnTo>
                  <a:lnTo>
                    <a:pt x="31" y="33"/>
                  </a:lnTo>
                  <a:lnTo>
                    <a:pt x="29" y="34"/>
                  </a:lnTo>
                  <a:lnTo>
                    <a:pt x="28" y="35"/>
                  </a:lnTo>
                  <a:lnTo>
                    <a:pt x="27" y="35"/>
                  </a:lnTo>
                  <a:lnTo>
                    <a:pt x="25" y="35"/>
                  </a:lnTo>
                  <a:lnTo>
                    <a:pt x="22" y="35"/>
                  </a:lnTo>
                  <a:lnTo>
                    <a:pt x="19" y="35"/>
                  </a:lnTo>
                  <a:lnTo>
                    <a:pt x="17" y="34"/>
                  </a:lnTo>
                  <a:lnTo>
                    <a:pt x="15" y="34"/>
                  </a:lnTo>
                  <a:lnTo>
                    <a:pt x="15" y="32"/>
                  </a:lnTo>
                  <a:lnTo>
                    <a:pt x="14" y="31"/>
                  </a:lnTo>
                  <a:lnTo>
                    <a:pt x="14" y="30"/>
                  </a:lnTo>
                  <a:lnTo>
                    <a:pt x="13" y="28"/>
                  </a:lnTo>
                  <a:lnTo>
                    <a:pt x="12" y="27"/>
                  </a:lnTo>
                  <a:lnTo>
                    <a:pt x="11" y="27"/>
                  </a:lnTo>
                  <a:lnTo>
                    <a:pt x="9" y="26"/>
                  </a:lnTo>
                  <a:lnTo>
                    <a:pt x="8" y="26"/>
                  </a:lnTo>
                  <a:lnTo>
                    <a:pt x="7" y="26"/>
                  </a:lnTo>
                  <a:lnTo>
                    <a:pt x="7" y="25"/>
                  </a:lnTo>
                  <a:lnTo>
                    <a:pt x="7" y="24"/>
                  </a:lnTo>
                  <a:lnTo>
                    <a:pt x="6" y="23"/>
                  </a:lnTo>
                  <a:lnTo>
                    <a:pt x="5" y="22"/>
                  </a:lnTo>
                  <a:lnTo>
                    <a:pt x="4" y="22"/>
                  </a:lnTo>
                  <a:lnTo>
                    <a:pt x="3" y="19"/>
                  </a:lnTo>
                  <a:lnTo>
                    <a:pt x="2" y="19"/>
                  </a:lnTo>
                  <a:lnTo>
                    <a:pt x="0" y="15"/>
                  </a:lnTo>
                  <a:lnTo>
                    <a:pt x="3" y="15"/>
                  </a:lnTo>
                  <a:lnTo>
                    <a:pt x="4" y="15"/>
                  </a:lnTo>
                  <a:lnTo>
                    <a:pt x="6" y="16"/>
                  </a:lnTo>
                  <a:lnTo>
                    <a:pt x="7" y="16"/>
                  </a:lnTo>
                  <a:lnTo>
                    <a:pt x="7" y="15"/>
                  </a:lnTo>
                  <a:lnTo>
                    <a:pt x="8" y="15"/>
                  </a:lnTo>
                  <a:lnTo>
                    <a:pt x="8" y="14"/>
                  </a:lnTo>
                  <a:lnTo>
                    <a:pt x="8" y="13"/>
                  </a:lnTo>
                  <a:lnTo>
                    <a:pt x="8" y="13"/>
                  </a:lnTo>
                  <a:lnTo>
                    <a:pt x="9" y="13"/>
                  </a:lnTo>
                  <a:lnTo>
                    <a:pt x="9" y="11"/>
                  </a:lnTo>
                  <a:lnTo>
                    <a:pt x="12" y="7"/>
                  </a:lnTo>
                  <a:lnTo>
                    <a:pt x="15" y="5"/>
                  </a:lnTo>
                  <a:lnTo>
                    <a:pt x="15" y="1"/>
                  </a:lnTo>
                  <a:lnTo>
                    <a:pt x="15" y="1"/>
                  </a:lnTo>
                  <a:lnTo>
                    <a:pt x="16" y="1"/>
                  </a:lnTo>
                  <a:lnTo>
                    <a:pt x="17" y="1"/>
                  </a:lnTo>
                  <a:lnTo>
                    <a:pt x="18" y="1"/>
                  </a:lnTo>
                  <a:lnTo>
                    <a:pt x="19" y="1"/>
                  </a:lnTo>
                  <a:lnTo>
                    <a:pt x="21" y="1"/>
                  </a:lnTo>
                  <a:lnTo>
                    <a:pt x="21" y="1"/>
                  </a:lnTo>
                  <a:lnTo>
                    <a:pt x="23" y="1"/>
                  </a:lnTo>
                  <a:lnTo>
                    <a:pt x="24" y="1"/>
                  </a:lnTo>
                  <a:lnTo>
                    <a:pt x="25" y="2"/>
                  </a:lnTo>
                  <a:lnTo>
                    <a:pt x="27" y="3"/>
                  </a:lnTo>
                  <a:lnTo>
                    <a:pt x="28" y="3"/>
                  </a:lnTo>
                  <a:lnTo>
                    <a:pt x="28" y="2"/>
                  </a:lnTo>
                  <a:lnTo>
                    <a:pt x="29" y="1"/>
                  </a:lnTo>
                  <a:lnTo>
                    <a:pt x="31" y="0"/>
                  </a:lnTo>
                  <a:lnTo>
                    <a:pt x="33" y="0"/>
                  </a:lnTo>
                  <a:lnTo>
                    <a:pt x="33" y="0"/>
                  </a:lnTo>
                  <a:lnTo>
                    <a:pt x="34" y="0"/>
                  </a:lnTo>
                  <a:lnTo>
                    <a:pt x="34" y="1"/>
                  </a:lnTo>
                  <a:lnTo>
                    <a:pt x="35" y="2"/>
                  </a:lnTo>
                  <a:lnTo>
                    <a:pt x="35" y="6"/>
                  </a:lnTo>
                  <a:lnTo>
                    <a:pt x="35" y="8"/>
                  </a:lnTo>
                  <a:lnTo>
                    <a:pt x="35" y="11"/>
                  </a:lnTo>
                  <a:lnTo>
                    <a:pt x="35" y="11"/>
                  </a:lnTo>
                  <a:lnTo>
                    <a:pt x="35" y="11"/>
                  </a:lnTo>
                  <a:lnTo>
                    <a:pt x="35" y="12"/>
                  </a:lnTo>
                  <a:lnTo>
                    <a:pt x="36" y="12"/>
                  </a:lnTo>
                  <a:lnTo>
                    <a:pt x="40" y="16"/>
                  </a:lnTo>
                  <a:lnTo>
                    <a:pt x="43" y="19"/>
                  </a:lnTo>
                  <a:lnTo>
                    <a:pt x="44" y="21"/>
                  </a:lnTo>
                  <a:lnTo>
                    <a:pt x="45" y="22"/>
                  </a:lnTo>
                  <a:lnTo>
                    <a:pt x="46" y="23"/>
                  </a:lnTo>
                  <a:lnTo>
                    <a:pt x="47" y="23"/>
                  </a:lnTo>
                  <a:lnTo>
                    <a:pt x="48" y="23"/>
                  </a:lnTo>
                  <a:lnTo>
                    <a:pt x="51" y="22"/>
                  </a:lnTo>
                  <a:lnTo>
                    <a:pt x="53" y="21"/>
                  </a:lnTo>
                  <a:lnTo>
                    <a:pt x="53" y="21"/>
                  </a:lnTo>
                  <a:lnTo>
                    <a:pt x="55" y="22"/>
                  </a:lnTo>
                  <a:lnTo>
                    <a:pt x="54" y="25"/>
                  </a:lnTo>
                  <a:lnTo>
                    <a:pt x="53" y="26"/>
                  </a:lnTo>
                  <a:lnTo>
                    <a:pt x="53" y="26"/>
                  </a:lnTo>
                  <a:lnTo>
                    <a:pt x="52" y="26"/>
                  </a:lnTo>
                  <a:lnTo>
                    <a:pt x="51" y="26"/>
                  </a:lnTo>
                  <a:lnTo>
                    <a:pt x="50" y="26"/>
                  </a:lnTo>
                  <a:lnTo>
                    <a:pt x="49" y="27"/>
                  </a:lnTo>
                  <a:lnTo>
                    <a:pt x="48" y="28"/>
                  </a:lnTo>
                  <a:lnTo>
                    <a:pt x="48" y="30"/>
                  </a:lnTo>
                  <a:lnTo>
                    <a:pt x="49" y="32"/>
                  </a:lnTo>
                  <a:lnTo>
                    <a:pt x="48" y="33"/>
                  </a:lnTo>
                  <a:lnTo>
                    <a:pt x="48" y="34"/>
                  </a:lnTo>
                  <a:lnTo>
                    <a:pt x="48" y="3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32" name="Freeform 610"/>
            <p:cNvSpPr>
              <a:spLocks/>
            </p:cNvSpPr>
            <p:nvPr/>
          </p:nvSpPr>
          <p:spPr bwMode="auto">
            <a:xfrm>
              <a:off x="7502529" y="6061071"/>
              <a:ext cx="6350" cy="11113"/>
            </a:xfrm>
            <a:custGeom>
              <a:avLst/>
              <a:gdLst/>
              <a:ahLst/>
              <a:cxnLst>
                <a:cxn ang="0">
                  <a:pos x="2" y="0"/>
                </a:cxn>
                <a:cxn ang="0">
                  <a:pos x="2" y="0"/>
                </a:cxn>
                <a:cxn ang="0">
                  <a:pos x="3" y="1"/>
                </a:cxn>
                <a:cxn ang="0">
                  <a:pos x="3" y="3"/>
                </a:cxn>
                <a:cxn ang="0">
                  <a:pos x="4" y="7"/>
                </a:cxn>
                <a:cxn ang="0">
                  <a:pos x="1" y="6"/>
                </a:cxn>
                <a:cxn ang="0">
                  <a:pos x="1" y="5"/>
                </a:cxn>
                <a:cxn ang="0">
                  <a:pos x="0" y="4"/>
                </a:cxn>
                <a:cxn ang="0">
                  <a:pos x="1" y="2"/>
                </a:cxn>
                <a:cxn ang="0">
                  <a:pos x="2" y="0"/>
                </a:cxn>
                <a:cxn ang="0">
                  <a:pos x="2" y="0"/>
                </a:cxn>
              </a:cxnLst>
              <a:rect l="0" t="0" r="r" b="b"/>
              <a:pathLst>
                <a:path w="4" h="7">
                  <a:moveTo>
                    <a:pt x="2" y="0"/>
                  </a:moveTo>
                  <a:lnTo>
                    <a:pt x="2" y="0"/>
                  </a:lnTo>
                  <a:lnTo>
                    <a:pt x="3" y="1"/>
                  </a:lnTo>
                  <a:lnTo>
                    <a:pt x="3" y="3"/>
                  </a:lnTo>
                  <a:lnTo>
                    <a:pt x="4" y="7"/>
                  </a:lnTo>
                  <a:lnTo>
                    <a:pt x="1" y="6"/>
                  </a:lnTo>
                  <a:lnTo>
                    <a:pt x="1" y="5"/>
                  </a:lnTo>
                  <a:lnTo>
                    <a:pt x="0" y="4"/>
                  </a:lnTo>
                  <a:lnTo>
                    <a:pt x="1" y="2"/>
                  </a:lnTo>
                  <a:lnTo>
                    <a:pt x="2" y="0"/>
                  </a:lnTo>
                  <a:lnTo>
                    <a:pt x="2" y="0"/>
                  </a:lnTo>
                  <a:close/>
                </a:path>
              </a:pathLst>
            </a:custGeom>
            <a:solidFill>
              <a:schemeClr val="accent1"/>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33" name="Freeform 611"/>
            <p:cNvSpPr>
              <a:spLocks/>
            </p:cNvSpPr>
            <p:nvPr/>
          </p:nvSpPr>
          <p:spPr bwMode="auto">
            <a:xfrm>
              <a:off x="7434267" y="6051546"/>
              <a:ext cx="3175" cy="4762"/>
            </a:xfrm>
            <a:custGeom>
              <a:avLst/>
              <a:gdLst/>
              <a:ahLst/>
              <a:cxnLst>
                <a:cxn ang="0">
                  <a:pos x="2" y="1"/>
                </a:cxn>
                <a:cxn ang="0">
                  <a:pos x="2" y="1"/>
                </a:cxn>
                <a:cxn ang="0">
                  <a:pos x="2" y="1"/>
                </a:cxn>
                <a:cxn ang="0">
                  <a:pos x="1" y="0"/>
                </a:cxn>
                <a:cxn ang="0">
                  <a:pos x="1" y="0"/>
                </a:cxn>
                <a:cxn ang="0">
                  <a:pos x="0" y="0"/>
                </a:cxn>
                <a:cxn ang="0">
                  <a:pos x="0" y="2"/>
                </a:cxn>
                <a:cxn ang="0">
                  <a:pos x="0" y="3"/>
                </a:cxn>
                <a:cxn ang="0">
                  <a:pos x="1" y="2"/>
                </a:cxn>
                <a:cxn ang="0">
                  <a:pos x="2" y="1"/>
                </a:cxn>
                <a:cxn ang="0">
                  <a:pos x="2" y="1"/>
                </a:cxn>
              </a:cxnLst>
              <a:rect l="0" t="0" r="r" b="b"/>
              <a:pathLst>
                <a:path w="2" h="3">
                  <a:moveTo>
                    <a:pt x="2" y="1"/>
                  </a:moveTo>
                  <a:lnTo>
                    <a:pt x="2" y="1"/>
                  </a:lnTo>
                  <a:lnTo>
                    <a:pt x="2" y="1"/>
                  </a:lnTo>
                  <a:lnTo>
                    <a:pt x="1" y="0"/>
                  </a:lnTo>
                  <a:lnTo>
                    <a:pt x="1" y="0"/>
                  </a:lnTo>
                  <a:lnTo>
                    <a:pt x="0" y="0"/>
                  </a:lnTo>
                  <a:lnTo>
                    <a:pt x="0" y="2"/>
                  </a:lnTo>
                  <a:lnTo>
                    <a:pt x="0" y="3"/>
                  </a:lnTo>
                  <a:lnTo>
                    <a:pt x="1" y="2"/>
                  </a:lnTo>
                  <a:lnTo>
                    <a:pt x="2" y="1"/>
                  </a:lnTo>
                  <a:lnTo>
                    <a:pt x="2"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34" name="Freeform 612"/>
            <p:cNvSpPr>
              <a:spLocks/>
            </p:cNvSpPr>
            <p:nvPr/>
          </p:nvSpPr>
          <p:spPr bwMode="auto">
            <a:xfrm>
              <a:off x="7632705" y="5908672"/>
              <a:ext cx="6350" cy="9525"/>
            </a:xfrm>
            <a:custGeom>
              <a:avLst/>
              <a:gdLst/>
              <a:ahLst/>
              <a:cxnLst>
                <a:cxn ang="0">
                  <a:pos x="4" y="3"/>
                </a:cxn>
                <a:cxn ang="0">
                  <a:pos x="4" y="3"/>
                </a:cxn>
                <a:cxn ang="0">
                  <a:pos x="4" y="2"/>
                </a:cxn>
                <a:cxn ang="0">
                  <a:pos x="3" y="0"/>
                </a:cxn>
                <a:cxn ang="0">
                  <a:pos x="2" y="0"/>
                </a:cxn>
                <a:cxn ang="0">
                  <a:pos x="2" y="0"/>
                </a:cxn>
                <a:cxn ang="0">
                  <a:pos x="1" y="0"/>
                </a:cxn>
                <a:cxn ang="0">
                  <a:pos x="0" y="1"/>
                </a:cxn>
                <a:cxn ang="0">
                  <a:pos x="0" y="3"/>
                </a:cxn>
                <a:cxn ang="0">
                  <a:pos x="1" y="4"/>
                </a:cxn>
                <a:cxn ang="0">
                  <a:pos x="2" y="6"/>
                </a:cxn>
                <a:cxn ang="0">
                  <a:pos x="2" y="6"/>
                </a:cxn>
                <a:cxn ang="0">
                  <a:pos x="3" y="6"/>
                </a:cxn>
                <a:cxn ang="0">
                  <a:pos x="3" y="6"/>
                </a:cxn>
                <a:cxn ang="0">
                  <a:pos x="4" y="5"/>
                </a:cxn>
                <a:cxn ang="0">
                  <a:pos x="4" y="3"/>
                </a:cxn>
                <a:cxn ang="0">
                  <a:pos x="4" y="3"/>
                </a:cxn>
              </a:cxnLst>
              <a:rect l="0" t="0" r="r" b="b"/>
              <a:pathLst>
                <a:path w="4" h="6">
                  <a:moveTo>
                    <a:pt x="4" y="3"/>
                  </a:moveTo>
                  <a:lnTo>
                    <a:pt x="4" y="3"/>
                  </a:lnTo>
                  <a:lnTo>
                    <a:pt x="4" y="2"/>
                  </a:lnTo>
                  <a:lnTo>
                    <a:pt x="3" y="0"/>
                  </a:lnTo>
                  <a:lnTo>
                    <a:pt x="2" y="0"/>
                  </a:lnTo>
                  <a:lnTo>
                    <a:pt x="2" y="0"/>
                  </a:lnTo>
                  <a:lnTo>
                    <a:pt x="1" y="0"/>
                  </a:lnTo>
                  <a:lnTo>
                    <a:pt x="0" y="1"/>
                  </a:lnTo>
                  <a:lnTo>
                    <a:pt x="0" y="3"/>
                  </a:lnTo>
                  <a:lnTo>
                    <a:pt x="1" y="4"/>
                  </a:lnTo>
                  <a:lnTo>
                    <a:pt x="2" y="6"/>
                  </a:lnTo>
                  <a:lnTo>
                    <a:pt x="2" y="6"/>
                  </a:lnTo>
                  <a:lnTo>
                    <a:pt x="3" y="6"/>
                  </a:lnTo>
                  <a:lnTo>
                    <a:pt x="3" y="6"/>
                  </a:lnTo>
                  <a:lnTo>
                    <a:pt x="4" y="5"/>
                  </a:lnTo>
                  <a:lnTo>
                    <a:pt x="4" y="3"/>
                  </a:lnTo>
                  <a:lnTo>
                    <a:pt x="4"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35" name="Freeform 613"/>
            <p:cNvSpPr>
              <a:spLocks/>
            </p:cNvSpPr>
            <p:nvPr/>
          </p:nvSpPr>
          <p:spPr bwMode="auto">
            <a:xfrm>
              <a:off x="7643817" y="5751509"/>
              <a:ext cx="92075" cy="169863"/>
            </a:xfrm>
            <a:custGeom>
              <a:avLst/>
              <a:gdLst/>
              <a:ahLst/>
              <a:cxnLst>
                <a:cxn ang="0">
                  <a:pos x="2" y="12"/>
                </a:cxn>
                <a:cxn ang="0">
                  <a:pos x="7" y="11"/>
                </a:cxn>
                <a:cxn ang="0">
                  <a:pos x="10" y="17"/>
                </a:cxn>
                <a:cxn ang="0">
                  <a:pos x="14" y="17"/>
                </a:cxn>
                <a:cxn ang="0">
                  <a:pos x="19" y="16"/>
                </a:cxn>
                <a:cxn ang="0">
                  <a:pos x="24" y="17"/>
                </a:cxn>
                <a:cxn ang="0">
                  <a:pos x="29" y="14"/>
                </a:cxn>
                <a:cxn ang="0">
                  <a:pos x="29" y="11"/>
                </a:cxn>
                <a:cxn ang="0">
                  <a:pos x="28" y="7"/>
                </a:cxn>
                <a:cxn ang="0">
                  <a:pos x="33" y="4"/>
                </a:cxn>
                <a:cxn ang="0">
                  <a:pos x="40" y="0"/>
                </a:cxn>
                <a:cxn ang="0">
                  <a:pos x="42" y="2"/>
                </a:cxn>
                <a:cxn ang="0">
                  <a:pos x="45" y="5"/>
                </a:cxn>
                <a:cxn ang="0">
                  <a:pos x="49" y="9"/>
                </a:cxn>
                <a:cxn ang="0">
                  <a:pos x="52" y="14"/>
                </a:cxn>
                <a:cxn ang="0">
                  <a:pos x="52" y="22"/>
                </a:cxn>
                <a:cxn ang="0">
                  <a:pos x="51" y="29"/>
                </a:cxn>
                <a:cxn ang="0">
                  <a:pos x="51" y="36"/>
                </a:cxn>
                <a:cxn ang="0">
                  <a:pos x="54" y="45"/>
                </a:cxn>
                <a:cxn ang="0">
                  <a:pos x="52" y="51"/>
                </a:cxn>
                <a:cxn ang="0">
                  <a:pos x="54" y="55"/>
                </a:cxn>
                <a:cxn ang="0">
                  <a:pos x="55" y="55"/>
                </a:cxn>
                <a:cxn ang="0">
                  <a:pos x="56" y="56"/>
                </a:cxn>
                <a:cxn ang="0">
                  <a:pos x="56" y="60"/>
                </a:cxn>
                <a:cxn ang="0">
                  <a:pos x="57" y="64"/>
                </a:cxn>
                <a:cxn ang="0">
                  <a:pos x="54" y="68"/>
                </a:cxn>
                <a:cxn ang="0">
                  <a:pos x="56" y="72"/>
                </a:cxn>
                <a:cxn ang="0">
                  <a:pos x="58" y="73"/>
                </a:cxn>
                <a:cxn ang="0">
                  <a:pos x="58" y="80"/>
                </a:cxn>
                <a:cxn ang="0">
                  <a:pos x="57" y="84"/>
                </a:cxn>
                <a:cxn ang="0">
                  <a:pos x="42" y="97"/>
                </a:cxn>
                <a:cxn ang="0">
                  <a:pos x="35" y="98"/>
                </a:cxn>
                <a:cxn ang="0">
                  <a:pos x="26" y="102"/>
                </a:cxn>
                <a:cxn ang="0">
                  <a:pos x="21" y="102"/>
                </a:cxn>
                <a:cxn ang="0">
                  <a:pos x="12" y="107"/>
                </a:cxn>
                <a:cxn ang="0">
                  <a:pos x="10" y="105"/>
                </a:cxn>
                <a:cxn ang="0">
                  <a:pos x="10" y="101"/>
                </a:cxn>
                <a:cxn ang="0">
                  <a:pos x="10" y="99"/>
                </a:cxn>
                <a:cxn ang="0">
                  <a:pos x="5" y="98"/>
                </a:cxn>
                <a:cxn ang="0">
                  <a:pos x="3" y="93"/>
                </a:cxn>
                <a:cxn ang="0">
                  <a:pos x="3" y="87"/>
                </a:cxn>
                <a:cxn ang="0">
                  <a:pos x="2" y="82"/>
                </a:cxn>
                <a:cxn ang="0">
                  <a:pos x="5" y="78"/>
                </a:cxn>
                <a:cxn ang="0">
                  <a:pos x="7" y="73"/>
                </a:cxn>
                <a:cxn ang="0">
                  <a:pos x="10" y="70"/>
                </a:cxn>
                <a:cxn ang="0">
                  <a:pos x="18" y="62"/>
                </a:cxn>
                <a:cxn ang="0">
                  <a:pos x="24" y="57"/>
                </a:cxn>
                <a:cxn ang="0">
                  <a:pos x="27" y="54"/>
                </a:cxn>
                <a:cxn ang="0">
                  <a:pos x="27" y="49"/>
                </a:cxn>
                <a:cxn ang="0">
                  <a:pos x="23" y="49"/>
                </a:cxn>
                <a:cxn ang="0">
                  <a:pos x="21" y="47"/>
                </a:cxn>
                <a:cxn ang="0">
                  <a:pos x="18" y="43"/>
                </a:cxn>
                <a:cxn ang="0">
                  <a:pos x="17" y="28"/>
                </a:cxn>
                <a:cxn ang="0">
                  <a:pos x="14" y="23"/>
                </a:cxn>
                <a:cxn ang="0">
                  <a:pos x="3" y="17"/>
                </a:cxn>
              </a:cxnLst>
              <a:rect l="0" t="0" r="r" b="b"/>
              <a:pathLst>
                <a:path w="58" h="107">
                  <a:moveTo>
                    <a:pt x="0" y="15"/>
                  </a:moveTo>
                  <a:lnTo>
                    <a:pt x="0" y="15"/>
                  </a:lnTo>
                  <a:lnTo>
                    <a:pt x="2" y="12"/>
                  </a:lnTo>
                  <a:lnTo>
                    <a:pt x="5" y="11"/>
                  </a:lnTo>
                  <a:lnTo>
                    <a:pt x="6" y="11"/>
                  </a:lnTo>
                  <a:lnTo>
                    <a:pt x="7" y="11"/>
                  </a:lnTo>
                  <a:lnTo>
                    <a:pt x="8" y="14"/>
                  </a:lnTo>
                  <a:lnTo>
                    <a:pt x="9" y="17"/>
                  </a:lnTo>
                  <a:lnTo>
                    <a:pt x="10" y="17"/>
                  </a:lnTo>
                  <a:lnTo>
                    <a:pt x="11" y="17"/>
                  </a:lnTo>
                  <a:lnTo>
                    <a:pt x="13" y="18"/>
                  </a:lnTo>
                  <a:lnTo>
                    <a:pt x="14" y="17"/>
                  </a:lnTo>
                  <a:lnTo>
                    <a:pt x="16" y="17"/>
                  </a:lnTo>
                  <a:lnTo>
                    <a:pt x="18" y="17"/>
                  </a:lnTo>
                  <a:lnTo>
                    <a:pt x="19" y="16"/>
                  </a:lnTo>
                  <a:lnTo>
                    <a:pt x="20" y="16"/>
                  </a:lnTo>
                  <a:lnTo>
                    <a:pt x="20" y="16"/>
                  </a:lnTo>
                  <a:lnTo>
                    <a:pt x="24" y="17"/>
                  </a:lnTo>
                  <a:lnTo>
                    <a:pt x="26" y="17"/>
                  </a:lnTo>
                  <a:lnTo>
                    <a:pt x="27" y="16"/>
                  </a:lnTo>
                  <a:lnTo>
                    <a:pt x="29" y="14"/>
                  </a:lnTo>
                  <a:lnTo>
                    <a:pt x="29" y="14"/>
                  </a:lnTo>
                  <a:lnTo>
                    <a:pt x="30" y="13"/>
                  </a:lnTo>
                  <a:lnTo>
                    <a:pt x="29" y="11"/>
                  </a:lnTo>
                  <a:lnTo>
                    <a:pt x="28" y="9"/>
                  </a:lnTo>
                  <a:lnTo>
                    <a:pt x="28" y="8"/>
                  </a:lnTo>
                  <a:lnTo>
                    <a:pt x="28" y="7"/>
                  </a:lnTo>
                  <a:lnTo>
                    <a:pt x="29" y="6"/>
                  </a:lnTo>
                  <a:lnTo>
                    <a:pt x="30" y="5"/>
                  </a:lnTo>
                  <a:lnTo>
                    <a:pt x="33" y="4"/>
                  </a:lnTo>
                  <a:lnTo>
                    <a:pt x="35" y="4"/>
                  </a:lnTo>
                  <a:lnTo>
                    <a:pt x="38" y="2"/>
                  </a:lnTo>
                  <a:lnTo>
                    <a:pt x="40" y="0"/>
                  </a:lnTo>
                  <a:lnTo>
                    <a:pt x="40" y="0"/>
                  </a:lnTo>
                  <a:lnTo>
                    <a:pt x="42" y="1"/>
                  </a:lnTo>
                  <a:lnTo>
                    <a:pt x="42" y="2"/>
                  </a:lnTo>
                  <a:lnTo>
                    <a:pt x="43" y="4"/>
                  </a:lnTo>
                  <a:lnTo>
                    <a:pt x="44" y="5"/>
                  </a:lnTo>
                  <a:lnTo>
                    <a:pt x="45" y="5"/>
                  </a:lnTo>
                  <a:lnTo>
                    <a:pt x="46" y="6"/>
                  </a:lnTo>
                  <a:lnTo>
                    <a:pt x="48" y="7"/>
                  </a:lnTo>
                  <a:lnTo>
                    <a:pt x="49" y="9"/>
                  </a:lnTo>
                  <a:lnTo>
                    <a:pt x="51" y="11"/>
                  </a:lnTo>
                  <a:lnTo>
                    <a:pt x="51" y="11"/>
                  </a:lnTo>
                  <a:lnTo>
                    <a:pt x="52" y="14"/>
                  </a:lnTo>
                  <a:lnTo>
                    <a:pt x="52" y="17"/>
                  </a:lnTo>
                  <a:lnTo>
                    <a:pt x="52" y="21"/>
                  </a:lnTo>
                  <a:lnTo>
                    <a:pt x="52" y="22"/>
                  </a:lnTo>
                  <a:lnTo>
                    <a:pt x="52" y="23"/>
                  </a:lnTo>
                  <a:lnTo>
                    <a:pt x="52" y="25"/>
                  </a:lnTo>
                  <a:lnTo>
                    <a:pt x="51" y="29"/>
                  </a:lnTo>
                  <a:lnTo>
                    <a:pt x="50" y="32"/>
                  </a:lnTo>
                  <a:lnTo>
                    <a:pt x="50" y="35"/>
                  </a:lnTo>
                  <a:lnTo>
                    <a:pt x="51" y="36"/>
                  </a:lnTo>
                  <a:lnTo>
                    <a:pt x="52" y="40"/>
                  </a:lnTo>
                  <a:lnTo>
                    <a:pt x="53" y="44"/>
                  </a:lnTo>
                  <a:lnTo>
                    <a:pt x="54" y="45"/>
                  </a:lnTo>
                  <a:lnTo>
                    <a:pt x="53" y="48"/>
                  </a:lnTo>
                  <a:lnTo>
                    <a:pt x="52" y="49"/>
                  </a:lnTo>
                  <a:lnTo>
                    <a:pt x="52" y="51"/>
                  </a:lnTo>
                  <a:lnTo>
                    <a:pt x="52" y="53"/>
                  </a:lnTo>
                  <a:lnTo>
                    <a:pt x="53" y="54"/>
                  </a:lnTo>
                  <a:lnTo>
                    <a:pt x="54" y="55"/>
                  </a:lnTo>
                  <a:lnTo>
                    <a:pt x="54" y="55"/>
                  </a:lnTo>
                  <a:lnTo>
                    <a:pt x="54" y="55"/>
                  </a:lnTo>
                  <a:lnTo>
                    <a:pt x="55" y="55"/>
                  </a:lnTo>
                  <a:lnTo>
                    <a:pt x="55" y="56"/>
                  </a:lnTo>
                  <a:lnTo>
                    <a:pt x="56" y="56"/>
                  </a:lnTo>
                  <a:lnTo>
                    <a:pt x="56" y="56"/>
                  </a:lnTo>
                  <a:lnTo>
                    <a:pt x="56" y="57"/>
                  </a:lnTo>
                  <a:lnTo>
                    <a:pt x="56" y="59"/>
                  </a:lnTo>
                  <a:lnTo>
                    <a:pt x="56" y="60"/>
                  </a:lnTo>
                  <a:lnTo>
                    <a:pt x="56" y="61"/>
                  </a:lnTo>
                  <a:lnTo>
                    <a:pt x="57" y="63"/>
                  </a:lnTo>
                  <a:lnTo>
                    <a:pt x="57" y="64"/>
                  </a:lnTo>
                  <a:lnTo>
                    <a:pt x="56" y="66"/>
                  </a:lnTo>
                  <a:lnTo>
                    <a:pt x="55" y="68"/>
                  </a:lnTo>
                  <a:lnTo>
                    <a:pt x="54" y="68"/>
                  </a:lnTo>
                  <a:lnTo>
                    <a:pt x="55" y="69"/>
                  </a:lnTo>
                  <a:lnTo>
                    <a:pt x="55" y="71"/>
                  </a:lnTo>
                  <a:lnTo>
                    <a:pt x="56" y="72"/>
                  </a:lnTo>
                  <a:lnTo>
                    <a:pt x="57" y="72"/>
                  </a:lnTo>
                  <a:lnTo>
                    <a:pt x="58" y="72"/>
                  </a:lnTo>
                  <a:lnTo>
                    <a:pt x="58" y="73"/>
                  </a:lnTo>
                  <a:lnTo>
                    <a:pt x="58" y="75"/>
                  </a:lnTo>
                  <a:lnTo>
                    <a:pt x="58" y="78"/>
                  </a:lnTo>
                  <a:lnTo>
                    <a:pt x="58" y="80"/>
                  </a:lnTo>
                  <a:lnTo>
                    <a:pt x="58" y="81"/>
                  </a:lnTo>
                  <a:lnTo>
                    <a:pt x="58" y="82"/>
                  </a:lnTo>
                  <a:lnTo>
                    <a:pt x="57" y="84"/>
                  </a:lnTo>
                  <a:lnTo>
                    <a:pt x="52" y="89"/>
                  </a:lnTo>
                  <a:lnTo>
                    <a:pt x="45" y="97"/>
                  </a:lnTo>
                  <a:lnTo>
                    <a:pt x="42" y="97"/>
                  </a:lnTo>
                  <a:lnTo>
                    <a:pt x="40" y="97"/>
                  </a:lnTo>
                  <a:lnTo>
                    <a:pt x="39" y="97"/>
                  </a:lnTo>
                  <a:lnTo>
                    <a:pt x="35" y="98"/>
                  </a:lnTo>
                  <a:lnTo>
                    <a:pt x="31" y="100"/>
                  </a:lnTo>
                  <a:lnTo>
                    <a:pt x="27" y="102"/>
                  </a:lnTo>
                  <a:lnTo>
                    <a:pt x="26" y="102"/>
                  </a:lnTo>
                  <a:lnTo>
                    <a:pt x="24" y="102"/>
                  </a:lnTo>
                  <a:lnTo>
                    <a:pt x="22" y="102"/>
                  </a:lnTo>
                  <a:lnTo>
                    <a:pt x="21" y="102"/>
                  </a:lnTo>
                  <a:lnTo>
                    <a:pt x="17" y="106"/>
                  </a:lnTo>
                  <a:lnTo>
                    <a:pt x="14" y="106"/>
                  </a:lnTo>
                  <a:lnTo>
                    <a:pt x="12" y="107"/>
                  </a:lnTo>
                  <a:lnTo>
                    <a:pt x="12" y="106"/>
                  </a:lnTo>
                  <a:lnTo>
                    <a:pt x="11" y="106"/>
                  </a:lnTo>
                  <a:lnTo>
                    <a:pt x="10" y="105"/>
                  </a:lnTo>
                  <a:lnTo>
                    <a:pt x="10" y="104"/>
                  </a:lnTo>
                  <a:lnTo>
                    <a:pt x="10" y="102"/>
                  </a:lnTo>
                  <a:lnTo>
                    <a:pt x="10" y="101"/>
                  </a:lnTo>
                  <a:lnTo>
                    <a:pt x="11" y="100"/>
                  </a:lnTo>
                  <a:lnTo>
                    <a:pt x="10" y="99"/>
                  </a:lnTo>
                  <a:lnTo>
                    <a:pt x="10" y="99"/>
                  </a:lnTo>
                  <a:lnTo>
                    <a:pt x="8" y="98"/>
                  </a:lnTo>
                  <a:lnTo>
                    <a:pt x="6" y="98"/>
                  </a:lnTo>
                  <a:lnTo>
                    <a:pt x="5" y="98"/>
                  </a:lnTo>
                  <a:lnTo>
                    <a:pt x="3" y="97"/>
                  </a:lnTo>
                  <a:lnTo>
                    <a:pt x="3" y="95"/>
                  </a:lnTo>
                  <a:lnTo>
                    <a:pt x="3" y="93"/>
                  </a:lnTo>
                  <a:lnTo>
                    <a:pt x="3" y="92"/>
                  </a:lnTo>
                  <a:lnTo>
                    <a:pt x="4" y="90"/>
                  </a:lnTo>
                  <a:lnTo>
                    <a:pt x="3" y="87"/>
                  </a:lnTo>
                  <a:lnTo>
                    <a:pt x="3" y="85"/>
                  </a:lnTo>
                  <a:lnTo>
                    <a:pt x="2" y="84"/>
                  </a:lnTo>
                  <a:lnTo>
                    <a:pt x="2" y="82"/>
                  </a:lnTo>
                  <a:lnTo>
                    <a:pt x="3" y="81"/>
                  </a:lnTo>
                  <a:lnTo>
                    <a:pt x="3" y="80"/>
                  </a:lnTo>
                  <a:lnTo>
                    <a:pt x="5" y="78"/>
                  </a:lnTo>
                  <a:lnTo>
                    <a:pt x="7" y="75"/>
                  </a:lnTo>
                  <a:lnTo>
                    <a:pt x="7" y="74"/>
                  </a:lnTo>
                  <a:lnTo>
                    <a:pt x="7" y="73"/>
                  </a:lnTo>
                  <a:lnTo>
                    <a:pt x="8" y="72"/>
                  </a:lnTo>
                  <a:lnTo>
                    <a:pt x="8" y="72"/>
                  </a:lnTo>
                  <a:lnTo>
                    <a:pt x="10" y="70"/>
                  </a:lnTo>
                  <a:lnTo>
                    <a:pt x="12" y="69"/>
                  </a:lnTo>
                  <a:lnTo>
                    <a:pt x="14" y="66"/>
                  </a:lnTo>
                  <a:lnTo>
                    <a:pt x="18" y="62"/>
                  </a:lnTo>
                  <a:lnTo>
                    <a:pt x="21" y="59"/>
                  </a:lnTo>
                  <a:lnTo>
                    <a:pt x="23" y="58"/>
                  </a:lnTo>
                  <a:lnTo>
                    <a:pt x="24" y="57"/>
                  </a:lnTo>
                  <a:lnTo>
                    <a:pt x="26" y="56"/>
                  </a:lnTo>
                  <a:lnTo>
                    <a:pt x="27" y="55"/>
                  </a:lnTo>
                  <a:lnTo>
                    <a:pt x="27" y="54"/>
                  </a:lnTo>
                  <a:lnTo>
                    <a:pt x="27" y="51"/>
                  </a:lnTo>
                  <a:lnTo>
                    <a:pt x="27" y="50"/>
                  </a:lnTo>
                  <a:lnTo>
                    <a:pt x="27" y="49"/>
                  </a:lnTo>
                  <a:lnTo>
                    <a:pt x="26" y="49"/>
                  </a:lnTo>
                  <a:lnTo>
                    <a:pt x="26" y="49"/>
                  </a:lnTo>
                  <a:lnTo>
                    <a:pt x="23" y="49"/>
                  </a:lnTo>
                  <a:lnTo>
                    <a:pt x="22" y="48"/>
                  </a:lnTo>
                  <a:lnTo>
                    <a:pt x="21" y="48"/>
                  </a:lnTo>
                  <a:lnTo>
                    <a:pt x="21" y="47"/>
                  </a:lnTo>
                  <a:lnTo>
                    <a:pt x="20" y="47"/>
                  </a:lnTo>
                  <a:lnTo>
                    <a:pt x="19" y="47"/>
                  </a:lnTo>
                  <a:lnTo>
                    <a:pt x="18" y="43"/>
                  </a:lnTo>
                  <a:lnTo>
                    <a:pt x="18" y="39"/>
                  </a:lnTo>
                  <a:lnTo>
                    <a:pt x="18" y="31"/>
                  </a:lnTo>
                  <a:lnTo>
                    <a:pt x="17" y="28"/>
                  </a:lnTo>
                  <a:lnTo>
                    <a:pt x="16" y="25"/>
                  </a:lnTo>
                  <a:lnTo>
                    <a:pt x="15" y="23"/>
                  </a:lnTo>
                  <a:lnTo>
                    <a:pt x="14" y="23"/>
                  </a:lnTo>
                  <a:lnTo>
                    <a:pt x="14" y="22"/>
                  </a:lnTo>
                  <a:lnTo>
                    <a:pt x="7" y="19"/>
                  </a:lnTo>
                  <a:lnTo>
                    <a:pt x="3" y="17"/>
                  </a:lnTo>
                  <a:lnTo>
                    <a:pt x="0" y="15"/>
                  </a:lnTo>
                  <a:lnTo>
                    <a:pt x="0" y="1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36" name="Freeform 614"/>
            <p:cNvSpPr>
              <a:spLocks/>
            </p:cNvSpPr>
            <p:nvPr/>
          </p:nvSpPr>
          <p:spPr bwMode="auto">
            <a:xfrm>
              <a:off x="7686680" y="5732459"/>
              <a:ext cx="9525" cy="6350"/>
            </a:xfrm>
            <a:custGeom>
              <a:avLst/>
              <a:gdLst/>
              <a:ahLst/>
              <a:cxnLst>
                <a:cxn ang="0">
                  <a:pos x="6" y="3"/>
                </a:cxn>
                <a:cxn ang="0">
                  <a:pos x="6" y="3"/>
                </a:cxn>
                <a:cxn ang="0">
                  <a:pos x="6" y="4"/>
                </a:cxn>
                <a:cxn ang="0">
                  <a:pos x="5" y="4"/>
                </a:cxn>
                <a:cxn ang="0">
                  <a:pos x="5" y="4"/>
                </a:cxn>
                <a:cxn ang="0">
                  <a:pos x="4" y="4"/>
                </a:cxn>
                <a:cxn ang="0">
                  <a:pos x="3" y="4"/>
                </a:cxn>
                <a:cxn ang="0">
                  <a:pos x="0" y="4"/>
                </a:cxn>
                <a:cxn ang="0">
                  <a:pos x="0" y="4"/>
                </a:cxn>
                <a:cxn ang="0">
                  <a:pos x="0" y="3"/>
                </a:cxn>
                <a:cxn ang="0">
                  <a:pos x="0" y="2"/>
                </a:cxn>
                <a:cxn ang="0">
                  <a:pos x="0" y="1"/>
                </a:cxn>
                <a:cxn ang="0">
                  <a:pos x="2" y="0"/>
                </a:cxn>
                <a:cxn ang="0">
                  <a:pos x="3" y="0"/>
                </a:cxn>
                <a:cxn ang="0">
                  <a:pos x="5" y="1"/>
                </a:cxn>
                <a:cxn ang="0">
                  <a:pos x="6" y="3"/>
                </a:cxn>
                <a:cxn ang="0">
                  <a:pos x="6" y="3"/>
                </a:cxn>
              </a:cxnLst>
              <a:rect l="0" t="0" r="r" b="b"/>
              <a:pathLst>
                <a:path w="6" h="4">
                  <a:moveTo>
                    <a:pt x="6" y="3"/>
                  </a:moveTo>
                  <a:lnTo>
                    <a:pt x="6" y="3"/>
                  </a:lnTo>
                  <a:lnTo>
                    <a:pt x="6" y="4"/>
                  </a:lnTo>
                  <a:lnTo>
                    <a:pt x="5" y="4"/>
                  </a:lnTo>
                  <a:lnTo>
                    <a:pt x="5" y="4"/>
                  </a:lnTo>
                  <a:lnTo>
                    <a:pt x="4" y="4"/>
                  </a:lnTo>
                  <a:lnTo>
                    <a:pt x="3" y="4"/>
                  </a:lnTo>
                  <a:lnTo>
                    <a:pt x="0" y="4"/>
                  </a:lnTo>
                  <a:lnTo>
                    <a:pt x="0" y="4"/>
                  </a:lnTo>
                  <a:lnTo>
                    <a:pt x="0" y="3"/>
                  </a:lnTo>
                  <a:lnTo>
                    <a:pt x="0" y="2"/>
                  </a:lnTo>
                  <a:lnTo>
                    <a:pt x="0" y="1"/>
                  </a:lnTo>
                  <a:lnTo>
                    <a:pt x="2" y="0"/>
                  </a:lnTo>
                  <a:lnTo>
                    <a:pt x="3" y="0"/>
                  </a:lnTo>
                  <a:lnTo>
                    <a:pt x="5" y="1"/>
                  </a:lnTo>
                  <a:lnTo>
                    <a:pt x="6" y="3"/>
                  </a:lnTo>
                  <a:lnTo>
                    <a:pt x="6"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37" name="Freeform 615"/>
            <p:cNvSpPr>
              <a:spLocks/>
            </p:cNvSpPr>
            <p:nvPr/>
          </p:nvSpPr>
          <p:spPr bwMode="auto">
            <a:xfrm>
              <a:off x="7634292" y="5748335"/>
              <a:ext cx="4763" cy="7938"/>
            </a:xfrm>
            <a:custGeom>
              <a:avLst/>
              <a:gdLst/>
              <a:ahLst/>
              <a:cxnLst>
                <a:cxn ang="0">
                  <a:pos x="3" y="3"/>
                </a:cxn>
                <a:cxn ang="0">
                  <a:pos x="3" y="3"/>
                </a:cxn>
                <a:cxn ang="0">
                  <a:pos x="3" y="4"/>
                </a:cxn>
                <a:cxn ang="0">
                  <a:pos x="1" y="5"/>
                </a:cxn>
                <a:cxn ang="0">
                  <a:pos x="1" y="5"/>
                </a:cxn>
                <a:cxn ang="0">
                  <a:pos x="1" y="5"/>
                </a:cxn>
                <a:cxn ang="0">
                  <a:pos x="0" y="3"/>
                </a:cxn>
                <a:cxn ang="0">
                  <a:pos x="0" y="2"/>
                </a:cxn>
                <a:cxn ang="0">
                  <a:pos x="1" y="1"/>
                </a:cxn>
                <a:cxn ang="0">
                  <a:pos x="1" y="0"/>
                </a:cxn>
                <a:cxn ang="0">
                  <a:pos x="2" y="0"/>
                </a:cxn>
                <a:cxn ang="0">
                  <a:pos x="3" y="0"/>
                </a:cxn>
                <a:cxn ang="0">
                  <a:pos x="3" y="0"/>
                </a:cxn>
                <a:cxn ang="0">
                  <a:pos x="3" y="2"/>
                </a:cxn>
                <a:cxn ang="0">
                  <a:pos x="3" y="3"/>
                </a:cxn>
                <a:cxn ang="0">
                  <a:pos x="3" y="3"/>
                </a:cxn>
              </a:cxnLst>
              <a:rect l="0" t="0" r="r" b="b"/>
              <a:pathLst>
                <a:path w="3" h="5">
                  <a:moveTo>
                    <a:pt x="3" y="3"/>
                  </a:moveTo>
                  <a:lnTo>
                    <a:pt x="3" y="3"/>
                  </a:lnTo>
                  <a:lnTo>
                    <a:pt x="3" y="4"/>
                  </a:lnTo>
                  <a:lnTo>
                    <a:pt x="1" y="5"/>
                  </a:lnTo>
                  <a:lnTo>
                    <a:pt x="1" y="5"/>
                  </a:lnTo>
                  <a:lnTo>
                    <a:pt x="1" y="5"/>
                  </a:lnTo>
                  <a:lnTo>
                    <a:pt x="0" y="3"/>
                  </a:lnTo>
                  <a:lnTo>
                    <a:pt x="0" y="2"/>
                  </a:lnTo>
                  <a:lnTo>
                    <a:pt x="1" y="1"/>
                  </a:lnTo>
                  <a:lnTo>
                    <a:pt x="1" y="0"/>
                  </a:lnTo>
                  <a:lnTo>
                    <a:pt x="2" y="0"/>
                  </a:lnTo>
                  <a:lnTo>
                    <a:pt x="3" y="0"/>
                  </a:lnTo>
                  <a:lnTo>
                    <a:pt x="3" y="0"/>
                  </a:lnTo>
                  <a:lnTo>
                    <a:pt x="3" y="2"/>
                  </a:lnTo>
                  <a:lnTo>
                    <a:pt x="3" y="3"/>
                  </a:lnTo>
                  <a:lnTo>
                    <a:pt x="3"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38" name="Freeform 616"/>
            <p:cNvSpPr>
              <a:spLocks/>
            </p:cNvSpPr>
            <p:nvPr/>
          </p:nvSpPr>
          <p:spPr bwMode="auto">
            <a:xfrm>
              <a:off x="7654930" y="5741984"/>
              <a:ext cx="11113" cy="7938"/>
            </a:xfrm>
            <a:custGeom>
              <a:avLst/>
              <a:gdLst/>
              <a:ahLst/>
              <a:cxnLst>
                <a:cxn ang="0">
                  <a:pos x="7" y="3"/>
                </a:cxn>
                <a:cxn ang="0">
                  <a:pos x="7" y="3"/>
                </a:cxn>
                <a:cxn ang="0">
                  <a:pos x="7" y="1"/>
                </a:cxn>
                <a:cxn ang="0">
                  <a:pos x="7" y="1"/>
                </a:cxn>
                <a:cxn ang="0">
                  <a:pos x="7" y="0"/>
                </a:cxn>
                <a:cxn ang="0">
                  <a:pos x="4" y="1"/>
                </a:cxn>
                <a:cxn ang="0">
                  <a:pos x="1" y="1"/>
                </a:cxn>
                <a:cxn ang="0">
                  <a:pos x="1" y="1"/>
                </a:cxn>
                <a:cxn ang="0">
                  <a:pos x="0" y="2"/>
                </a:cxn>
                <a:cxn ang="0">
                  <a:pos x="0" y="3"/>
                </a:cxn>
                <a:cxn ang="0">
                  <a:pos x="0" y="4"/>
                </a:cxn>
                <a:cxn ang="0">
                  <a:pos x="1" y="4"/>
                </a:cxn>
                <a:cxn ang="0">
                  <a:pos x="3" y="4"/>
                </a:cxn>
                <a:cxn ang="0">
                  <a:pos x="5" y="5"/>
                </a:cxn>
                <a:cxn ang="0">
                  <a:pos x="6" y="5"/>
                </a:cxn>
                <a:cxn ang="0">
                  <a:pos x="7" y="4"/>
                </a:cxn>
                <a:cxn ang="0">
                  <a:pos x="7" y="4"/>
                </a:cxn>
                <a:cxn ang="0">
                  <a:pos x="7" y="3"/>
                </a:cxn>
                <a:cxn ang="0">
                  <a:pos x="7" y="3"/>
                </a:cxn>
              </a:cxnLst>
              <a:rect l="0" t="0" r="r" b="b"/>
              <a:pathLst>
                <a:path w="7" h="5">
                  <a:moveTo>
                    <a:pt x="7" y="3"/>
                  </a:moveTo>
                  <a:lnTo>
                    <a:pt x="7" y="3"/>
                  </a:lnTo>
                  <a:lnTo>
                    <a:pt x="7" y="1"/>
                  </a:lnTo>
                  <a:lnTo>
                    <a:pt x="7" y="1"/>
                  </a:lnTo>
                  <a:lnTo>
                    <a:pt x="7" y="0"/>
                  </a:lnTo>
                  <a:lnTo>
                    <a:pt x="4" y="1"/>
                  </a:lnTo>
                  <a:lnTo>
                    <a:pt x="1" y="1"/>
                  </a:lnTo>
                  <a:lnTo>
                    <a:pt x="1" y="1"/>
                  </a:lnTo>
                  <a:lnTo>
                    <a:pt x="0" y="2"/>
                  </a:lnTo>
                  <a:lnTo>
                    <a:pt x="0" y="3"/>
                  </a:lnTo>
                  <a:lnTo>
                    <a:pt x="0" y="4"/>
                  </a:lnTo>
                  <a:lnTo>
                    <a:pt x="1" y="4"/>
                  </a:lnTo>
                  <a:lnTo>
                    <a:pt x="3" y="4"/>
                  </a:lnTo>
                  <a:lnTo>
                    <a:pt x="5" y="5"/>
                  </a:lnTo>
                  <a:lnTo>
                    <a:pt x="6" y="5"/>
                  </a:lnTo>
                  <a:lnTo>
                    <a:pt x="7" y="4"/>
                  </a:lnTo>
                  <a:lnTo>
                    <a:pt x="7" y="4"/>
                  </a:lnTo>
                  <a:lnTo>
                    <a:pt x="7" y="3"/>
                  </a:lnTo>
                  <a:lnTo>
                    <a:pt x="7"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39" name="Freeform 617"/>
            <p:cNvSpPr>
              <a:spLocks/>
            </p:cNvSpPr>
            <p:nvPr/>
          </p:nvSpPr>
          <p:spPr bwMode="auto">
            <a:xfrm>
              <a:off x="7620005" y="5748335"/>
              <a:ext cx="12700" cy="15875"/>
            </a:xfrm>
            <a:custGeom>
              <a:avLst/>
              <a:gdLst/>
              <a:ahLst/>
              <a:cxnLst>
                <a:cxn ang="0">
                  <a:pos x="6" y="7"/>
                </a:cxn>
                <a:cxn ang="0">
                  <a:pos x="6" y="7"/>
                </a:cxn>
                <a:cxn ang="0">
                  <a:pos x="7" y="6"/>
                </a:cxn>
                <a:cxn ang="0">
                  <a:pos x="8" y="4"/>
                </a:cxn>
                <a:cxn ang="0">
                  <a:pos x="8" y="3"/>
                </a:cxn>
                <a:cxn ang="0">
                  <a:pos x="7" y="2"/>
                </a:cxn>
                <a:cxn ang="0">
                  <a:pos x="7" y="1"/>
                </a:cxn>
                <a:cxn ang="0">
                  <a:pos x="6" y="0"/>
                </a:cxn>
                <a:cxn ang="0">
                  <a:pos x="5" y="0"/>
                </a:cxn>
                <a:cxn ang="0">
                  <a:pos x="5" y="1"/>
                </a:cxn>
                <a:cxn ang="0">
                  <a:pos x="4" y="3"/>
                </a:cxn>
                <a:cxn ang="0">
                  <a:pos x="4" y="4"/>
                </a:cxn>
                <a:cxn ang="0">
                  <a:pos x="4" y="5"/>
                </a:cxn>
                <a:cxn ang="0">
                  <a:pos x="4" y="6"/>
                </a:cxn>
                <a:cxn ang="0">
                  <a:pos x="2" y="7"/>
                </a:cxn>
                <a:cxn ang="0">
                  <a:pos x="0" y="7"/>
                </a:cxn>
                <a:cxn ang="0">
                  <a:pos x="0" y="9"/>
                </a:cxn>
                <a:cxn ang="0">
                  <a:pos x="0" y="9"/>
                </a:cxn>
                <a:cxn ang="0">
                  <a:pos x="1" y="9"/>
                </a:cxn>
                <a:cxn ang="0">
                  <a:pos x="1" y="10"/>
                </a:cxn>
                <a:cxn ang="0">
                  <a:pos x="3" y="9"/>
                </a:cxn>
                <a:cxn ang="0">
                  <a:pos x="4" y="7"/>
                </a:cxn>
                <a:cxn ang="0">
                  <a:pos x="6" y="7"/>
                </a:cxn>
                <a:cxn ang="0">
                  <a:pos x="6" y="7"/>
                </a:cxn>
              </a:cxnLst>
              <a:rect l="0" t="0" r="r" b="b"/>
              <a:pathLst>
                <a:path w="8" h="10">
                  <a:moveTo>
                    <a:pt x="6" y="7"/>
                  </a:moveTo>
                  <a:lnTo>
                    <a:pt x="6" y="7"/>
                  </a:lnTo>
                  <a:lnTo>
                    <a:pt x="7" y="6"/>
                  </a:lnTo>
                  <a:lnTo>
                    <a:pt x="8" y="4"/>
                  </a:lnTo>
                  <a:lnTo>
                    <a:pt x="8" y="3"/>
                  </a:lnTo>
                  <a:lnTo>
                    <a:pt x="7" y="2"/>
                  </a:lnTo>
                  <a:lnTo>
                    <a:pt x="7" y="1"/>
                  </a:lnTo>
                  <a:lnTo>
                    <a:pt x="6" y="0"/>
                  </a:lnTo>
                  <a:lnTo>
                    <a:pt x="5" y="0"/>
                  </a:lnTo>
                  <a:lnTo>
                    <a:pt x="5" y="1"/>
                  </a:lnTo>
                  <a:lnTo>
                    <a:pt x="4" y="3"/>
                  </a:lnTo>
                  <a:lnTo>
                    <a:pt x="4" y="4"/>
                  </a:lnTo>
                  <a:lnTo>
                    <a:pt x="4" y="5"/>
                  </a:lnTo>
                  <a:lnTo>
                    <a:pt x="4" y="6"/>
                  </a:lnTo>
                  <a:lnTo>
                    <a:pt x="2" y="7"/>
                  </a:lnTo>
                  <a:lnTo>
                    <a:pt x="0" y="7"/>
                  </a:lnTo>
                  <a:lnTo>
                    <a:pt x="0" y="9"/>
                  </a:lnTo>
                  <a:lnTo>
                    <a:pt x="0" y="9"/>
                  </a:lnTo>
                  <a:lnTo>
                    <a:pt x="1" y="9"/>
                  </a:lnTo>
                  <a:lnTo>
                    <a:pt x="1" y="10"/>
                  </a:lnTo>
                  <a:lnTo>
                    <a:pt x="3" y="9"/>
                  </a:lnTo>
                  <a:lnTo>
                    <a:pt x="4" y="7"/>
                  </a:lnTo>
                  <a:lnTo>
                    <a:pt x="6" y="7"/>
                  </a:lnTo>
                  <a:lnTo>
                    <a:pt x="6" y="7"/>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40" name="Freeform 618"/>
            <p:cNvSpPr>
              <a:spLocks/>
            </p:cNvSpPr>
            <p:nvPr/>
          </p:nvSpPr>
          <p:spPr bwMode="auto">
            <a:xfrm>
              <a:off x="7608892" y="5764209"/>
              <a:ext cx="7938" cy="11113"/>
            </a:xfrm>
            <a:custGeom>
              <a:avLst/>
              <a:gdLst/>
              <a:ahLst/>
              <a:cxnLst>
                <a:cxn ang="0">
                  <a:pos x="3" y="4"/>
                </a:cxn>
                <a:cxn ang="0">
                  <a:pos x="3" y="4"/>
                </a:cxn>
                <a:cxn ang="0">
                  <a:pos x="4" y="3"/>
                </a:cxn>
                <a:cxn ang="0">
                  <a:pos x="5" y="2"/>
                </a:cxn>
                <a:cxn ang="0">
                  <a:pos x="4" y="1"/>
                </a:cxn>
                <a:cxn ang="0">
                  <a:pos x="4" y="0"/>
                </a:cxn>
                <a:cxn ang="0">
                  <a:pos x="3" y="0"/>
                </a:cxn>
                <a:cxn ang="0">
                  <a:pos x="1" y="0"/>
                </a:cxn>
                <a:cxn ang="0">
                  <a:pos x="1" y="2"/>
                </a:cxn>
                <a:cxn ang="0">
                  <a:pos x="0" y="3"/>
                </a:cxn>
                <a:cxn ang="0">
                  <a:pos x="0" y="5"/>
                </a:cxn>
                <a:cxn ang="0">
                  <a:pos x="1" y="6"/>
                </a:cxn>
                <a:cxn ang="0">
                  <a:pos x="1" y="7"/>
                </a:cxn>
                <a:cxn ang="0">
                  <a:pos x="3" y="7"/>
                </a:cxn>
                <a:cxn ang="0">
                  <a:pos x="3" y="7"/>
                </a:cxn>
                <a:cxn ang="0">
                  <a:pos x="3" y="6"/>
                </a:cxn>
                <a:cxn ang="0">
                  <a:pos x="3" y="5"/>
                </a:cxn>
                <a:cxn ang="0">
                  <a:pos x="4" y="4"/>
                </a:cxn>
                <a:cxn ang="0">
                  <a:pos x="3" y="4"/>
                </a:cxn>
                <a:cxn ang="0">
                  <a:pos x="3" y="4"/>
                </a:cxn>
              </a:cxnLst>
              <a:rect l="0" t="0" r="r" b="b"/>
              <a:pathLst>
                <a:path w="5" h="7">
                  <a:moveTo>
                    <a:pt x="3" y="4"/>
                  </a:moveTo>
                  <a:lnTo>
                    <a:pt x="3" y="4"/>
                  </a:lnTo>
                  <a:lnTo>
                    <a:pt x="4" y="3"/>
                  </a:lnTo>
                  <a:lnTo>
                    <a:pt x="5" y="2"/>
                  </a:lnTo>
                  <a:lnTo>
                    <a:pt x="4" y="1"/>
                  </a:lnTo>
                  <a:lnTo>
                    <a:pt x="4" y="0"/>
                  </a:lnTo>
                  <a:lnTo>
                    <a:pt x="3" y="0"/>
                  </a:lnTo>
                  <a:lnTo>
                    <a:pt x="1" y="0"/>
                  </a:lnTo>
                  <a:lnTo>
                    <a:pt x="1" y="2"/>
                  </a:lnTo>
                  <a:lnTo>
                    <a:pt x="0" y="3"/>
                  </a:lnTo>
                  <a:lnTo>
                    <a:pt x="0" y="5"/>
                  </a:lnTo>
                  <a:lnTo>
                    <a:pt x="1" y="6"/>
                  </a:lnTo>
                  <a:lnTo>
                    <a:pt x="1" y="7"/>
                  </a:lnTo>
                  <a:lnTo>
                    <a:pt x="3" y="7"/>
                  </a:lnTo>
                  <a:lnTo>
                    <a:pt x="3" y="7"/>
                  </a:lnTo>
                  <a:lnTo>
                    <a:pt x="3" y="6"/>
                  </a:lnTo>
                  <a:lnTo>
                    <a:pt x="3" y="5"/>
                  </a:lnTo>
                  <a:lnTo>
                    <a:pt x="4" y="4"/>
                  </a:lnTo>
                  <a:lnTo>
                    <a:pt x="3" y="4"/>
                  </a:lnTo>
                  <a:lnTo>
                    <a:pt x="3"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41" name="Freeform 619"/>
            <p:cNvSpPr>
              <a:spLocks/>
            </p:cNvSpPr>
            <p:nvPr/>
          </p:nvSpPr>
          <p:spPr bwMode="auto">
            <a:xfrm>
              <a:off x="7604130" y="5773734"/>
              <a:ext cx="1588" cy="4762"/>
            </a:xfrm>
            <a:custGeom>
              <a:avLst/>
              <a:gdLst/>
              <a:ahLst/>
              <a:cxnLst>
                <a:cxn ang="0">
                  <a:pos x="0" y="3"/>
                </a:cxn>
                <a:cxn ang="0">
                  <a:pos x="0" y="3"/>
                </a:cxn>
                <a:cxn ang="0">
                  <a:pos x="1" y="2"/>
                </a:cxn>
                <a:cxn ang="0">
                  <a:pos x="1" y="2"/>
                </a:cxn>
                <a:cxn ang="0">
                  <a:pos x="1" y="2"/>
                </a:cxn>
                <a:cxn ang="0">
                  <a:pos x="1" y="1"/>
                </a:cxn>
                <a:cxn ang="0">
                  <a:pos x="0" y="1"/>
                </a:cxn>
                <a:cxn ang="0">
                  <a:pos x="0" y="0"/>
                </a:cxn>
                <a:cxn ang="0">
                  <a:pos x="0" y="1"/>
                </a:cxn>
                <a:cxn ang="0">
                  <a:pos x="0" y="2"/>
                </a:cxn>
                <a:cxn ang="0">
                  <a:pos x="0" y="3"/>
                </a:cxn>
                <a:cxn ang="0">
                  <a:pos x="0" y="3"/>
                </a:cxn>
              </a:cxnLst>
              <a:rect l="0" t="0" r="r" b="b"/>
              <a:pathLst>
                <a:path w="1" h="3">
                  <a:moveTo>
                    <a:pt x="0" y="3"/>
                  </a:moveTo>
                  <a:lnTo>
                    <a:pt x="0" y="3"/>
                  </a:lnTo>
                  <a:lnTo>
                    <a:pt x="1" y="2"/>
                  </a:lnTo>
                  <a:lnTo>
                    <a:pt x="1" y="2"/>
                  </a:lnTo>
                  <a:lnTo>
                    <a:pt x="1" y="2"/>
                  </a:lnTo>
                  <a:lnTo>
                    <a:pt x="1" y="1"/>
                  </a:lnTo>
                  <a:lnTo>
                    <a:pt x="0" y="1"/>
                  </a:lnTo>
                  <a:lnTo>
                    <a:pt x="0" y="0"/>
                  </a:lnTo>
                  <a:lnTo>
                    <a:pt x="0" y="1"/>
                  </a:lnTo>
                  <a:lnTo>
                    <a:pt x="0" y="2"/>
                  </a:lnTo>
                  <a:lnTo>
                    <a:pt x="0" y="3"/>
                  </a:lnTo>
                  <a:lnTo>
                    <a:pt x="0"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42" name="Freeform 620"/>
            <p:cNvSpPr>
              <a:spLocks/>
            </p:cNvSpPr>
            <p:nvPr/>
          </p:nvSpPr>
          <p:spPr bwMode="auto">
            <a:xfrm>
              <a:off x="7593017" y="5776910"/>
              <a:ext cx="9525" cy="9525"/>
            </a:xfrm>
            <a:custGeom>
              <a:avLst/>
              <a:gdLst/>
              <a:ahLst/>
              <a:cxnLst>
                <a:cxn ang="0">
                  <a:pos x="6" y="1"/>
                </a:cxn>
                <a:cxn ang="0">
                  <a:pos x="6" y="1"/>
                </a:cxn>
                <a:cxn ang="0">
                  <a:pos x="6" y="1"/>
                </a:cxn>
                <a:cxn ang="0">
                  <a:pos x="5" y="0"/>
                </a:cxn>
                <a:cxn ang="0">
                  <a:pos x="4" y="0"/>
                </a:cxn>
                <a:cxn ang="0">
                  <a:pos x="3" y="0"/>
                </a:cxn>
                <a:cxn ang="0">
                  <a:pos x="2" y="1"/>
                </a:cxn>
                <a:cxn ang="0">
                  <a:pos x="1" y="1"/>
                </a:cxn>
                <a:cxn ang="0">
                  <a:pos x="1" y="4"/>
                </a:cxn>
                <a:cxn ang="0">
                  <a:pos x="1" y="5"/>
                </a:cxn>
                <a:cxn ang="0">
                  <a:pos x="0" y="5"/>
                </a:cxn>
                <a:cxn ang="0">
                  <a:pos x="1" y="6"/>
                </a:cxn>
                <a:cxn ang="0">
                  <a:pos x="1" y="6"/>
                </a:cxn>
                <a:cxn ang="0">
                  <a:pos x="1" y="6"/>
                </a:cxn>
                <a:cxn ang="0">
                  <a:pos x="1" y="5"/>
                </a:cxn>
                <a:cxn ang="0">
                  <a:pos x="2" y="5"/>
                </a:cxn>
                <a:cxn ang="0">
                  <a:pos x="4" y="5"/>
                </a:cxn>
                <a:cxn ang="0">
                  <a:pos x="5" y="4"/>
                </a:cxn>
                <a:cxn ang="0">
                  <a:pos x="6" y="3"/>
                </a:cxn>
                <a:cxn ang="0">
                  <a:pos x="6" y="1"/>
                </a:cxn>
                <a:cxn ang="0">
                  <a:pos x="6" y="1"/>
                </a:cxn>
              </a:cxnLst>
              <a:rect l="0" t="0" r="r" b="b"/>
              <a:pathLst>
                <a:path w="6" h="6">
                  <a:moveTo>
                    <a:pt x="6" y="1"/>
                  </a:moveTo>
                  <a:lnTo>
                    <a:pt x="6" y="1"/>
                  </a:lnTo>
                  <a:lnTo>
                    <a:pt x="6" y="1"/>
                  </a:lnTo>
                  <a:lnTo>
                    <a:pt x="5" y="0"/>
                  </a:lnTo>
                  <a:lnTo>
                    <a:pt x="4" y="0"/>
                  </a:lnTo>
                  <a:lnTo>
                    <a:pt x="3" y="0"/>
                  </a:lnTo>
                  <a:lnTo>
                    <a:pt x="2" y="1"/>
                  </a:lnTo>
                  <a:lnTo>
                    <a:pt x="1" y="1"/>
                  </a:lnTo>
                  <a:lnTo>
                    <a:pt x="1" y="4"/>
                  </a:lnTo>
                  <a:lnTo>
                    <a:pt x="1" y="5"/>
                  </a:lnTo>
                  <a:lnTo>
                    <a:pt x="0" y="5"/>
                  </a:lnTo>
                  <a:lnTo>
                    <a:pt x="1" y="6"/>
                  </a:lnTo>
                  <a:lnTo>
                    <a:pt x="1" y="6"/>
                  </a:lnTo>
                  <a:lnTo>
                    <a:pt x="1" y="6"/>
                  </a:lnTo>
                  <a:lnTo>
                    <a:pt x="1" y="5"/>
                  </a:lnTo>
                  <a:lnTo>
                    <a:pt x="2" y="5"/>
                  </a:lnTo>
                  <a:lnTo>
                    <a:pt x="4" y="5"/>
                  </a:lnTo>
                  <a:lnTo>
                    <a:pt x="5" y="4"/>
                  </a:lnTo>
                  <a:lnTo>
                    <a:pt x="6" y="3"/>
                  </a:lnTo>
                  <a:lnTo>
                    <a:pt x="6" y="1"/>
                  </a:lnTo>
                  <a:lnTo>
                    <a:pt x="6"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43" name="Freeform 621"/>
            <p:cNvSpPr>
              <a:spLocks/>
            </p:cNvSpPr>
            <p:nvPr/>
          </p:nvSpPr>
          <p:spPr bwMode="auto">
            <a:xfrm>
              <a:off x="7594605" y="5768971"/>
              <a:ext cx="4763" cy="4762"/>
            </a:xfrm>
            <a:custGeom>
              <a:avLst/>
              <a:gdLst/>
              <a:ahLst/>
              <a:cxnLst>
                <a:cxn ang="0">
                  <a:pos x="2" y="2"/>
                </a:cxn>
                <a:cxn ang="0">
                  <a:pos x="2" y="2"/>
                </a:cxn>
                <a:cxn ang="0">
                  <a:pos x="3" y="1"/>
                </a:cxn>
                <a:cxn ang="0">
                  <a:pos x="3" y="0"/>
                </a:cxn>
                <a:cxn ang="0">
                  <a:pos x="3" y="0"/>
                </a:cxn>
                <a:cxn ang="0">
                  <a:pos x="2" y="0"/>
                </a:cxn>
                <a:cxn ang="0">
                  <a:pos x="1" y="1"/>
                </a:cxn>
                <a:cxn ang="0">
                  <a:pos x="0" y="2"/>
                </a:cxn>
                <a:cxn ang="0">
                  <a:pos x="1" y="3"/>
                </a:cxn>
                <a:cxn ang="0">
                  <a:pos x="1" y="3"/>
                </a:cxn>
                <a:cxn ang="0">
                  <a:pos x="2" y="2"/>
                </a:cxn>
                <a:cxn ang="0">
                  <a:pos x="2" y="2"/>
                </a:cxn>
                <a:cxn ang="0">
                  <a:pos x="2" y="2"/>
                </a:cxn>
              </a:cxnLst>
              <a:rect l="0" t="0" r="r" b="b"/>
              <a:pathLst>
                <a:path w="3" h="3">
                  <a:moveTo>
                    <a:pt x="2" y="2"/>
                  </a:moveTo>
                  <a:lnTo>
                    <a:pt x="2" y="2"/>
                  </a:lnTo>
                  <a:lnTo>
                    <a:pt x="3" y="1"/>
                  </a:lnTo>
                  <a:lnTo>
                    <a:pt x="3" y="0"/>
                  </a:lnTo>
                  <a:lnTo>
                    <a:pt x="3" y="0"/>
                  </a:lnTo>
                  <a:lnTo>
                    <a:pt x="2" y="0"/>
                  </a:lnTo>
                  <a:lnTo>
                    <a:pt x="1" y="1"/>
                  </a:lnTo>
                  <a:lnTo>
                    <a:pt x="0" y="2"/>
                  </a:lnTo>
                  <a:lnTo>
                    <a:pt x="1" y="3"/>
                  </a:lnTo>
                  <a:lnTo>
                    <a:pt x="1" y="3"/>
                  </a:lnTo>
                  <a:lnTo>
                    <a:pt x="2" y="2"/>
                  </a:lnTo>
                  <a:lnTo>
                    <a:pt x="2" y="2"/>
                  </a:lnTo>
                  <a:lnTo>
                    <a:pt x="2"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44" name="Freeform 622"/>
            <p:cNvSpPr>
              <a:spLocks/>
            </p:cNvSpPr>
            <p:nvPr/>
          </p:nvSpPr>
          <p:spPr bwMode="auto">
            <a:xfrm>
              <a:off x="7585080" y="5775322"/>
              <a:ext cx="7938" cy="9525"/>
            </a:xfrm>
            <a:custGeom>
              <a:avLst/>
              <a:gdLst/>
              <a:ahLst/>
              <a:cxnLst>
                <a:cxn ang="0">
                  <a:pos x="5" y="2"/>
                </a:cxn>
                <a:cxn ang="0">
                  <a:pos x="5" y="2"/>
                </a:cxn>
                <a:cxn ang="0">
                  <a:pos x="4" y="5"/>
                </a:cxn>
                <a:cxn ang="0">
                  <a:pos x="3" y="6"/>
                </a:cxn>
                <a:cxn ang="0">
                  <a:pos x="2" y="6"/>
                </a:cxn>
                <a:cxn ang="0">
                  <a:pos x="1" y="6"/>
                </a:cxn>
                <a:cxn ang="0">
                  <a:pos x="1" y="6"/>
                </a:cxn>
                <a:cxn ang="0">
                  <a:pos x="0" y="4"/>
                </a:cxn>
                <a:cxn ang="0">
                  <a:pos x="1" y="2"/>
                </a:cxn>
                <a:cxn ang="0">
                  <a:pos x="2" y="1"/>
                </a:cxn>
                <a:cxn ang="0">
                  <a:pos x="3" y="0"/>
                </a:cxn>
                <a:cxn ang="0">
                  <a:pos x="4" y="0"/>
                </a:cxn>
                <a:cxn ang="0">
                  <a:pos x="5" y="1"/>
                </a:cxn>
                <a:cxn ang="0">
                  <a:pos x="5" y="2"/>
                </a:cxn>
                <a:cxn ang="0">
                  <a:pos x="5" y="2"/>
                </a:cxn>
                <a:cxn ang="0">
                  <a:pos x="5" y="2"/>
                </a:cxn>
              </a:cxnLst>
              <a:rect l="0" t="0" r="r" b="b"/>
              <a:pathLst>
                <a:path w="5" h="6">
                  <a:moveTo>
                    <a:pt x="5" y="2"/>
                  </a:moveTo>
                  <a:lnTo>
                    <a:pt x="5" y="2"/>
                  </a:lnTo>
                  <a:lnTo>
                    <a:pt x="4" y="5"/>
                  </a:lnTo>
                  <a:lnTo>
                    <a:pt x="3" y="6"/>
                  </a:lnTo>
                  <a:lnTo>
                    <a:pt x="2" y="6"/>
                  </a:lnTo>
                  <a:lnTo>
                    <a:pt x="1" y="6"/>
                  </a:lnTo>
                  <a:lnTo>
                    <a:pt x="1" y="6"/>
                  </a:lnTo>
                  <a:lnTo>
                    <a:pt x="0" y="4"/>
                  </a:lnTo>
                  <a:lnTo>
                    <a:pt x="1" y="2"/>
                  </a:lnTo>
                  <a:lnTo>
                    <a:pt x="2" y="1"/>
                  </a:lnTo>
                  <a:lnTo>
                    <a:pt x="3" y="0"/>
                  </a:lnTo>
                  <a:lnTo>
                    <a:pt x="4" y="0"/>
                  </a:lnTo>
                  <a:lnTo>
                    <a:pt x="5" y="1"/>
                  </a:lnTo>
                  <a:lnTo>
                    <a:pt x="5" y="2"/>
                  </a:lnTo>
                  <a:lnTo>
                    <a:pt x="5" y="2"/>
                  </a:lnTo>
                  <a:lnTo>
                    <a:pt x="5"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45" name="Freeform 623"/>
            <p:cNvSpPr>
              <a:spLocks/>
            </p:cNvSpPr>
            <p:nvPr/>
          </p:nvSpPr>
          <p:spPr bwMode="auto">
            <a:xfrm>
              <a:off x="8329617" y="6594468"/>
              <a:ext cx="95250" cy="130175"/>
            </a:xfrm>
            <a:custGeom>
              <a:avLst/>
              <a:gdLst/>
              <a:ahLst/>
              <a:cxnLst>
                <a:cxn ang="0">
                  <a:pos x="57" y="78"/>
                </a:cxn>
                <a:cxn ang="0">
                  <a:pos x="55" y="79"/>
                </a:cxn>
                <a:cxn ang="0">
                  <a:pos x="53" y="81"/>
                </a:cxn>
                <a:cxn ang="0">
                  <a:pos x="51" y="82"/>
                </a:cxn>
                <a:cxn ang="0">
                  <a:pos x="48" y="78"/>
                </a:cxn>
                <a:cxn ang="0">
                  <a:pos x="45" y="73"/>
                </a:cxn>
                <a:cxn ang="0">
                  <a:pos x="37" y="65"/>
                </a:cxn>
                <a:cxn ang="0">
                  <a:pos x="33" y="61"/>
                </a:cxn>
                <a:cxn ang="0">
                  <a:pos x="32" y="53"/>
                </a:cxn>
                <a:cxn ang="0">
                  <a:pos x="30" y="46"/>
                </a:cxn>
                <a:cxn ang="0">
                  <a:pos x="26" y="41"/>
                </a:cxn>
                <a:cxn ang="0">
                  <a:pos x="23" y="35"/>
                </a:cxn>
                <a:cxn ang="0">
                  <a:pos x="20" y="28"/>
                </a:cxn>
                <a:cxn ang="0">
                  <a:pos x="16" y="27"/>
                </a:cxn>
                <a:cxn ang="0">
                  <a:pos x="13" y="23"/>
                </a:cxn>
                <a:cxn ang="0">
                  <a:pos x="10" y="16"/>
                </a:cxn>
                <a:cxn ang="0">
                  <a:pos x="9" y="14"/>
                </a:cxn>
                <a:cxn ang="0">
                  <a:pos x="4" y="10"/>
                </a:cxn>
                <a:cxn ang="0">
                  <a:pos x="0" y="5"/>
                </a:cxn>
                <a:cxn ang="0">
                  <a:pos x="2" y="0"/>
                </a:cxn>
                <a:cxn ang="0">
                  <a:pos x="6" y="3"/>
                </a:cxn>
                <a:cxn ang="0">
                  <a:pos x="8" y="5"/>
                </a:cxn>
                <a:cxn ang="0">
                  <a:pos x="15" y="5"/>
                </a:cxn>
                <a:cxn ang="0">
                  <a:pos x="21" y="11"/>
                </a:cxn>
                <a:cxn ang="0">
                  <a:pos x="29" y="22"/>
                </a:cxn>
                <a:cxn ang="0">
                  <a:pos x="35" y="27"/>
                </a:cxn>
                <a:cxn ang="0">
                  <a:pos x="39" y="31"/>
                </a:cxn>
                <a:cxn ang="0">
                  <a:pos x="42" y="33"/>
                </a:cxn>
                <a:cxn ang="0">
                  <a:pos x="44" y="34"/>
                </a:cxn>
                <a:cxn ang="0">
                  <a:pos x="45" y="38"/>
                </a:cxn>
                <a:cxn ang="0">
                  <a:pos x="47" y="38"/>
                </a:cxn>
                <a:cxn ang="0">
                  <a:pos x="47" y="43"/>
                </a:cxn>
                <a:cxn ang="0">
                  <a:pos x="45" y="44"/>
                </a:cxn>
                <a:cxn ang="0">
                  <a:pos x="45" y="46"/>
                </a:cxn>
                <a:cxn ang="0">
                  <a:pos x="49" y="49"/>
                </a:cxn>
                <a:cxn ang="0">
                  <a:pos x="53" y="55"/>
                </a:cxn>
                <a:cxn ang="0">
                  <a:pos x="53" y="59"/>
                </a:cxn>
                <a:cxn ang="0">
                  <a:pos x="56" y="58"/>
                </a:cxn>
                <a:cxn ang="0">
                  <a:pos x="59" y="61"/>
                </a:cxn>
                <a:cxn ang="0">
                  <a:pos x="60" y="62"/>
                </a:cxn>
                <a:cxn ang="0">
                  <a:pos x="59" y="67"/>
                </a:cxn>
                <a:cxn ang="0">
                  <a:pos x="59" y="79"/>
                </a:cxn>
                <a:cxn ang="0">
                  <a:pos x="57" y="80"/>
                </a:cxn>
                <a:cxn ang="0">
                  <a:pos x="57" y="78"/>
                </a:cxn>
              </a:cxnLst>
              <a:rect l="0" t="0" r="r" b="b"/>
              <a:pathLst>
                <a:path w="60" h="82">
                  <a:moveTo>
                    <a:pt x="57" y="78"/>
                  </a:moveTo>
                  <a:lnTo>
                    <a:pt x="57" y="78"/>
                  </a:lnTo>
                  <a:lnTo>
                    <a:pt x="57" y="78"/>
                  </a:lnTo>
                  <a:lnTo>
                    <a:pt x="56" y="78"/>
                  </a:lnTo>
                  <a:lnTo>
                    <a:pt x="55" y="78"/>
                  </a:lnTo>
                  <a:lnTo>
                    <a:pt x="55" y="79"/>
                  </a:lnTo>
                  <a:lnTo>
                    <a:pt x="55" y="80"/>
                  </a:lnTo>
                  <a:lnTo>
                    <a:pt x="54" y="80"/>
                  </a:lnTo>
                  <a:lnTo>
                    <a:pt x="53" y="81"/>
                  </a:lnTo>
                  <a:lnTo>
                    <a:pt x="51" y="81"/>
                  </a:lnTo>
                  <a:lnTo>
                    <a:pt x="51" y="82"/>
                  </a:lnTo>
                  <a:lnTo>
                    <a:pt x="51" y="82"/>
                  </a:lnTo>
                  <a:lnTo>
                    <a:pt x="51" y="81"/>
                  </a:lnTo>
                  <a:lnTo>
                    <a:pt x="50" y="79"/>
                  </a:lnTo>
                  <a:lnTo>
                    <a:pt x="48" y="78"/>
                  </a:lnTo>
                  <a:lnTo>
                    <a:pt x="47" y="77"/>
                  </a:lnTo>
                  <a:lnTo>
                    <a:pt x="46" y="75"/>
                  </a:lnTo>
                  <a:lnTo>
                    <a:pt x="45" y="73"/>
                  </a:lnTo>
                  <a:lnTo>
                    <a:pt x="42" y="70"/>
                  </a:lnTo>
                  <a:lnTo>
                    <a:pt x="39" y="68"/>
                  </a:lnTo>
                  <a:lnTo>
                    <a:pt x="37" y="65"/>
                  </a:lnTo>
                  <a:lnTo>
                    <a:pt x="35" y="62"/>
                  </a:lnTo>
                  <a:lnTo>
                    <a:pt x="34" y="62"/>
                  </a:lnTo>
                  <a:lnTo>
                    <a:pt x="33" y="61"/>
                  </a:lnTo>
                  <a:lnTo>
                    <a:pt x="33" y="59"/>
                  </a:lnTo>
                  <a:lnTo>
                    <a:pt x="32" y="55"/>
                  </a:lnTo>
                  <a:lnTo>
                    <a:pt x="32" y="53"/>
                  </a:lnTo>
                  <a:lnTo>
                    <a:pt x="31" y="50"/>
                  </a:lnTo>
                  <a:lnTo>
                    <a:pt x="31" y="49"/>
                  </a:lnTo>
                  <a:lnTo>
                    <a:pt x="30" y="46"/>
                  </a:lnTo>
                  <a:lnTo>
                    <a:pt x="29" y="44"/>
                  </a:lnTo>
                  <a:lnTo>
                    <a:pt x="27" y="42"/>
                  </a:lnTo>
                  <a:lnTo>
                    <a:pt x="26" y="41"/>
                  </a:lnTo>
                  <a:lnTo>
                    <a:pt x="26" y="41"/>
                  </a:lnTo>
                  <a:lnTo>
                    <a:pt x="24" y="38"/>
                  </a:lnTo>
                  <a:lnTo>
                    <a:pt x="23" y="35"/>
                  </a:lnTo>
                  <a:lnTo>
                    <a:pt x="21" y="29"/>
                  </a:lnTo>
                  <a:lnTo>
                    <a:pt x="21" y="28"/>
                  </a:lnTo>
                  <a:lnTo>
                    <a:pt x="20" y="28"/>
                  </a:lnTo>
                  <a:lnTo>
                    <a:pt x="19" y="27"/>
                  </a:lnTo>
                  <a:lnTo>
                    <a:pt x="17" y="27"/>
                  </a:lnTo>
                  <a:lnTo>
                    <a:pt x="16" y="27"/>
                  </a:lnTo>
                  <a:lnTo>
                    <a:pt x="15" y="26"/>
                  </a:lnTo>
                  <a:lnTo>
                    <a:pt x="14" y="25"/>
                  </a:lnTo>
                  <a:lnTo>
                    <a:pt x="13" y="23"/>
                  </a:lnTo>
                  <a:lnTo>
                    <a:pt x="13" y="21"/>
                  </a:lnTo>
                  <a:lnTo>
                    <a:pt x="11" y="18"/>
                  </a:lnTo>
                  <a:lnTo>
                    <a:pt x="10" y="16"/>
                  </a:lnTo>
                  <a:lnTo>
                    <a:pt x="10" y="16"/>
                  </a:lnTo>
                  <a:lnTo>
                    <a:pt x="9" y="16"/>
                  </a:lnTo>
                  <a:lnTo>
                    <a:pt x="9" y="14"/>
                  </a:lnTo>
                  <a:lnTo>
                    <a:pt x="9" y="13"/>
                  </a:lnTo>
                  <a:lnTo>
                    <a:pt x="5" y="11"/>
                  </a:lnTo>
                  <a:lnTo>
                    <a:pt x="4" y="10"/>
                  </a:lnTo>
                  <a:lnTo>
                    <a:pt x="2" y="8"/>
                  </a:lnTo>
                  <a:lnTo>
                    <a:pt x="1" y="7"/>
                  </a:lnTo>
                  <a:lnTo>
                    <a:pt x="0" y="5"/>
                  </a:lnTo>
                  <a:lnTo>
                    <a:pt x="0" y="4"/>
                  </a:lnTo>
                  <a:lnTo>
                    <a:pt x="1" y="1"/>
                  </a:lnTo>
                  <a:lnTo>
                    <a:pt x="2" y="0"/>
                  </a:lnTo>
                  <a:lnTo>
                    <a:pt x="2" y="0"/>
                  </a:lnTo>
                  <a:lnTo>
                    <a:pt x="4" y="1"/>
                  </a:lnTo>
                  <a:lnTo>
                    <a:pt x="6" y="3"/>
                  </a:lnTo>
                  <a:lnTo>
                    <a:pt x="7" y="5"/>
                  </a:lnTo>
                  <a:lnTo>
                    <a:pt x="8" y="5"/>
                  </a:lnTo>
                  <a:lnTo>
                    <a:pt x="8" y="5"/>
                  </a:lnTo>
                  <a:lnTo>
                    <a:pt x="11" y="5"/>
                  </a:lnTo>
                  <a:lnTo>
                    <a:pt x="13" y="5"/>
                  </a:lnTo>
                  <a:lnTo>
                    <a:pt x="15" y="5"/>
                  </a:lnTo>
                  <a:lnTo>
                    <a:pt x="17" y="7"/>
                  </a:lnTo>
                  <a:lnTo>
                    <a:pt x="20" y="9"/>
                  </a:lnTo>
                  <a:lnTo>
                    <a:pt x="21" y="11"/>
                  </a:lnTo>
                  <a:lnTo>
                    <a:pt x="26" y="17"/>
                  </a:lnTo>
                  <a:lnTo>
                    <a:pt x="27" y="19"/>
                  </a:lnTo>
                  <a:lnTo>
                    <a:pt x="29" y="22"/>
                  </a:lnTo>
                  <a:lnTo>
                    <a:pt x="31" y="24"/>
                  </a:lnTo>
                  <a:lnTo>
                    <a:pt x="34" y="25"/>
                  </a:lnTo>
                  <a:lnTo>
                    <a:pt x="35" y="27"/>
                  </a:lnTo>
                  <a:lnTo>
                    <a:pt x="37" y="28"/>
                  </a:lnTo>
                  <a:lnTo>
                    <a:pt x="38" y="30"/>
                  </a:lnTo>
                  <a:lnTo>
                    <a:pt x="39" y="31"/>
                  </a:lnTo>
                  <a:lnTo>
                    <a:pt x="41" y="32"/>
                  </a:lnTo>
                  <a:lnTo>
                    <a:pt x="41" y="33"/>
                  </a:lnTo>
                  <a:lnTo>
                    <a:pt x="42" y="33"/>
                  </a:lnTo>
                  <a:lnTo>
                    <a:pt x="42" y="33"/>
                  </a:lnTo>
                  <a:lnTo>
                    <a:pt x="43" y="33"/>
                  </a:lnTo>
                  <a:lnTo>
                    <a:pt x="44" y="34"/>
                  </a:lnTo>
                  <a:lnTo>
                    <a:pt x="45" y="34"/>
                  </a:lnTo>
                  <a:lnTo>
                    <a:pt x="45" y="37"/>
                  </a:lnTo>
                  <a:lnTo>
                    <a:pt x="45" y="38"/>
                  </a:lnTo>
                  <a:lnTo>
                    <a:pt x="46" y="38"/>
                  </a:lnTo>
                  <a:lnTo>
                    <a:pt x="46" y="38"/>
                  </a:lnTo>
                  <a:lnTo>
                    <a:pt x="47" y="38"/>
                  </a:lnTo>
                  <a:lnTo>
                    <a:pt x="47" y="39"/>
                  </a:lnTo>
                  <a:lnTo>
                    <a:pt x="47" y="42"/>
                  </a:lnTo>
                  <a:lnTo>
                    <a:pt x="47" y="43"/>
                  </a:lnTo>
                  <a:lnTo>
                    <a:pt x="46" y="43"/>
                  </a:lnTo>
                  <a:lnTo>
                    <a:pt x="46" y="43"/>
                  </a:lnTo>
                  <a:lnTo>
                    <a:pt x="45" y="44"/>
                  </a:lnTo>
                  <a:lnTo>
                    <a:pt x="45" y="45"/>
                  </a:lnTo>
                  <a:lnTo>
                    <a:pt x="45" y="46"/>
                  </a:lnTo>
                  <a:lnTo>
                    <a:pt x="45" y="46"/>
                  </a:lnTo>
                  <a:lnTo>
                    <a:pt x="45" y="48"/>
                  </a:lnTo>
                  <a:lnTo>
                    <a:pt x="45" y="48"/>
                  </a:lnTo>
                  <a:lnTo>
                    <a:pt x="49" y="49"/>
                  </a:lnTo>
                  <a:lnTo>
                    <a:pt x="51" y="52"/>
                  </a:lnTo>
                  <a:lnTo>
                    <a:pt x="52" y="53"/>
                  </a:lnTo>
                  <a:lnTo>
                    <a:pt x="53" y="55"/>
                  </a:lnTo>
                  <a:lnTo>
                    <a:pt x="53" y="56"/>
                  </a:lnTo>
                  <a:lnTo>
                    <a:pt x="53" y="58"/>
                  </a:lnTo>
                  <a:lnTo>
                    <a:pt x="53" y="59"/>
                  </a:lnTo>
                  <a:lnTo>
                    <a:pt x="54" y="59"/>
                  </a:lnTo>
                  <a:lnTo>
                    <a:pt x="55" y="59"/>
                  </a:lnTo>
                  <a:lnTo>
                    <a:pt x="56" y="58"/>
                  </a:lnTo>
                  <a:lnTo>
                    <a:pt x="57" y="58"/>
                  </a:lnTo>
                  <a:lnTo>
                    <a:pt x="58" y="60"/>
                  </a:lnTo>
                  <a:lnTo>
                    <a:pt x="59" y="61"/>
                  </a:lnTo>
                  <a:lnTo>
                    <a:pt x="60" y="62"/>
                  </a:lnTo>
                  <a:lnTo>
                    <a:pt x="60" y="62"/>
                  </a:lnTo>
                  <a:lnTo>
                    <a:pt x="60" y="62"/>
                  </a:lnTo>
                  <a:lnTo>
                    <a:pt x="59" y="64"/>
                  </a:lnTo>
                  <a:lnTo>
                    <a:pt x="59" y="65"/>
                  </a:lnTo>
                  <a:lnTo>
                    <a:pt x="59" y="67"/>
                  </a:lnTo>
                  <a:lnTo>
                    <a:pt x="59" y="73"/>
                  </a:lnTo>
                  <a:lnTo>
                    <a:pt x="59" y="79"/>
                  </a:lnTo>
                  <a:lnTo>
                    <a:pt x="59" y="79"/>
                  </a:lnTo>
                  <a:lnTo>
                    <a:pt x="59" y="81"/>
                  </a:lnTo>
                  <a:lnTo>
                    <a:pt x="59" y="81"/>
                  </a:lnTo>
                  <a:lnTo>
                    <a:pt x="57" y="80"/>
                  </a:lnTo>
                  <a:lnTo>
                    <a:pt x="57" y="79"/>
                  </a:lnTo>
                  <a:lnTo>
                    <a:pt x="57" y="78"/>
                  </a:lnTo>
                  <a:lnTo>
                    <a:pt x="57" y="78"/>
                  </a:lnTo>
                  <a:close/>
                </a:path>
              </a:pathLst>
            </a:custGeom>
            <a:solidFill>
              <a:schemeClr val="accent4">
                <a:lumMod val="40000"/>
                <a:lumOff val="6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46" name="Freeform 624"/>
            <p:cNvSpPr>
              <a:spLocks/>
            </p:cNvSpPr>
            <p:nvPr/>
          </p:nvSpPr>
          <p:spPr bwMode="auto">
            <a:xfrm>
              <a:off x="8456618" y="6575421"/>
              <a:ext cx="95250" cy="71437"/>
            </a:xfrm>
            <a:custGeom>
              <a:avLst/>
              <a:gdLst/>
              <a:ahLst/>
              <a:cxnLst>
                <a:cxn ang="0">
                  <a:pos x="26" y="22"/>
                </a:cxn>
                <a:cxn ang="0">
                  <a:pos x="26" y="23"/>
                </a:cxn>
                <a:cxn ang="0">
                  <a:pos x="27" y="24"/>
                </a:cxn>
                <a:cxn ang="0">
                  <a:pos x="28" y="24"/>
                </a:cxn>
                <a:cxn ang="0">
                  <a:pos x="30" y="23"/>
                </a:cxn>
                <a:cxn ang="0">
                  <a:pos x="31" y="23"/>
                </a:cxn>
                <a:cxn ang="0">
                  <a:pos x="32" y="23"/>
                </a:cxn>
                <a:cxn ang="0">
                  <a:pos x="30" y="20"/>
                </a:cxn>
                <a:cxn ang="0">
                  <a:pos x="31" y="18"/>
                </a:cxn>
                <a:cxn ang="0">
                  <a:pos x="32" y="17"/>
                </a:cxn>
                <a:cxn ang="0">
                  <a:pos x="34" y="19"/>
                </a:cxn>
                <a:cxn ang="0">
                  <a:pos x="34" y="16"/>
                </a:cxn>
                <a:cxn ang="0">
                  <a:pos x="36" y="13"/>
                </a:cxn>
                <a:cxn ang="0">
                  <a:pos x="35" y="12"/>
                </a:cxn>
                <a:cxn ang="0">
                  <a:pos x="35" y="11"/>
                </a:cxn>
                <a:cxn ang="0">
                  <a:pos x="37" y="10"/>
                </a:cxn>
                <a:cxn ang="0">
                  <a:pos x="38" y="9"/>
                </a:cxn>
                <a:cxn ang="0">
                  <a:pos x="39" y="6"/>
                </a:cxn>
                <a:cxn ang="0">
                  <a:pos x="41" y="3"/>
                </a:cxn>
                <a:cxn ang="0">
                  <a:pos x="42" y="0"/>
                </a:cxn>
                <a:cxn ang="0">
                  <a:pos x="43" y="0"/>
                </a:cxn>
                <a:cxn ang="0">
                  <a:pos x="43" y="2"/>
                </a:cxn>
                <a:cxn ang="0">
                  <a:pos x="44" y="3"/>
                </a:cxn>
                <a:cxn ang="0">
                  <a:pos x="45" y="1"/>
                </a:cxn>
                <a:cxn ang="0">
                  <a:pos x="47" y="0"/>
                </a:cxn>
                <a:cxn ang="0">
                  <a:pos x="48" y="1"/>
                </a:cxn>
                <a:cxn ang="0">
                  <a:pos x="48" y="4"/>
                </a:cxn>
                <a:cxn ang="0">
                  <a:pos x="49" y="5"/>
                </a:cxn>
                <a:cxn ang="0">
                  <a:pos x="51" y="6"/>
                </a:cxn>
                <a:cxn ang="0">
                  <a:pos x="53" y="9"/>
                </a:cxn>
                <a:cxn ang="0">
                  <a:pos x="57" y="12"/>
                </a:cxn>
                <a:cxn ang="0">
                  <a:pos x="60" y="14"/>
                </a:cxn>
                <a:cxn ang="0">
                  <a:pos x="57" y="15"/>
                </a:cxn>
                <a:cxn ang="0">
                  <a:pos x="54" y="17"/>
                </a:cxn>
                <a:cxn ang="0">
                  <a:pos x="53" y="17"/>
                </a:cxn>
                <a:cxn ang="0">
                  <a:pos x="54" y="19"/>
                </a:cxn>
                <a:cxn ang="0">
                  <a:pos x="54" y="21"/>
                </a:cxn>
                <a:cxn ang="0">
                  <a:pos x="51" y="21"/>
                </a:cxn>
                <a:cxn ang="0">
                  <a:pos x="46" y="20"/>
                </a:cxn>
                <a:cxn ang="0">
                  <a:pos x="43" y="20"/>
                </a:cxn>
                <a:cxn ang="0">
                  <a:pos x="40" y="20"/>
                </a:cxn>
                <a:cxn ang="0">
                  <a:pos x="38" y="21"/>
                </a:cxn>
                <a:cxn ang="0">
                  <a:pos x="35" y="23"/>
                </a:cxn>
                <a:cxn ang="0">
                  <a:pos x="33" y="29"/>
                </a:cxn>
                <a:cxn ang="0">
                  <a:pos x="31" y="31"/>
                </a:cxn>
                <a:cxn ang="0">
                  <a:pos x="27" y="37"/>
                </a:cxn>
                <a:cxn ang="0">
                  <a:pos x="25" y="38"/>
                </a:cxn>
                <a:cxn ang="0">
                  <a:pos x="18" y="38"/>
                </a:cxn>
                <a:cxn ang="0">
                  <a:pos x="15" y="40"/>
                </a:cxn>
                <a:cxn ang="0">
                  <a:pos x="9" y="44"/>
                </a:cxn>
                <a:cxn ang="0">
                  <a:pos x="6" y="45"/>
                </a:cxn>
                <a:cxn ang="0">
                  <a:pos x="3" y="44"/>
                </a:cxn>
                <a:cxn ang="0">
                  <a:pos x="0" y="38"/>
                </a:cxn>
                <a:cxn ang="0">
                  <a:pos x="3" y="39"/>
                </a:cxn>
                <a:cxn ang="0">
                  <a:pos x="7" y="40"/>
                </a:cxn>
                <a:cxn ang="0">
                  <a:pos x="11" y="36"/>
                </a:cxn>
                <a:cxn ang="0">
                  <a:pos x="17" y="30"/>
                </a:cxn>
                <a:cxn ang="0">
                  <a:pos x="22" y="26"/>
                </a:cxn>
                <a:cxn ang="0">
                  <a:pos x="25" y="23"/>
                </a:cxn>
                <a:cxn ang="0">
                  <a:pos x="26" y="22"/>
                </a:cxn>
              </a:cxnLst>
              <a:rect l="0" t="0" r="r" b="b"/>
              <a:pathLst>
                <a:path w="60" h="45">
                  <a:moveTo>
                    <a:pt x="26" y="22"/>
                  </a:moveTo>
                  <a:lnTo>
                    <a:pt x="26" y="22"/>
                  </a:lnTo>
                  <a:lnTo>
                    <a:pt x="26" y="22"/>
                  </a:lnTo>
                  <a:lnTo>
                    <a:pt x="26" y="23"/>
                  </a:lnTo>
                  <a:lnTo>
                    <a:pt x="27" y="23"/>
                  </a:lnTo>
                  <a:lnTo>
                    <a:pt x="27" y="24"/>
                  </a:lnTo>
                  <a:lnTo>
                    <a:pt x="28" y="24"/>
                  </a:lnTo>
                  <a:lnTo>
                    <a:pt x="28" y="24"/>
                  </a:lnTo>
                  <a:lnTo>
                    <a:pt x="28" y="23"/>
                  </a:lnTo>
                  <a:lnTo>
                    <a:pt x="30" y="23"/>
                  </a:lnTo>
                  <a:lnTo>
                    <a:pt x="30" y="23"/>
                  </a:lnTo>
                  <a:lnTo>
                    <a:pt x="31" y="23"/>
                  </a:lnTo>
                  <a:lnTo>
                    <a:pt x="31" y="24"/>
                  </a:lnTo>
                  <a:lnTo>
                    <a:pt x="32" y="23"/>
                  </a:lnTo>
                  <a:lnTo>
                    <a:pt x="32" y="22"/>
                  </a:lnTo>
                  <a:lnTo>
                    <a:pt x="30" y="20"/>
                  </a:lnTo>
                  <a:lnTo>
                    <a:pt x="31" y="19"/>
                  </a:lnTo>
                  <a:lnTo>
                    <a:pt x="31" y="18"/>
                  </a:lnTo>
                  <a:lnTo>
                    <a:pt x="32" y="17"/>
                  </a:lnTo>
                  <a:lnTo>
                    <a:pt x="32" y="17"/>
                  </a:lnTo>
                  <a:lnTo>
                    <a:pt x="33" y="18"/>
                  </a:lnTo>
                  <a:lnTo>
                    <a:pt x="34" y="19"/>
                  </a:lnTo>
                  <a:lnTo>
                    <a:pt x="34" y="17"/>
                  </a:lnTo>
                  <a:lnTo>
                    <a:pt x="34" y="16"/>
                  </a:lnTo>
                  <a:lnTo>
                    <a:pt x="35" y="15"/>
                  </a:lnTo>
                  <a:lnTo>
                    <a:pt x="36" y="13"/>
                  </a:lnTo>
                  <a:lnTo>
                    <a:pt x="36" y="13"/>
                  </a:lnTo>
                  <a:lnTo>
                    <a:pt x="35" y="12"/>
                  </a:lnTo>
                  <a:lnTo>
                    <a:pt x="35" y="12"/>
                  </a:lnTo>
                  <a:lnTo>
                    <a:pt x="35" y="11"/>
                  </a:lnTo>
                  <a:lnTo>
                    <a:pt x="36" y="11"/>
                  </a:lnTo>
                  <a:lnTo>
                    <a:pt x="37" y="10"/>
                  </a:lnTo>
                  <a:lnTo>
                    <a:pt x="38" y="10"/>
                  </a:lnTo>
                  <a:lnTo>
                    <a:pt x="38" y="9"/>
                  </a:lnTo>
                  <a:lnTo>
                    <a:pt x="39" y="7"/>
                  </a:lnTo>
                  <a:lnTo>
                    <a:pt x="39" y="6"/>
                  </a:lnTo>
                  <a:lnTo>
                    <a:pt x="41" y="4"/>
                  </a:lnTo>
                  <a:lnTo>
                    <a:pt x="41" y="3"/>
                  </a:lnTo>
                  <a:lnTo>
                    <a:pt x="41" y="1"/>
                  </a:lnTo>
                  <a:lnTo>
                    <a:pt x="42" y="0"/>
                  </a:lnTo>
                  <a:lnTo>
                    <a:pt x="42" y="0"/>
                  </a:lnTo>
                  <a:lnTo>
                    <a:pt x="43" y="0"/>
                  </a:lnTo>
                  <a:lnTo>
                    <a:pt x="43" y="1"/>
                  </a:lnTo>
                  <a:lnTo>
                    <a:pt x="43" y="2"/>
                  </a:lnTo>
                  <a:lnTo>
                    <a:pt x="43" y="3"/>
                  </a:lnTo>
                  <a:lnTo>
                    <a:pt x="44" y="3"/>
                  </a:lnTo>
                  <a:lnTo>
                    <a:pt x="45" y="2"/>
                  </a:lnTo>
                  <a:lnTo>
                    <a:pt x="45" y="1"/>
                  </a:lnTo>
                  <a:lnTo>
                    <a:pt x="47" y="1"/>
                  </a:lnTo>
                  <a:lnTo>
                    <a:pt x="47" y="0"/>
                  </a:lnTo>
                  <a:lnTo>
                    <a:pt x="47" y="1"/>
                  </a:lnTo>
                  <a:lnTo>
                    <a:pt x="48" y="1"/>
                  </a:lnTo>
                  <a:lnTo>
                    <a:pt x="48" y="2"/>
                  </a:lnTo>
                  <a:lnTo>
                    <a:pt x="48" y="4"/>
                  </a:lnTo>
                  <a:lnTo>
                    <a:pt x="48" y="5"/>
                  </a:lnTo>
                  <a:lnTo>
                    <a:pt x="49" y="5"/>
                  </a:lnTo>
                  <a:lnTo>
                    <a:pt x="50" y="6"/>
                  </a:lnTo>
                  <a:lnTo>
                    <a:pt x="51" y="6"/>
                  </a:lnTo>
                  <a:lnTo>
                    <a:pt x="52" y="8"/>
                  </a:lnTo>
                  <a:lnTo>
                    <a:pt x="53" y="9"/>
                  </a:lnTo>
                  <a:lnTo>
                    <a:pt x="54" y="11"/>
                  </a:lnTo>
                  <a:lnTo>
                    <a:pt x="57" y="12"/>
                  </a:lnTo>
                  <a:lnTo>
                    <a:pt x="60" y="13"/>
                  </a:lnTo>
                  <a:lnTo>
                    <a:pt x="60" y="14"/>
                  </a:lnTo>
                  <a:lnTo>
                    <a:pt x="60" y="14"/>
                  </a:lnTo>
                  <a:lnTo>
                    <a:pt x="57" y="15"/>
                  </a:lnTo>
                  <a:lnTo>
                    <a:pt x="55" y="16"/>
                  </a:lnTo>
                  <a:lnTo>
                    <a:pt x="54" y="17"/>
                  </a:lnTo>
                  <a:lnTo>
                    <a:pt x="53" y="17"/>
                  </a:lnTo>
                  <a:lnTo>
                    <a:pt x="53" y="17"/>
                  </a:lnTo>
                  <a:lnTo>
                    <a:pt x="53" y="17"/>
                  </a:lnTo>
                  <a:lnTo>
                    <a:pt x="54" y="19"/>
                  </a:lnTo>
                  <a:lnTo>
                    <a:pt x="55" y="20"/>
                  </a:lnTo>
                  <a:lnTo>
                    <a:pt x="54" y="21"/>
                  </a:lnTo>
                  <a:lnTo>
                    <a:pt x="53" y="21"/>
                  </a:lnTo>
                  <a:lnTo>
                    <a:pt x="51" y="21"/>
                  </a:lnTo>
                  <a:lnTo>
                    <a:pt x="47" y="20"/>
                  </a:lnTo>
                  <a:lnTo>
                    <a:pt x="46" y="20"/>
                  </a:lnTo>
                  <a:lnTo>
                    <a:pt x="46" y="21"/>
                  </a:lnTo>
                  <a:lnTo>
                    <a:pt x="43" y="20"/>
                  </a:lnTo>
                  <a:lnTo>
                    <a:pt x="41" y="20"/>
                  </a:lnTo>
                  <a:lnTo>
                    <a:pt x="40" y="20"/>
                  </a:lnTo>
                  <a:lnTo>
                    <a:pt x="39" y="20"/>
                  </a:lnTo>
                  <a:lnTo>
                    <a:pt x="38" y="21"/>
                  </a:lnTo>
                  <a:lnTo>
                    <a:pt x="37" y="22"/>
                  </a:lnTo>
                  <a:lnTo>
                    <a:pt x="35" y="23"/>
                  </a:lnTo>
                  <a:lnTo>
                    <a:pt x="34" y="27"/>
                  </a:lnTo>
                  <a:lnTo>
                    <a:pt x="33" y="29"/>
                  </a:lnTo>
                  <a:lnTo>
                    <a:pt x="32" y="30"/>
                  </a:lnTo>
                  <a:lnTo>
                    <a:pt x="31" y="31"/>
                  </a:lnTo>
                  <a:lnTo>
                    <a:pt x="28" y="34"/>
                  </a:lnTo>
                  <a:lnTo>
                    <a:pt x="27" y="37"/>
                  </a:lnTo>
                  <a:lnTo>
                    <a:pt x="26" y="37"/>
                  </a:lnTo>
                  <a:lnTo>
                    <a:pt x="25" y="38"/>
                  </a:lnTo>
                  <a:lnTo>
                    <a:pt x="20" y="38"/>
                  </a:lnTo>
                  <a:lnTo>
                    <a:pt x="18" y="38"/>
                  </a:lnTo>
                  <a:lnTo>
                    <a:pt x="18" y="38"/>
                  </a:lnTo>
                  <a:lnTo>
                    <a:pt x="15" y="40"/>
                  </a:lnTo>
                  <a:lnTo>
                    <a:pt x="11" y="42"/>
                  </a:lnTo>
                  <a:lnTo>
                    <a:pt x="9" y="44"/>
                  </a:lnTo>
                  <a:lnTo>
                    <a:pt x="7" y="45"/>
                  </a:lnTo>
                  <a:lnTo>
                    <a:pt x="6" y="45"/>
                  </a:lnTo>
                  <a:lnTo>
                    <a:pt x="5" y="44"/>
                  </a:lnTo>
                  <a:lnTo>
                    <a:pt x="3" y="44"/>
                  </a:lnTo>
                  <a:lnTo>
                    <a:pt x="3" y="42"/>
                  </a:lnTo>
                  <a:lnTo>
                    <a:pt x="0" y="38"/>
                  </a:lnTo>
                  <a:lnTo>
                    <a:pt x="3" y="38"/>
                  </a:lnTo>
                  <a:lnTo>
                    <a:pt x="3" y="39"/>
                  </a:lnTo>
                  <a:lnTo>
                    <a:pt x="6" y="40"/>
                  </a:lnTo>
                  <a:lnTo>
                    <a:pt x="7" y="40"/>
                  </a:lnTo>
                  <a:lnTo>
                    <a:pt x="7" y="39"/>
                  </a:lnTo>
                  <a:lnTo>
                    <a:pt x="11" y="36"/>
                  </a:lnTo>
                  <a:lnTo>
                    <a:pt x="14" y="33"/>
                  </a:lnTo>
                  <a:lnTo>
                    <a:pt x="17" y="30"/>
                  </a:lnTo>
                  <a:lnTo>
                    <a:pt x="21" y="28"/>
                  </a:lnTo>
                  <a:lnTo>
                    <a:pt x="22" y="26"/>
                  </a:lnTo>
                  <a:lnTo>
                    <a:pt x="23" y="24"/>
                  </a:lnTo>
                  <a:lnTo>
                    <a:pt x="25" y="23"/>
                  </a:lnTo>
                  <a:lnTo>
                    <a:pt x="26" y="22"/>
                  </a:lnTo>
                  <a:lnTo>
                    <a:pt x="26" y="2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47" name="Freeform 625"/>
            <p:cNvSpPr>
              <a:spLocks/>
            </p:cNvSpPr>
            <p:nvPr/>
          </p:nvSpPr>
          <p:spPr bwMode="auto">
            <a:xfrm>
              <a:off x="7658105" y="6138859"/>
              <a:ext cx="60325" cy="36513"/>
            </a:xfrm>
            <a:custGeom>
              <a:avLst/>
              <a:gdLst/>
              <a:ahLst/>
              <a:cxnLst>
                <a:cxn ang="0">
                  <a:pos x="25" y="18"/>
                </a:cxn>
                <a:cxn ang="0">
                  <a:pos x="24" y="19"/>
                </a:cxn>
                <a:cxn ang="0">
                  <a:pos x="22" y="21"/>
                </a:cxn>
                <a:cxn ang="0">
                  <a:pos x="20" y="23"/>
                </a:cxn>
                <a:cxn ang="0">
                  <a:pos x="17" y="21"/>
                </a:cxn>
                <a:cxn ang="0">
                  <a:pos x="13" y="21"/>
                </a:cxn>
                <a:cxn ang="0">
                  <a:pos x="9" y="22"/>
                </a:cxn>
                <a:cxn ang="0">
                  <a:pos x="5" y="23"/>
                </a:cxn>
                <a:cxn ang="0">
                  <a:pos x="3" y="23"/>
                </a:cxn>
                <a:cxn ang="0">
                  <a:pos x="3" y="20"/>
                </a:cxn>
                <a:cxn ang="0">
                  <a:pos x="1" y="16"/>
                </a:cxn>
                <a:cxn ang="0">
                  <a:pos x="2" y="13"/>
                </a:cxn>
                <a:cxn ang="0">
                  <a:pos x="3" y="11"/>
                </a:cxn>
                <a:cxn ang="0">
                  <a:pos x="2" y="8"/>
                </a:cxn>
                <a:cxn ang="0">
                  <a:pos x="0" y="6"/>
                </a:cxn>
                <a:cxn ang="0">
                  <a:pos x="1" y="2"/>
                </a:cxn>
                <a:cxn ang="0">
                  <a:pos x="3" y="0"/>
                </a:cxn>
                <a:cxn ang="0">
                  <a:pos x="5" y="2"/>
                </a:cxn>
                <a:cxn ang="0">
                  <a:pos x="7" y="4"/>
                </a:cxn>
                <a:cxn ang="0">
                  <a:pos x="12" y="5"/>
                </a:cxn>
                <a:cxn ang="0">
                  <a:pos x="17" y="4"/>
                </a:cxn>
                <a:cxn ang="0">
                  <a:pos x="19" y="4"/>
                </a:cxn>
                <a:cxn ang="0">
                  <a:pos x="22" y="2"/>
                </a:cxn>
                <a:cxn ang="0">
                  <a:pos x="24" y="1"/>
                </a:cxn>
                <a:cxn ang="0">
                  <a:pos x="27" y="2"/>
                </a:cxn>
                <a:cxn ang="0">
                  <a:pos x="33" y="4"/>
                </a:cxn>
                <a:cxn ang="0">
                  <a:pos x="37" y="4"/>
                </a:cxn>
                <a:cxn ang="0">
                  <a:pos x="37" y="7"/>
                </a:cxn>
                <a:cxn ang="0">
                  <a:pos x="31" y="13"/>
                </a:cxn>
                <a:cxn ang="0">
                  <a:pos x="30" y="15"/>
                </a:cxn>
                <a:cxn ang="0">
                  <a:pos x="31" y="16"/>
                </a:cxn>
                <a:cxn ang="0">
                  <a:pos x="25" y="18"/>
                </a:cxn>
              </a:cxnLst>
              <a:rect l="0" t="0" r="r" b="b"/>
              <a:pathLst>
                <a:path w="38" h="23">
                  <a:moveTo>
                    <a:pt x="25" y="18"/>
                  </a:moveTo>
                  <a:lnTo>
                    <a:pt x="25" y="18"/>
                  </a:lnTo>
                  <a:lnTo>
                    <a:pt x="24" y="18"/>
                  </a:lnTo>
                  <a:lnTo>
                    <a:pt x="24" y="19"/>
                  </a:lnTo>
                  <a:lnTo>
                    <a:pt x="23" y="20"/>
                  </a:lnTo>
                  <a:lnTo>
                    <a:pt x="22" y="21"/>
                  </a:lnTo>
                  <a:lnTo>
                    <a:pt x="21" y="23"/>
                  </a:lnTo>
                  <a:lnTo>
                    <a:pt x="20" y="23"/>
                  </a:lnTo>
                  <a:lnTo>
                    <a:pt x="19" y="23"/>
                  </a:lnTo>
                  <a:lnTo>
                    <a:pt x="17" y="21"/>
                  </a:lnTo>
                  <a:lnTo>
                    <a:pt x="15" y="21"/>
                  </a:lnTo>
                  <a:lnTo>
                    <a:pt x="13" y="21"/>
                  </a:lnTo>
                  <a:lnTo>
                    <a:pt x="10" y="21"/>
                  </a:lnTo>
                  <a:lnTo>
                    <a:pt x="9" y="22"/>
                  </a:lnTo>
                  <a:lnTo>
                    <a:pt x="7" y="23"/>
                  </a:lnTo>
                  <a:lnTo>
                    <a:pt x="5" y="23"/>
                  </a:lnTo>
                  <a:lnTo>
                    <a:pt x="4" y="23"/>
                  </a:lnTo>
                  <a:lnTo>
                    <a:pt x="3" y="23"/>
                  </a:lnTo>
                  <a:lnTo>
                    <a:pt x="3" y="23"/>
                  </a:lnTo>
                  <a:lnTo>
                    <a:pt x="3" y="20"/>
                  </a:lnTo>
                  <a:lnTo>
                    <a:pt x="1" y="19"/>
                  </a:lnTo>
                  <a:lnTo>
                    <a:pt x="1" y="16"/>
                  </a:lnTo>
                  <a:lnTo>
                    <a:pt x="1" y="15"/>
                  </a:lnTo>
                  <a:lnTo>
                    <a:pt x="2" y="13"/>
                  </a:lnTo>
                  <a:lnTo>
                    <a:pt x="3" y="11"/>
                  </a:lnTo>
                  <a:lnTo>
                    <a:pt x="3" y="11"/>
                  </a:lnTo>
                  <a:lnTo>
                    <a:pt x="3" y="10"/>
                  </a:lnTo>
                  <a:lnTo>
                    <a:pt x="2" y="8"/>
                  </a:lnTo>
                  <a:lnTo>
                    <a:pt x="1" y="7"/>
                  </a:lnTo>
                  <a:lnTo>
                    <a:pt x="0" y="6"/>
                  </a:lnTo>
                  <a:lnTo>
                    <a:pt x="0" y="3"/>
                  </a:lnTo>
                  <a:lnTo>
                    <a:pt x="1" y="2"/>
                  </a:lnTo>
                  <a:lnTo>
                    <a:pt x="3" y="1"/>
                  </a:lnTo>
                  <a:lnTo>
                    <a:pt x="3" y="0"/>
                  </a:lnTo>
                  <a:lnTo>
                    <a:pt x="4" y="0"/>
                  </a:lnTo>
                  <a:lnTo>
                    <a:pt x="5" y="2"/>
                  </a:lnTo>
                  <a:lnTo>
                    <a:pt x="5" y="3"/>
                  </a:lnTo>
                  <a:lnTo>
                    <a:pt x="7" y="4"/>
                  </a:lnTo>
                  <a:lnTo>
                    <a:pt x="9" y="4"/>
                  </a:lnTo>
                  <a:lnTo>
                    <a:pt x="12" y="5"/>
                  </a:lnTo>
                  <a:lnTo>
                    <a:pt x="15" y="4"/>
                  </a:lnTo>
                  <a:lnTo>
                    <a:pt x="17" y="4"/>
                  </a:lnTo>
                  <a:lnTo>
                    <a:pt x="18" y="5"/>
                  </a:lnTo>
                  <a:lnTo>
                    <a:pt x="19" y="4"/>
                  </a:lnTo>
                  <a:lnTo>
                    <a:pt x="21" y="2"/>
                  </a:lnTo>
                  <a:lnTo>
                    <a:pt x="22" y="2"/>
                  </a:lnTo>
                  <a:lnTo>
                    <a:pt x="23" y="1"/>
                  </a:lnTo>
                  <a:lnTo>
                    <a:pt x="24" y="1"/>
                  </a:lnTo>
                  <a:lnTo>
                    <a:pt x="25" y="2"/>
                  </a:lnTo>
                  <a:lnTo>
                    <a:pt x="27" y="2"/>
                  </a:lnTo>
                  <a:lnTo>
                    <a:pt x="31" y="4"/>
                  </a:lnTo>
                  <a:lnTo>
                    <a:pt x="33" y="4"/>
                  </a:lnTo>
                  <a:lnTo>
                    <a:pt x="35" y="5"/>
                  </a:lnTo>
                  <a:lnTo>
                    <a:pt x="37" y="4"/>
                  </a:lnTo>
                  <a:lnTo>
                    <a:pt x="38" y="4"/>
                  </a:lnTo>
                  <a:lnTo>
                    <a:pt x="37" y="7"/>
                  </a:lnTo>
                  <a:lnTo>
                    <a:pt x="34" y="11"/>
                  </a:lnTo>
                  <a:lnTo>
                    <a:pt x="31" y="13"/>
                  </a:lnTo>
                  <a:lnTo>
                    <a:pt x="30" y="14"/>
                  </a:lnTo>
                  <a:lnTo>
                    <a:pt x="30" y="15"/>
                  </a:lnTo>
                  <a:lnTo>
                    <a:pt x="31" y="16"/>
                  </a:lnTo>
                  <a:lnTo>
                    <a:pt x="31" y="16"/>
                  </a:lnTo>
                  <a:lnTo>
                    <a:pt x="29" y="17"/>
                  </a:lnTo>
                  <a:lnTo>
                    <a:pt x="25" y="18"/>
                  </a:lnTo>
                  <a:lnTo>
                    <a:pt x="25" y="18"/>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48" name="Freeform 626"/>
            <p:cNvSpPr>
              <a:spLocks/>
            </p:cNvSpPr>
            <p:nvPr/>
          </p:nvSpPr>
          <p:spPr bwMode="auto">
            <a:xfrm>
              <a:off x="7666042" y="6030909"/>
              <a:ext cx="160338" cy="109537"/>
            </a:xfrm>
            <a:custGeom>
              <a:avLst/>
              <a:gdLst/>
              <a:ahLst/>
              <a:cxnLst>
                <a:cxn ang="0">
                  <a:pos x="9" y="8"/>
                </a:cxn>
                <a:cxn ang="0">
                  <a:pos x="7" y="16"/>
                </a:cxn>
                <a:cxn ang="0">
                  <a:pos x="8" y="22"/>
                </a:cxn>
                <a:cxn ang="0">
                  <a:pos x="3" y="30"/>
                </a:cxn>
                <a:cxn ang="0">
                  <a:pos x="1" y="38"/>
                </a:cxn>
                <a:cxn ang="0">
                  <a:pos x="7" y="38"/>
                </a:cxn>
                <a:cxn ang="0">
                  <a:pos x="13" y="40"/>
                </a:cxn>
                <a:cxn ang="0">
                  <a:pos x="19" y="37"/>
                </a:cxn>
                <a:cxn ang="0">
                  <a:pos x="24" y="35"/>
                </a:cxn>
                <a:cxn ang="0">
                  <a:pos x="31" y="36"/>
                </a:cxn>
                <a:cxn ang="0">
                  <a:pos x="34" y="37"/>
                </a:cxn>
                <a:cxn ang="0">
                  <a:pos x="38" y="41"/>
                </a:cxn>
                <a:cxn ang="0">
                  <a:pos x="41" y="45"/>
                </a:cxn>
                <a:cxn ang="0">
                  <a:pos x="41" y="51"/>
                </a:cxn>
                <a:cxn ang="0">
                  <a:pos x="34" y="55"/>
                </a:cxn>
                <a:cxn ang="0">
                  <a:pos x="31" y="60"/>
                </a:cxn>
                <a:cxn ang="0">
                  <a:pos x="38" y="58"/>
                </a:cxn>
                <a:cxn ang="0">
                  <a:pos x="44" y="56"/>
                </a:cxn>
                <a:cxn ang="0">
                  <a:pos x="46" y="50"/>
                </a:cxn>
                <a:cxn ang="0">
                  <a:pos x="56" y="53"/>
                </a:cxn>
                <a:cxn ang="0">
                  <a:pos x="63" y="55"/>
                </a:cxn>
                <a:cxn ang="0">
                  <a:pos x="56" y="57"/>
                </a:cxn>
                <a:cxn ang="0">
                  <a:pos x="60" y="62"/>
                </a:cxn>
                <a:cxn ang="0">
                  <a:pos x="61" y="67"/>
                </a:cxn>
                <a:cxn ang="0">
                  <a:pos x="70" y="64"/>
                </a:cxn>
                <a:cxn ang="0">
                  <a:pos x="76" y="62"/>
                </a:cxn>
                <a:cxn ang="0">
                  <a:pos x="75" y="57"/>
                </a:cxn>
                <a:cxn ang="0">
                  <a:pos x="71" y="55"/>
                </a:cxn>
                <a:cxn ang="0">
                  <a:pos x="70" y="59"/>
                </a:cxn>
                <a:cxn ang="0">
                  <a:pos x="66" y="55"/>
                </a:cxn>
                <a:cxn ang="0">
                  <a:pos x="70" y="50"/>
                </a:cxn>
                <a:cxn ang="0">
                  <a:pos x="72" y="48"/>
                </a:cxn>
                <a:cxn ang="0">
                  <a:pos x="77" y="48"/>
                </a:cxn>
                <a:cxn ang="0">
                  <a:pos x="91" y="42"/>
                </a:cxn>
                <a:cxn ang="0">
                  <a:pos x="95" y="38"/>
                </a:cxn>
                <a:cxn ang="0">
                  <a:pos x="99" y="35"/>
                </a:cxn>
                <a:cxn ang="0">
                  <a:pos x="100" y="31"/>
                </a:cxn>
                <a:cxn ang="0">
                  <a:pos x="101" y="27"/>
                </a:cxn>
                <a:cxn ang="0">
                  <a:pos x="93" y="23"/>
                </a:cxn>
                <a:cxn ang="0">
                  <a:pos x="87" y="20"/>
                </a:cxn>
                <a:cxn ang="0">
                  <a:pos x="81" y="18"/>
                </a:cxn>
                <a:cxn ang="0">
                  <a:pos x="73" y="16"/>
                </a:cxn>
                <a:cxn ang="0">
                  <a:pos x="71" y="11"/>
                </a:cxn>
                <a:cxn ang="0">
                  <a:pos x="66" y="7"/>
                </a:cxn>
                <a:cxn ang="0">
                  <a:pos x="65" y="1"/>
                </a:cxn>
                <a:cxn ang="0">
                  <a:pos x="57" y="2"/>
                </a:cxn>
                <a:cxn ang="0">
                  <a:pos x="51" y="3"/>
                </a:cxn>
                <a:cxn ang="0">
                  <a:pos x="46" y="9"/>
                </a:cxn>
                <a:cxn ang="0">
                  <a:pos x="38" y="8"/>
                </a:cxn>
                <a:cxn ang="0">
                  <a:pos x="35" y="9"/>
                </a:cxn>
                <a:cxn ang="0">
                  <a:pos x="30" y="8"/>
                </a:cxn>
                <a:cxn ang="0">
                  <a:pos x="20" y="6"/>
                </a:cxn>
                <a:cxn ang="0">
                  <a:pos x="11" y="6"/>
                </a:cxn>
              </a:cxnLst>
              <a:rect l="0" t="0" r="r" b="b"/>
              <a:pathLst>
                <a:path w="101" h="69">
                  <a:moveTo>
                    <a:pt x="7" y="6"/>
                  </a:moveTo>
                  <a:lnTo>
                    <a:pt x="7" y="6"/>
                  </a:lnTo>
                  <a:lnTo>
                    <a:pt x="7" y="6"/>
                  </a:lnTo>
                  <a:lnTo>
                    <a:pt x="8" y="7"/>
                  </a:lnTo>
                  <a:lnTo>
                    <a:pt x="9" y="8"/>
                  </a:lnTo>
                  <a:lnTo>
                    <a:pt x="9" y="8"/>
                  </a:lnTo>
                  <a:lnTo>
                    <a:pt x="9" y="9"/>
                  </a:lnTo>
                  <a:lnTo>
                    <a:pt x="7" y="12"/>
                  </a:lnTo>
                  <a:lnTo>
                    <a:pt x="7" y="15"/>
                  </a:lnTo>
                  <a:lnTo>
                    <a:pt x="7" y="16"/>
                  </a:lnTo>
                  <a:lnTo>
                    <a:pt x="8" y="17"/>
                  </a:lnTo>
                  <a:lnTo>
                    <a:pt x="9" y="18"/>
                  </a:lnTo>
                  <a:lnTo>
                    <a:pt x="9" y="19"/>
                  </a:lnTo>
                  <a:lnTo>
                    <a:pt x="9" y="21"/>
                  </a:lnTo>
                  <a:lnTo>
                    <a:pt x="8" y="22"/>
                  </a:lnTo>
                  <a:lnTo>
                    <a:pt x="7" y="24"/>
                  </a:lnTo>
                  <a:lnTo>
                    <a:pt x="5" y="26"/>
                  </a:lnTo>
                  <a:lnTo>
                    <a:pt x="2" y="28"/>
                  </a:lnTo>
                  <a:lnTo>
                    <a:pt x="3" y="30"/>
                  </a:lnTo>
                  <a:lnTo>
                    <a:pt x="3" y="30"/>
                  </a:lnTo>
                  <a:lnTo>
                    <a:pt x="3" y="31"/>
                  </a:lnTo>
                  <a:lnTo>
                    <a:pt x="2" y="32"/>
                  </a:lnTo>
                  <a:lnTo>
                    <a:pt x="1" y="35"/>
                  </a:lnTo>
                  <a:lnTo>
                    <a:pt x="0" y="36"/>
                  </a:lnTo>
                  <a:lnTo>
                    <a:pt x="1" y="38"/>
                  </a:lnTo>
                  <a:lnTo>
                    <a:pt x="2" y="38"/>
                  </a:lnTo>
                  <a:lnTo>
                    <a:pt x="3" y="38"/>
                  </a:lnTo>
                  <a:lnTo>
                    <a:pt x="4" y="38"/>
                  </a:lnTo>
                  <a:lnTo>
                    <a:pt x="6" y="38"/>
                  </a:lnTo>
                  <a:lnTo>
                    <a:pt x="7" y="38"/>
                  </a:lnTo>
                  <a:lnTo>
                    <a:pt x="8" y="38"/>
                  </a:lnTo>
                  <a:lnTo>
                    <a:pt x="9" y="38"/>
                  </a:lnTo>
                  <a:lnTo>
                    <a:pt x="11" y="39"/>
                  </a:lnTo>
                  <a:lnTo>
                    <a:pt x="12" y="40"/>
                  </a:lnTo>
                  <a:lnTo>
                    <a:pt x="13" y="40"/>
                  </a:lnTo>
                  <a:lnTo>
                    <a:pt x="13" y="39"/>
                  </a:lnTo>
                  <a:lnTo>
                    <a:pt x="14" y="38"/>
                  </a:lnTo>
                  <a:lnTo>
                    <a:pt x="16" y="37"/>
                  </a:lnTo>
                  <a:lnTo>
                    <a:pt x="18" y="37"/>
                  </a:lnTo>
                  <a:lnTo>
                    <a:pt x="19" y="37"/>
                  </a:lnTo>
                  <a:lnTo>
                    <a:pt x="19" y="37"/>
                  </a:lnTo>
                  <a:lnTo>
                    <a:pt x="20" y="36"/>
                  </a:lnTo>
                  <a:lnTo>
                    <a:pt x="21" y="35"/>
                  </a:lnTo>
                  <a:lnTo>
                    <a:pt x="22" y="35"/>
                  </a:lnTo>
                  <a:lnTo>
                    <a:pt x="24" y="35"/>
                  </a:lnTo>
                  <a:lnTo>
                    <a:pt x="25" y="35"/>
                  </a:lnTo>
                  <a:lnTo>
                    <a:pt x="28" y="35"/>
                  </a:lnTo>
                  <a:lnTo>
                    <a:pt x="29" y="35"/>
                  </a:lnTo>
                  <a:lnTo>
                    <a:pt x="29" y="35"/>
                  </a:lnTo>
                  <a:lnTo>
                    <a:pt x="31" y="36"/>
                  </a:lnTo>
                  <a:lnTo>
                    <a:pt x="32" y="37"/>
                  </a:lnTo>
                  <a:lnTo>
                    <a:pt x="32" y="37"/>
                  </a:lnTo>
                  <a:lnTo>
                    <a:pt x="32" y="37"/>
                  </a:lnTo>
                  <a:lnTo>
                    <a:pt x="33" y="37"/>
                  </a:lnTo>
                  <a:lnTo>
                    <a:pt x="34" y="37"/>
                  </a:lnTo>
                  <a:lnTo>
                    <a:pt x="36" y="37"/>
                  </a:lnTo>
                  <a:lnTo>
                    <a:pt x="37" y="38"/>
                  </a:lnTo>
                  <a:lnTo>
                    <a:pt x="38" y="38"/>
                  </a:lnTo>
                  <a:lnTo>
                    <a:pt x="38" y="39"/>
                  </a:lnTo>
                  <a:lnTo>
                    <a:pt x="38" y="41"/>
                  </a:lnTo>
                  <a:lnTo>
                    <a:pt x="38" y="42"/>
                  </a:lnTo>
                  <a:lnTo>
                    <a:pt x="38" y="43"/>
                  </a:lnTo>
                  <a:lnTo>
                    <a:pt x="40" y="43"/>
                  </a:lnTo>
                  <a:lnTo>
                    <a:pt x="40" y="44"/>
                  </a:lnTo>
                  <a:lnTo>
                    <a:pt x="41" y="45"/>
                  </a:lnTo>
                  <a:lnTo>
                    <a:pt x="41" y="46"/>
                  </a:lnTo>
                  <a:lnTo>
                    <a:pt x="42" y="47"/>
                  </a:lnTo>
                  <a:lnTo>
                    <a:pt x="42" y="49"/>
                  </a:lnTo>
                  <a:lnTo>
                    <a:pt x="42" y="50"/>
                  </a:lnTo>
                  <a:lnTo>
                    <a:pt x="41" y="51"/>
                  </a:lnTo>
                  <a:lnTo>
                    <a:pt x="40" y="52"/>
                  </a:lnTo>
                  <a:lnTo>
                    <a:pt x="38" y="52"/>
                  </a:lnTo>
                  <a:lnTo>
                    <a:pt x="37" y="52"/>
                  </a:lnTo>
                  <a:lnTo>
                    <a:pt x="36" y="53"/>
                  </a:lnTo>
                  <a:lnTo>
                    <a:pt x="34" y="55"/>
                  </a:lnTo>
                  <a:lnTo>
                    <a:pt x="33" y="56"/>
                  </a:lnTo>
                  <a:lnTo>
                    <a:pt x="32" y="56"/>
                  </a:lnTo>
                  <a:lnTo>
                    <a:pt x="29" y="58"/>
                  </a:lnTo>
                  <a:lnTo>
                    <a:pt x="30" y="59"/>
                  </a:lnTo>
                  <a:lnTo>
                    <a:pt x="31" y="60"/>
                  </a:lnTo>
                  <a:lnTo>
                    <a:pt x="32" y="60"/>
                  </a:lnTo>
                  <a:lnTo>
                    <a:pt x="32" y="60"/>
                  </a:lnTo>
                  <a:lnTo>
                    <a:pt x="36" y="59"/>
                  </a:lnTo>
                  <a:lnTo>
                    <a:pt x="38" y="58"/>
                  </a:lnTo>
                  <a:lnTo>
                    <a:pt x="38" y="58"/>
                  </a:lnTo>
                  <a:lnTo>
                    <a:pt x="40" y="59"/>
                  </a:lnTo>
                  <a:lnTo>
                    <a:pt x="40" y="58"/>
                  </a:lnTo>
                  <a:lnTo>
                    <a:pt x="41" y="57"/>
                  </a:lnTo>
                  <a:lnTo>
                    <a:pt x="42" y="56"/>
                  </a:lnTo>
                  <a:lnTo>
                    <a:pt x="44" y="56"/>
                  </a:lnTo>
                  <a:lnTo>
                    <a:pt x="44" y="55"/>
                  </a:lnTo>
                  <a:lnTo>
                    <a:pt x="44" y="53"/>
                  </a:lnTo>
                  <a:lnTo>
                    <a:pt x="44" y="51"/>
                  </a:lnTo>
                  <a:lnTo>
                    <a:pt x="45" y="50"/>
                  </a:lnTo>
                  <a:lnTo>
                    <a:pt x="46" y="50"/>
                  </a:lnTo>
                  <a:lnTo>
                    <a:pt x="48" y="50"/>
                  </a:lnTo>
                  <a:lnTo>
                    <a:pt x="49" y="50"/>
                  </a:lnTo>
                  <a:lnTo>
                    <a:pt x="51" y="50"/>
                  </a:lnTo>
                  <a:lnTo>
                    <a:pt x="55" y="53"/>
                  </a:lnTo>
                  <a:lnTo>
                    <a:pt x="56" y="53"/>
                  </a:lnTo>
                  <a:lnTo>
                    <a:pt x="57" y="54"/>
                  </a:lnTo>
                  <a:lnTo>
                    <a:pt x="59" y="54"/>
                  </a:lnTo>
                  <a:lnTo>
                    <a:pt x="62" y="53"/>
                  </a:lnTo>
                  <a:lnTo>
                    <a:pt x="64" y="54"/>
                  </a:lnTo>
                  <a:lnTo>
                    <a:pt x="63" y="55"/>
                  </a:lnTo>
                  <a:lnTo>
                    <a:pt x="63" y="56"/>
                  </a:lnTo>
                  <a:lnTo>
                    <a:pt x="62" y="56"/>
                  </a:lnTo>
                  <a:lnTo>
                    <a:pt x="60" y="56"/>
                  </a:lnTo>
                  <a:lnTo>
                    <a:pt x="57" y="56"/>
                  </a:lnTo>
                  <a:lnTo>
                    <a:pt x="56" y="57"/>
                  </a:lnTo>
                  <a:lnTo>
                    <a:pt x="55" y="58"/>
                  </a:lnTo>
                  <a:lnTo>
                    <a:pt x="55" y="59"/>
                  </a:lnTo>
                  <a:lnTo>
                    <a:pt x="55" y="60"/>
                  </a:lnTo>
                  <a:lnTo>
                    <a:pt x="57" y="61"/>
                  </a:lnTo>
                  <a:lnTo>
                    <a:pt x="60" y="62"/>
                  </a:lnTo>
                  <a:lnTo>
                    <a:pt x="61" y="63"/>
                  </a:lnTo>
                  <a:lnTo>
                    <a:pt x="61" y="63"/>
                  </a:lnTo>
                  <a:lnTo>
                    <a:pt x="61" y="64"/>
                  </a:lnTo>
                  <a:lnTo>
                    <a:pt x="61" y="67"/>
                  </a:lnTo>
                  <a:lnTo>
                    <a:pt x="61" y="67"/>
                  </a:lnTo>
                  <a:lnTo>
                    <a:pt x="62" y="68"/>
                  </a:lnTo>
                  <a:lnTo>
                    <a:pt x="62" y="69"/>
                  </a:lnTo>
                  <a:lnTo>
                    <a:pt x="63" y="69"/>
                  </a:lnTo>
                  <a:lnTo>
                    <a:pt x="66" y="66"/>
                  </a:lnTo>
                  <a:lnTo>
                    <a:pt x="70" y="64"/>
                  </a:lnTo>
                  <a:lnTo>
                    <a:pt x="70" y="63"/>
                  </a:lnTo>
                  <a:lnTo>
                    <a:pt x="72" y="63"/>
                  </a:lnTo>
                  <a:lnTo>
                    <a:pt x="74" y="62"/>
                  </a:lnTo>
                  <a:lnTo>
                    <a:pt x="76" y="62"/>
                  </a:lnTo>
                  <a:lnTo>
                    <a:pt x="76" y="62"/>
                  </a:lnTo>
                  <a:lnTo>
                    <a:pt x="77" y="61"/>
                  </a:lnTo>
                  <a:lnTo>
                    <a:pt x="77" y="60"/>
                  </a:lnTo>
                  <a:lnTo>
                    <a:pt x="76" y="58"/>
                  </a:lnTo>
                  <a:lnTo>
                    <a:pt x="76" y="58"/>
                  </a:lnTo>
                  <a:lnTo>
                    <a:pt x="75" y="57"/>
                  </a:lnTo>
                  <a:lnTo>
                    <a:pt x="73" y="56"/>
                  </a:lnTo>
                  <a:lnTo>
                    <a:pt x="72" y="56"/>
                  </a:lnTo>
                  <a:lnTo>
                    <a:pt x="72" y="56"/>
                  </a:lnTo>
                  <a:lnTo>
                    <a:pt x="71" y="56"/>
                  </a:lnTo>
                  <a:lnTo>
                    <a:pt x="71" y="55"/>
                  </a:lnTo>
                  <a:lnTo>
                    <a:pt x="70" y="56"/>
                  </a:lnTo>
                  <a:lnTo>
                    <a:pt x="71" y="56"/>
                  </a:lnTo>
                  <a:lnTo>
                    <a:pt x="72" y="57"/>
                  </a:lnTo>
                  <a:lnTo>
                    <a:pt x="71" y="58"/>
                  </a:lnTo>
                  <a:lnTo>
                    <a:pt x="70" y="59"/>
                  </a:lnTo>
                  <a:lnTo>
                    <a:pt x="70" y="60"/>
                  </a:lnTo>
                  <a:lnTo>
                    <a:pt x="69" y="59"/>
                  </a:lnTo>
                  <a:lnTo>
                    <a:pt x="68" y="59"/>
                  </a:lnTo>
                  <a:lnTo>
                    <a:pt x="66" y="56"/>
                  </a:lnTo>
                  <a:lnTo>
                    <a:pt x="66" y="55"/>
                  </a:lnTo>
                  <a:lnTo>
                    <a:pt x="66" y="53"/>
                  </a:lnTo>
                  <a:lnTo>
                    <a:pt x="67" y="51"/>
                  </a:lnTo>
                  <a:lnTo>
                    <a:pt x="67" y="51"/>
                  </a:lnTo>
                  <a:lnTo>
                    <a:pt x="69" y="51"/>
                  </a:lnTo>
                  <a:lnTo>
                    <a:pt x="70" y="50"/>
                  </a:lnTo>
                  <a:lnTo>
                    <a:pt x="70" y="50"/>
                  </a:lnTo>
                  <a:lnTo>
                    <a:pt x="70" y="50"/>
                  </a:lnTo>
                  <a:lnTo>
                    <a:pt x="70" y="49"/>
                  </a:lnTo>
                  <a:lnTo>
                    <a:pt x="72" y="48"/>
                  </a:lnTo>
                  <a:lnTo>
                    <a:pt x="72" y="48"/>
                  </a:lnTo>
                  <a:lnTo>
                    <a:pt x="73" y="48"/>
                  </a:lnTo>
                  <a:lnTo>
                    <a:pt x="75" y="48"/>
                  </a:lnTo>
                  <a:lnTo>
                    <a:pt x="76" y="49"/>
                  </a:lnTo>
                  <a:lnTo>
                    <a:pt x="76" y="49"/>
                  </a:lnTo>
                  <a:lnTo>
                    <a:pt x="77" y="48"/>
                  </a:lnTo>
                  <a:lnTo>
                    <a:pt x="79" y="47"/>
                  </a:lnTo>
                  <a:lnTo>
                    <a:pt x="82" y="46"/>
                  </a:lnTo>
                  <a:lnTo>
                    <a:pt x="85" y="45"/>
                  </a:lnTo>
                  <a:lnTo>
                    <a:pt x="91" y="43"/>
                  </a:lnTo>
                  <a:lnTo>
                    <a:pt x="91" y="42"/>
                  </a:lnTo>
                  <a:lnTo>
                    <a:pt x="92" y="40"/>
                  </a:lnTo>
                  <a:lnTo>
                    <a:pt x="93" y="39"/>
                  </a:lnTo>
                  <a:lnTo>
                    <a:pt x="94" y="38"/>
                  </a:lnTo>
                  <a:lnTo>
                    <a:pt x="95" y="38"/>
                  </a:lnTo>
                  <a:lnTo>
                    <a:pt x="95" y="38"/>
                  </a:lnTo>
                  <a:lnTo>
                    <a:pt x="96" y="38"/>
                  </a:lnTo>
                  <a:lnTo>
                    <a:pt x="98" y="38"/>
                  </a:lnTo>
                  <a:lnTo>
                    <a:pt x="98" y="37"/>
                  </a:lnTo>
                  <a:lnTo>
                    <a:pt x="99" y="37"/>
                  </a:lnTo>
                  <a:lnTo>
                    <a:pt x="99" y="35"/>
                  </a:lnTo>
                  <a:lnTo>
                    <a:pt x="99" y="34"/>
                  </a:lnTo>
                  <a:lnTo>
                    <a:pt x="99" y="32"/>
                  </a:lnTo>
                  <a:lnTo>
                    <a:pt x="99" y="31"/>
                  </a:lnTo>
                  <a:lnTo>
                    <a:pt x="100" y="31"/>
                  </a:lnTo>
                  <a:lnTo>
                    <a:pt x="100" y="31"/>
                  </a:lnTo>
                  <a:lnTo>
                    <a:pt x="99" y="30"/>
                  </a:lnTo>
                  <a:lnTo>
                    <a:pt x="99" y="28"/>
                  </a:lnTo>
                  <a:lnTo>
                    <a:pt x="99" y="28"/>
                  </a:lnTo>
                  <a:lnTo>
                    <a:pt x="100" y="28"/>
                  </a:lnTo>
                  <a:lnTo>
                    <a:pt x="101" y="27"/>
                  </a:lnTo>
                  <a:lnTo>
                    <a:pt x="101" y="24"/>
                  </a:lnTo>
                  <a:lnTo>
                    <a:pt x="97" y="24"/>
                  </a:lnTo>
                  <a:lnTo>
                    <a:pt x="95" y="22"/>
                  </a:lnTo>
                  <a:lnTo>
                    <a:pt x="94" y="23"/>
                  </a:lnTo>
                  <a:lnTo>
                    <a:pt x="93" y="23"/>
                  </a:lnTo>
                  <a:lnTo>
                    <a:pt x="92" y="22"/>
                  </a:lnTo>
                  <a:lnTo>
                    <a:pt x="91" y="21"/>
                  </a:lnTo>
                  <a:lnTo>
                    <a:pt x="89" y="21"/>
                  </a:lnTo>
                  <a:lnTo>
                    <a:pt x="88" y="21"/>
                  </a:lnTo>
                  <a:lnTo>
                    <a:pt x="87" y="20"/>
                  </a:lnTo>
                  <a:lnTo>
                    <a:pt x="87" y="19"/>
                  </a:lnTo>
                  <a:lnTo>
                    <a:pt x="86" y="18"/>
                  </a:lnTo>
                  <a:lnTo>
                    <a:pt x="85" y="18"/>
                  </a:lnTo>
                  <a:lnTo>
                    <a:pt x="83" y="18"/>
                  </a:lnTo>
                  <a:lnTo>
                    <a:pt x="81" y="18"/>
                  </a:lnTo>
                  <a:lnTo>
                    <a:pt x="79" y="18"/>
                  </a:lnTo>
                  <a:lnTo>
                    <a:pt x="77" y="18"/>
                  </a:lnTo>
                  <a:lnTo>
                    <a:pt x="75" y="18"/>
                  </a:lnTo>
                  <a:lnTo>
                    <a:pt x="74" y="17"/>
                  </a:lnTo>
                  <a:lnTo>
                    <a:pt x="73" y="16"/>
                  </a:lnTo>
                  <a:lnTo>
                    <a:pt x="73" y="14"/>
                  </a:lnTo>
                  <a:lnTo>
                    <a:pt x="73" y="13"/>
                  </a:lnTo>
                  <a:lnTo>
                    <a:pt x="73" y="12"/>
                  </a:lnTo>
                  <a:lnTo>
                    <a:pt x="72" y="11"/>
                  </a:lnTo>
                  <a:lnTo>
                    <a:pt x="71" y="11"/>
                  </a:lnTo>
                  <a:lnTo>
                    <a:pt x="70" y="10"/>
                  </a:lnTo>
                  <a:lnTo>
                    <a:pt x="67" y="9"/>
                  </a:lnTo>
                  <a:lnTo>
                    <a:pt x="67" y="9"/>
                  </a:lnTo>
                  <a:lnTo>
                    <a:pt x="67" y="8"/>
                  </a:lnTo>
                  <a:lnTo>
                    <a:pt x="66" y="7"/>
                  </a:lnTo>
                  <a:lnTo>
                    <a:pt x="66" y="6"/>
                  </a:lnTo>
                  <a:lnTo>
                    <a:pt x="66" y="5"/>
                  </a:lnTo>
                  <a:lnTo>
                    <a:pt x="66" y="3"/>
                  </a:lnTo>
                  <a:lnTo>
                    <a:pt x="65" y="2"/>
                  </a:lnTo>
                  <a:lnTo>
                    <a:pt x="65" y="1"/>
                  </a:lnTo>
                  <a:lnTo>
                    <a:pt x="63" y="0"/>
                  </a:lnTo>
                  <a:lnTo>
                    <a:pt x="61" y="0"/>
                  </a:lnTo>
                  <a:lnTo>
                    <a:pt x="57" y="1"/>
                  </a:lnTo>
                  <a:lnTo>
                    <a:pt x="57" y="1"/>
                  </a:lnTo>
                  <a:lnTo>
                    <a:pt x="57" y="2"/>
                  </a:lnTo>
                  <a:lnTo>
                    <a:pt x="56" y="2"/>
                  </a:lnTo>
                  <a:lnTo>
                    <a:pt x="55" y="2"/>
                  </a:lnTo>
                  <a:lnTo>
                    <a:pt x="53" y="3"/>
                  </a:lnTo>
                  <a:lnTo>
                    <a:pt x="52" y="3"/>
                  </a:lnTo>
                  <a:lnTo>
                    <a:pt x="51" y="3"/>
                  </a:lnTo>
                  <a:lnTo>
                    <a:pt x="49" y="4"/>
                  </a:lnTo>
                  <a:lnTo>
                    <a:pt x="47" y="6"/>
                  </a:lnTo>
                  <a:lnTo>
                    <a:pt x="46" y="7"/>
                  </a:lnTo>
                  <a:lnTo>
                    <a:pt x="46" y="8"/>
                  </a:lnTo>
                  <a:lnTo>
                    <a:pt x="46" y="9"/>
                  </a:lnTo>
                  <a:lnTo>
                    <a:pt x="43" y="10"/>
                  </a:lnTo>
                  <a:lnTo>
                    <a:pt x="41" y="10"/>
                  </a:lnTo>
                  <a:lnTo>
                    <a:pt x="40" y="9"/>
                  </a:lnTo>
                  <a:lnTo>
                    <a:pt x="38" y="9"/>
                  </a:lnTo>
                  <a:lnTo>
                    <a:pt x="38" y="8"/>
                  </a:lnTo>
                  <a:lnTo>
                    <a:pt x="38" y="8"/>
                  </a:lnTo>
                  <a:lnTo>
                    <a:pt x="37" y="8"/>
                  </a:lnTo>
                  <a:lnTo>
                    <a:pt x="37" y="9"/>
                  </a:lnTo>
                  <a:lnTo>
                    <a:pt x="37" y="9"/>
                  </a:lnTo>
                  <a:lnTo>
                    <a:pt x="35" y="9"/>
                  </a:lnTo>
                  <a:lnTo>
                    <a:pt x="34" y="9"/>
                  </a:lnTo>
                  <a:lnTo>
                    <a:pt x="33" y="8"/>
                  </a:lnTo>
                  <a:lnTo>
                    <a:pt x="32" y="8"/>
                  </a:lnTo>
                  <a:lnTo>
                    <a:pt x="32" y="8"/>
                  </a:lnTo>
                  <a:lnTo>
                    <a:pt x="30" y="8"/>
                  </a:lnTo>
                  <a:lnTo>
                    <a:pt x="29" y="8"/>
                  </a:lnTo>
                  <a:lnTo>
                    <a:pt x="28" y="8"/>
                  </a:lnTo>
                  <a:lnTo>
                    <a:pt x="26" y="7"/>
                  </a:lnTo>
                  <a:lnTo>
                    <a:pt x="24" y="6"/>
                  </a:lnTo>
                  <a:lnTo>
                    <a:pt x="20" y="6"/>
                  </a:lnTo>
                  <a:lnTo>
                    <a:pt x="17" y="6"/>
                  </a:lnTo>
                  <a:lnTo>
                    <a:pt x="13" y="5"/>
                  </a:lnTo>
                  <a:lnTo>
                    <a:pt x="13" y="6"/>
                  </a:lnTo>
                  <a:lnTo>
                    <a:pt x="13" y="6"/>
                  </a:lnTo>
                  <a:lnTo>
                    <a:pt x="11" y="6"/>
                  </a:lnTo>
                  <a:lnTo>
                    <a:pt x="9" y="6"/>
                  </a:lnTo>
                  <a:lnTo>
                    <a:pt x="7" y="6"/>
                  </a:lnTo>
                  <a:lnTo>
                    <a:pt x="7" y="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49" name="Freeform 627"/>
            <p:cNvSpPr>
              <a:spLocks/>
            </p:cNvSpPr>
            <p:nvPr/>
          </p:nvSpPr>
          <p:spPr bwMode="auto">
            <a:xfrm>
              <a:off x="7821617" y="6148385"/>
              <a:ext cx="60325" cy="31750"/>
            </a:xfrm>
            <a:custGeom>
              <a:avLst/>
              <a:gdLst/>
              <a:ahLst/>
              <a:cxnLst>
                <a:cxn ang="0">
                  <a:pos x="22" y="20"/>
                </a:cxn>
                <a:cxn ang="0">
                  <a:pos x="22" y="20"/>
                </a:cxn>
                <a:cxn ang="0">
                  <a:pos x="24" y="19"/>
                </a:cxn>
                <a:cxn ang="0">
                  <a:pos x="26" y="19"/>
                </a:cxn>
                <a:cxn ang="0">
                  <a:pos x="29" y="18"/>
                </a:cxn>
                <a:cxn ang="0">
                  <a:pos x="31" y="18"/>
                </a:cxn>
                <a:cxn ang="0">
                  <a:pos x="33" y="18"/>
                </a:cxn>
                <a:cxn ang="0">
                  <a:pos x="35" y="19"/>
                </a:cxn>
                <a:cxn ang="0">
                  <a:pos x="36" y="19"/>
                </a:cxn>
                <a:cxn ang="0">
                  <a:pos x="38" y="19"/>
                </a:cxn>
                <a:cxn ang="0">
                  <a:pos x="37" y="17"/>
                </a:cxn>
                <a:cxn ang="0">
                  <a:pos x="37" y="15"/>
                </a:cxn>
                <a:cxn ang="0">
                  <a:pos x="37" y="14"/>
                </a:cxn>
                <a:cxn ang="0">
                  <a:pos x="38" y="14"/>
                </a:cxn>
                <a:cxn ang="0">
                  <a:pos x="35" y="11"/>
                </a:cxn>
                <a:cxn ang="0">
                  <a:pos x="34" y="10"/>
                </a:cxn>
                <a:cxn ang="0">
                  <a:pos x="34" y="9"/>
                </a:cxn>
                <a:cxn ang="0">
                  <a:pos x="34" y="8"/>
                </a:cxn>
                <a:cxn ang="0">
                  <a:pos x="31" y="7"/>
                </a:cxn>
                <a:cxn ang="0">
                  <a:pos x="29" y="6"/>
                </a:cxn>
                <a:cxn ang="0">
                  <a:pos x="28" y="7"/>
                </a:cxn>
                <a:cxn ang="0">
                  <a:pos x="26" y="6"/>
                </a:cxn>
                <a:cxn ang="0">
                  <a:pos x="26" y="7"/>
                </a:cxn>
                <a:cxn ang="0">
                  <a:pos x="25" y="7"/>
                </a:cxn>
                <a:cxn ang="0">
                  <a:pos x="25" y="7"/>
                </a:cxn>
                <a:cxn ang="0">
                  <a:pos x="23" y="8"/>
                </a:cxn>
                <a:cxn ang="0">
                  <a:pos x="22" y="7"/>
                </a:cxn>
                <a:cxn ang="0">
                  <a:pos x="20" y="5"/>
                </a:cxn>
                <a:cxn ang="0">
                  <a:pos x="17" y="2"/>
                </a:cxn>
                <a:cxn ang="0">
                  <a:pos x="14" y="2"/>
                </a:cxn>
                <a:cxn ang="0">
                  <a:pos x="11" y="2"/>
                </a:cxn>
                <a:cxn ang="0">
                  <a:pos x="5" y="0"/>
                </a:cxn>
                <a:cxn ang="0">
                  <a:pos x="3" y="0"/>
                </a:cxn>
                <a:cxn ang="0">
                  <a:pos x="3" y="1"/>
                </a:cxn>
                <a:cxn ang="0">
                  <a:pos x="0" y="1"/>
                </a:cxn>
                <a:cxn ang="0">
                  <a:pos x="3" y="1"/>
                </a:cxn>
                <a:cxn ang="0">
                  <a:pos x="4" y="2"/>
                </a:cxn>
                <a:cxn ang="0">
                  <a:pos x="8" y="6"/>
                </a:cxn>
                <a:cxn ang="0">
                  <a:pos x="11" y="9"/>
                </a:cxn>
                <a:cxn ang="0">
                  <a:pos x="12" y="11"/>
                </a:cxn>
                <a:cxn ang="0">
                  <a:pos x="12" y="13"/>
                </a:cxn>
                <a:cxn ang="0">
                  <a:pos x="11" y="14"/>
                </a:cxn>
                <a:cxn ang="0">
                  <a:pos x="10" y="15"/>
                </a:cxn>
                <a:cxn ang="0">
                  <a:pos x="14" y="15"/>
                </a:cxn>
                <a:cxn ang="0">
                  <a:pos x="17" y="15"/>
                </a:cxn>
                <a:cxn ang="0">
                  <a:pos x="19" y="16"/>
                </a:cxn>
                <a:cxn ang="0">
                  <a:pos x="21" y="17"/>
                </a:cxn>
                <a:cxn ang="0">
                  <a:pos x="22" y="18"/>
                </a:cxn>
                <a:cxn ang="0">
                  <a:pos x="22" y="20"/>
                </a:cxn>
                <a:cxn ang="0">
                  <a:pos x="22" y="20"/>
                </a:cxn>
              </a:cxnLst>
              <a:rect l="0" t="0" r="r" b="b"/>
              <a:pathLst>
                <a:path w="38" h="20">
                  <a:moveTo>
                    <a:pt x="22" y="20"/>
                  </a:moveTo>
                  <a:lnTo>
                    <a:pt x="22" y="20"/>
                  </a:lnTo>
                  <a:lnTo>
                    <a:pt x="24" y="19"/>
                  </a:lnTo>
                  <a:lnTo>
                    <a:pt x="26" y="19"/>
                  </a:lnTo>
                  <a:lnTo>
                    <a:pt x="29" y="18"/>
                  </a:lnTo>
                  <a:lnTo>
                    <a:pt x="31" y="18"/>
                  </a:lnTo>
                  <a:lnTo>
                    <a:pt x="33" y="18"/>
                  </a:lnTo>
                  <a:lnTo>
                    <a:pt x="35" y="19"/>
                  </a:lnTo>
                  <a:lnTo>
                    <a:pt x="36" y="19"/>
                  </a:lnTo>
                  <a:lnTo>
                    <a:pt x="38" y="19"/>
                  </a:lnTo>
                  <a:lnTo>
                    <a:pt x="37" y="17"/>
                  </a:lnTo>
                  <a:lnTo>
                    <a:pt x="37" y="15"/>
                  </a:lnTo>
                  <a:lnTo>
                    <a:pt x="37" y="14"/>
                  </a:lnTo>
                  <a:lnTo>
                    <a:pt x="38" y="14"/>
                  </a:lnTo>
                  <a:lnTo>
                    <a:pt x="35" y="11"/>
                  </a:lnTo>
                  <a:lnTo>
                    <a:pt x="34" y="10"/>
                  </a:lnTo>
                  <a:lnTo>
                    <a:pt x="34" y="9"/>
                  </a:lnTo>
                  <a:lnTo>
                    <a:pt x="34" y="8"/>
                  </a:lnTo>
                  <a:lnTo>
                    <a:pt x="31" y="7"/>
                  </a:lnTo>
                  <a:lnTo>
                    <a:pt x="29" y="6"/>
                  </a:lnTo>
                  <a:lnTo>
                    <a:pt x="28" y="7"/>
                  </a:lnTo>
                  <a:lnTo>
                    <a:pt x="26" y="6"/>
                  </a:lnTo>
                  <a:lnTo>
                    <a:pt x="26" y="7"/>
                  </a:lnTo>
                  <a:lnTo>
                    <a:pt x="25" y="7"/>
                  </a:lnTo>
                  <a:lnTo>
                    <a:pt x="25" y="7"/>
                  </a:lnTo>
                  <a:lnTo>
                    <a:pt x="23" y="8"/>
                  </a:lnTo>
                  <a:lnTo>
                    <a:pt x="22" y="7"/>
                  </a:lnTo>
                  <a:lnTo>
                    <a:pt x="20" y="5"/>
                  </a:lnTo>
                  <a:lnTo>
                    <a:pt x="17" y="2"/>
                  </a:lnTo>
                  <a:lnTo>
                    <a:pt x="14" y="2"/>
                  </a:lnTo>
                  <a:lnTo>
                    <a:pt x="11" y="2"/>
                  </a:lnTo>
                  <a:lnTo>
                    <a:pt x="5" y="0"/>
                  </a:lnTo>
                  <a:lnTo>
                    <a:pt x="3" y="0"/>
                  </a:lnTo>
                  <a:lnTo>
                    <a:pt x="3" y="1"/>
                  </a:lnTo>
                  <a:lnTo>
                    <a:pt x="0" y="1"/>
                  </a:lnTo>
                  <a:lnTo>
                    <a:pt x="3" y="1"/>
                  </a:lnTo>
                  <a:lnTo>
                    <a:pt x="4" y="2"/>
                  </a:lnTo>
                  <a:lnTo>
                    <a:pt x="8" y="6"/>
                  </a:lnTo>
                  <a:lnTo>
                    <a:pt x="11" y="9"/>
                  </a:lnTo>
                  <a:lnTo>
                    <a:pt x="12" y="11"/>
                  </a:lnTo>
                  <a:lnTo>
                    <a:pt x="12" y="13"/>
                  </a:lnTo>
                  <a:lnTo>
                    <a:pt x="11" y="14"/>
                  </a:lnTo>
                  <a:lnTo>
                    <a:pt x="10" y="15"/>
                  </a:lnTo>
                  <a:lnTo>
                    <a:pt x="14" y="15"/>
                  </a:lnTo>
                  <a:lnTo>
                    <a:pt x="17" y="15"/>
                  </a:lnTo>
                  <a:lnTo>
                    <a:pt x="19" y="16"/>
                  </a:lnTo>
                  <a:lnTo>
                    <a:pt x="21" y="17"/>
                  </a:lnTo>
                  <a:lnTo>
                    <a:pt x="22" y="18"/>
                  </a:lnTo>
                  <a:lnTo>
                    <a:pt x="22" y="20"/>
                  </a:lnTo>
                  <a:lnTo>
                    <a:pt x="22" y="2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50" name="Freeform 628"/>
            <p:cNvSpPr>
              <a:spLocks/>
            </p:cNvSpPr>
            <p:nvPr/>
          </p:nvSpPr>
          <p:spPr bwMode="auto">
            <a:xfrm>
              <a:off x="7696205" y="6086472"/>
              <a:ext cx="36513" cy="36513"/>
            </a:xfrm>
            <a:custGeom>
              <a:avLst/>
              <a:gdLst/>
              <a:ahLst/>
              <a:cxnLst>
                <a:cxn ang="0">
                  <a:pos x="10" y="23"/>
                </a:cxn>
                <a:cxn ang="0">
                  <a:pos x="10" y="23"/>
                </a:cxn>
                <a:cxn ang="0">
                  <a:pos x="13" y="22"/>
                </a:cxn>
                <a:cxn ang="0">
                  <a:pos x="14" y="21"/>
                </a:cxn>
                <a:cxn ang="0">
                  <a:pos x="15" y="20"/>
                </a:cxn>
                <a:cxn ang="0">
                  <a:pos x="17" y="19"/>
                </a:cxn>
                <a:cxn ang="0">
                  <a:pos x="18" y="17"/>
                </a:cxn>
                <a:cxn ang="0">
                  <a:pos x="19" y="17"/>
                </a:cxn>
                <a:cxn ang="0">
                  <a:pos x="20" y="17"/>
                </a:cxn>
                <a:cxn ang="0">
                  <a:pos x="22" y="16"/>
                </a:cxn>
                <a:cxn ang="0">
                  <a:pos x="23" y="15"/>
                </a:cxn>
                <a:cxn ang="0">
                  <a:pos x="23" y="14"/>
                </a:cxn>
                <a:cxn ang="0">
                  <a:pos x="23" y="12"/>
                </a:cxn>
                <a:cxn ang="0">
                  <a:pos x="22" y="12"/>
                </a:cxn>
                <a:cxn ang="0">
                  <a:pos x="22" y="10"/>
                </a:cxn>
                <a:cxn ang="0">
                  <a:pos x="21" y="9"/>
                </a:cxn>
                <a:cxn ang="0">
                  <a:pos x="20" y="9"/>
                </a:cxn>
                <a:cxn ang="0">
                  <a:pos x="19" y="8"/>
                </a:cxn>
                <a:cxn ang="0">
                  <a:pos x="19" y="8"/>
                </a:cxn>
                <a:cxn ang="0">
                  <a:pos x="19" y="6"/>
                </a:cxn>
                <a:cxn ang="0">
                  <a:pos x="19" y="5"/>
                </a:cxn>
                <a:cxn ang="0">
                  <a:pos x="19" y="4"/>
                </a:cxn>
                <a:cxn ang="0">
                  <a:pos x="18" y="3"/>
                </a:cxn>
                <a:cxn ang="0">
                  <a:pos x="17" y="2"/>
                </a:cxn>
                <a:cxn ang="0">
                  <a:pos x="15" y="2"/>
                </a:cxn>
                <a:cxn ang="0">
                  <a:pos x="14" y="2"/>
                </a:cxn>
                <a:cxn ang="0">
                  <a:pos x="13" y="2"/>
                </a:cxn>
                <a:cxn ang="0">
                  <a:pos x="13" y="2"/>
                </a:cxn>
                <a:cxn ang="0">
                  <a:pos x="13" y="2"/>
                </a:cxn>
                <a:cxn ang="0">
                  <a:pos x="12" y="2"/>
                </a:cxn>
                <a:cxn ang="0">
                  <a:pos x="10" y="1"/>
                </a:cxn>
                <a:cxn ang="0">
                  <a:pos x="10" y="1"/>
                </a:cxn>
                <a:cxn ang="0">
                  <a:pos x="9" y="1"/>
                </a:cxn>
                <a:cxn ang="0">
                  <a:pos x="6" y="0"/>
                </a:cxn>
                <a:cxn ang="0">
                  <a:pos x="5" y="0"/>
                </a:cxn>
                <a:cxn ang="0">
                  <a:pos x="3" y="0"/>
                </a:cxn>
                <a:cxn ang="0">
                  <a:pos x="2" y="1"/>
                </a:cxn>
                <a:cxn ang="0">
                  <a:pos x="1" y="2"/>
                </a:cxn>
                <a:cxn ang="0">
                  <a:pos x="0" y="2"/>
                </a:cxn>
                <a:cxn ang="0">
                  <a:pos x="0" y="3"/>
                </a:cxn>
                <a:cxn ang="0">
                  <a:pos x="1" y="5"/>
                </a:cxn>
                <a:cxn ang="0">
                  <a:pos x="1" y="8"/>
                </a:cxn>
                <a:cxn ang="0">
                  <a:pos x="1" y="10"/>
                </a:cxn>
                <a:cxn ang="0">
                  <a:pos x="1" y="13"/>
                </a:cxn>
                <a:cxn ang="0">
                  <a:pos x="1" y="13"/>
                </a:cxn>
                <a:cxn ang="0">
                  <a:pos x="1" y="13"/>
                </a:cxn>
                <a:cxn ang="0">
                  <a:pos x="1" y="14"/>
                </a:cxn>
                <a:cxn ang="0">
                  <a:pos x="2" y="14"/>
                </a:cxn>
                <a:cxn ang="0">
                  <a:pos x="6" y="19"/>
                </a:cxn>
                <a:cxn ang="0">
                  <a:pos x="9" y="21"/>
                </a:cxn>
                <a:cxn ang="0">
                  <a:pos x="10" y="23"/>
                </a:cxn>
                <a:cxn ang="0">
                  <a:pos x="10" y="23"/>
                </a:cxn>
              </a:cxnLst>
              <a:rect l="0" t="0" r="r" b="b"/>
              <a:pathLst>
                <a:path w="23" h="23">
                  <a:moveTo>
                    <a:pt x="10" y="23"/>
                  </a:moveTo>
                  <a:lnTo>
                    <a:pt x="10" y="23"/>
                  </a:lnTo>
                  <a:lnTo>
                    <a:pt x="13" y="22"/>
                  </a:lnTo>
                  <a:lnTo>
                    <a:pt x="14" y="21"/>
                  </a:lnTo>
                  <a:lnTo>
                    <a:pt x="15" y="20"/>
                  </a:lnTo>
                  <a:lnTo>
                    <a:pt x="17" y="19"/>
                  </a:lnTo>
                  <a:lnTo>
                    <a:pt x="18" y="17"/>
                  </a:lnTo>
                  <a:lnTo>
                    <a:pt x="19" y="17"/>
                  </a:lnTo>
                  <a:lnTo>
                    <a:pt x="20" y="17"/>
                  </a:lnTo>
                  <a:lnTo>
                    <a:pt x="22" y="16"/>
                  </a:lnTo>
                  <a:lnTo>
                    <a:pt x="23" y="15"/>
                  </a:lnTo>
                  <a:lnTo>
                    <a:pt x="23" y="14"/>
                  </a:lnTo>
                  <a:lnTo>
                    <a:pt x="23" y="12"/>
                  </a:lnTo>
                  <a:lnTo>
                    <a:pt x="22" y="12"/>
                  </a:lnTo>
                  <a:lnTo>
                    <a:pt x="22" y="10"/>
                  </a:lnTo>
                  <a:lnTo>
                    <a:pt x="21" y="9"/>
                  </a:lnTo>
                  <a:lnTo>
                    <a:pt x="20" y="9"/>
                  </a:lnTo>
                  <a:lnTo>
                    <a:pt x="19" y="8"/>
                  </a:lnTo>
                  <a:lnTo>
                    <a:pt x="19" y="8"/>
                  </a:lnTo>
                  <a:lnTo>
                    <a:pt x="19" y="6"/>
                  </a:lnTo>
                  <a:lnTo>
                    <a:pt x="19" y="5"/>
                  </a:lnTo>
                  <a:lnTo>
                    <a:pt x="19" y="4"/>
                  </a:lnTo>
                  <a:lnTo>
                    <a:pt x="18" y="3"/>
                  </a:lnTo>
                  <a:lnTo>
                    <a:pt x="17" y="2"/>
                  </a:lnTo>
                  <a:lnTo>
                    <a:pt x="15" y="2"/>
                  </a:lnTo>
                  <a:lnTo>
                    <a:pt x="14" y="2"/>
                  </a:lnTo>
                  <a:lnTo>
                    <a:pt x="13" y="2"/>
                  </a:lnTo>
                  <a:lnTo>
                    <a:pt x="13" y="2"/>
                  </a:lnTo>
                  <a:lnTo>
                    <a:pt x="13" y="2"/>
                  </a:lnTo>
                  <a:lnTo>
                    <a:pt x="12" y="2"/>
                  </a:lnTo>
                  <a:lnTo>
                    <a:pt x="10" y="1"/>
                  </a:lnTo>
                  <a:lnTo>
                    <a:pt x="10" y="1"/>
                  </a:lnTo>
                  <a:lnTo>
                    <a:pt x="9" y="1"/>
                  </a:lnTo>
                  <a:lnTo>
                    <a:pt x="6" y="0"/>
                  </a:lnTo>
                  <a:lnTo>
                    <a:pt x="5" y="0"/>
                  </a:lnTo>
                  <a:lnTo>
                    <a:pt x="3" y="0"/>
                  </a:lnTo>
                  <a:lnTo>
                    <a:pt x="2" y="1"/>
                  </a:lnTo>
                  <a:lnTo>
                    <a:pt x="1" y="2"/>
                  </a:lnTo>
                  <a:lnTo>
                    <a:pt x="0" y="2"/>
                  </a:lnTo>
                  <a:lnTo>
                    <a:pt x="0" y="3"/>
                  </a:lnTo>
                  <a:lnTo>
                    <a:pt x="1" y="5"/>
                  </a:lnTo>
                  <a:lnTo>
                    <a:pt x="1" y="8"/>
                  </a:lnTo>
                  <a:lnTo>
                    <a:pt x="1" y="10"/>
                  </a:lnTo>
                  <a:lnTo>
                    <a:pt x="1" y="13"/>
                  </a:lnTo>
                  <a:lnTo>
                    <a:pt x="1" y="13"/>
                  </a:lnTo>
                  <a:lnTo>
                    <a:pt x="1" y="13"/>
                  </a:lnTo>
                  <a:lnTo>
                    <a:pt x="1" y="14"/>
                  </a:lnTo>
                  <a:lnTo>
                    <a:pt x="2" y="14"/>
                  </a:lnTo>
                  <a:lnTo>
                    <a:pt x="6" y="19"/>
                  </a:lnTo>
                  <a:lnTo>
                    <a:pt x="9" y="21"/>
                  </a:lnTo>
                  <a:lnTo>
                    <a:pt x="10" y="23"/>
                  </a:lnTo>
                  <a:lnTo>
                    <a:pt x="10" y="2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51" name="Freeform 629"/>
            <p:cNvSpPr>
              <a:spLocks/>
            </p:cNvSpPr>
            <p:nvPr/>
          </p:nvSpPr>
          <p:spPr bwMode="auto">
            <a:xfrm>
              <a:off x="7677155" y="5975348"/>
              <a:ext cx="79375" cy="71437"/>
            </a:xfrm>
            <a:custGeom>
              <a:avLst/>
              <a:gdLst/>
              <a:ahLst/>
              <a:cxnLst>
                <a:cxn ang="0">
                  <a:pos x="46" y="38"/>
                </a:cxn>
                <a:cxn ang="0">
                  <a:pos x="45" y="34"/>
                </a:cxn>
                <a:cxn ang="0">
                  <a:pos x="43" y="30"/>
                </a:cxn>
                <a:cxn ang="0">
                  <a:pos x="43" y="28"/>
                </a:cxn>
                <a:cxn ang="0">
                  <a:pos x="49" y="28"/>
                </a:cxn>
                <a:cxn ang="0">
                  <a:pos x="50" y="26"/>
                </a:cxn>
                <a:cxn ang="0">
                  <a:pos x="50" y="23"/>
                </a:cxn>
                <a:cxn ang="0">
                  <a:pos x="49" y="22"/>
                </a:cxn>
                <a:cxn ang="0">
                  <a:pos x="46" y="22"/>
                </a:cxn>
                <a:cxn ang="0">
                  <a:pos x="46" y="21"/>
                </a:cxn>
                <a:cxn ang="0">
                  <a:pos x="46" y="19"/>
                </a:cxn>
                <a:cxn ang="0">
                  <a:pos x="42" y="15"/>
                </a:cxn>
                <a:cxn ang="0">
                  <a:pos x="41" y="9"/>
                </a:cxn>
                <a:cxn ang="0">
                  <a:pos x="40" y="6"/>
                </a:cxn>
                <a:cxn ang="0">
                  <a:pos x="39" y="4"/>
                </a:cxn>
                <a:cxn ang="0">
                  <a:pos x="37" y="3"/>
                </a:cxn>
                <a:cxn ang="0">
                  <a:pos x="32" y="3"/>
                </a:cxn>
                <a:cxn ang="0">
                  <a:pos x="32" y="1"/>
                </a:cxn>
                <a:cxn ang="0">
                  <a:pos x="25" y="0"/>
                </a:cxn>
                <a:cxn ang="0">
                  <a:pos x="23" y="1"/>
                </a:cxn>
                <a:cxn ang="0">
                  <a:pos x="23" y="2"/>
                </a:cxn>
                <a:cxn ang="0">
                  <a:pos x="21" y="3"/>
                </a:cxn>
                <a:cxn ang="0">
                  <a:pos x="19" y="3"/>
                </a:cxn>
                <a:cxn ang="0">
                  <a:pos x="16" y="5"/>
                </a:cxn>
                <a:cxn ang="0">
                  <a:pos x="15" y="6"/>
                </a:cxn>
                <a:cxn ang="0">
                  <a:pos x="16" y="9"/>
                </a:cxn>
                <a:cxn ang="0">
                  <a:pos x="15" y="9"/>
                </a:cxn>
                <a:cxn ang="0">
                  <a:pos x="13" y="10"/>
                </a:cxn>
                <a:cxn ang="0">
                  <a:pos x="12" y="13"/>
                </a:cxn>
                <a:cxn ang="0">
                  <a:pos x="12" y="17"/>
                </a:cxn>
                <a:cxn ang="0">
                  <a:pos x="11" y="19"/>
                </a:cxn>
                <a:cxn ang="0">
                  <a:pos x="8" y="18"/>
                </a:cxn>
                <a:cxn ang="0">
                  <a:pos x="6" y="19"/>
                </a:cxn>
                <a:cxn ang="0">
                  <a:pos x="6" y="21"/>
                </a:cxn>
                <a:cxn ang="0">
                  <a:pos x="3" y="21"/>
                </a:cxn>
                <a:cxn ang="0">
                  <a:pos x="0" y="21"/>
                </a:cxn>
                <a:cxn ang="0">
                  <a:pos x="1" y="26"/>
                </a:cxn>
                <a:cxn ang="0">
                  <a:pos x="2" y="31"/>
                </a:cxn>
                <a:cxn ang="0">
                  <a:pos x="0" y="41"/>
                </a:cxn>
                <a:cxn ang="0">
                  <a:pos x="4" y="41"/>
                </a:cxn>
                <a:cxn ang="0">
                  <a:pos x="6" y="41"/>
                </a:cxn>
                <a:cxn ang="0">
                  <a:pos x="10" y="41"/>
                </a:cxn>
                <a:cxn ang="0">
                  <a:pos x="17" y="41"/>
                </a:cxn>
                <a:cxn ang="0">
                  <a:pos x="21" y="43"/>
                </a:cxn>
                <a:cxn ang="0">
                  <a:pos x="23" y="43"/>
                </a:cxn>
                <a:cxn ang="0">
                  <a:pos x="25" y="43"/>
                </a:cxn>
                <a:cxn ang="0">
                  <a:pos x="27" y="44"/>
                </a:cxn>
                <a:cxn ang="0">
                  <a:pos x="30" y="45"/>
                </a:cxn>
                <a:cxn ang="0">
                  <a:pos x="30" y="43"/>
                </a:cxn>
                <a:cxn ang="0">
                  <a:pos x="31" y="43"/>
                </a:cxn>
                <a:cxn ang="0">
                  <a:pos x="33" y="45"/>
                </a:cxn>
                <a:cxn ang="0">
                  <a:pos x="36" y="45"/>
                </a:cxn>
                <a:cxn ang="0">
                  <a:pos x="39" y="43"/>
                </a:cxn>
                <a:cxn ang="0">
                  <a:pos x="40" y="41"/>
                </a:cxn>
                <a:cxn ang="0">
                  <a:pos x="44" y="38"/>
                </a:cxn>
                <a:cxn ang="0">
                  <a:pos x="46" y="38"/>
                </a:cxn>
              </a:cxnLst>
              <a:rect l="0" t="0" r="r" b="b"/>
              <a:pathLst>
                <a:path w="50" h="45">
                  <a:moveTo>
                    <a:pt x="46" y="38"/>
                  </a:moveTo>
                  <a:lnTo>
                    <a:pt x="46" y="38"/>
                  </a:lnTo>
                  <a:lnTo>
                    <a:pt x="45" y="36"/>
                  </a:lnTo>
                  <a:lnTo>
                    <a:pt x="45" y="34"/>
                  </a:lnTo>
                  <a:lnTo>
                    <a:pt x="44" y="31"/>
                  </a:lnTo>
                  <a:lnTo>
                    <a:pt x="43" y="30"/>
                  </a:lnTo>
                  <a:lnTo>
                    <a:pt x="43" y="29"/>
                  </a:lnTo>
                  <a:lnTo>
                    <a:pt x="43" y="28"/>
                  </a:lnTo>
                  <a:lnTo>
                    <a:pt x="45" y="28"/>
                  </a:lnTo>
                  <a:lnTo>
                    <a:pt x="49" y="28"/>
                  </a:lnTo>
                  <a:lnTo>
                    <a:pt x="50" y="27"/>
                  </a:lnTo>
                  <a:lnTo>
                    <a:pt x="50" y="26"/>
                  </a:lnTo>
                  <a:lnTo>
                    <a:pt x="50" y="25"/>
                  </a:lnTo>
                  <a:lnTo>
                    <a:pt x="50" y="23"/>
                  </a:lnTo>
                  <a:lnTo>
                    <a:pt x="50" y="23"/>
                  </a:lnTo>
                  <a:lnTo>
                    <a:pt x="49" y="22"/>
                  </a:lnTo>
                  <a:lnTo>
                    <a:pt x="47" y="22"/>
                  </a:lnTo>
                  <a:lnTo>
                    <a:pt x="46" y="22"/>
                  </a:lnTo>
                  <a:lnTo>
                    <a:pt x="46" y="22"/>
                  </a:lnTo>
                  <a:lnTo>
                    <a:pt x="46" y="21"/>
                  </a:lnTo>
                  <a:lnTo>
                    <a:pt x="46" y="20"/>
                  </a:lnTo>
                  <a:lnTo>
                    <a:pt x="46" y="19"/>
                  </a:lnTo>
                  <a:lnTo>
                    <a:pt x="43" y="16"/>
                  </a:lnTo>
                  <a:lnTo>
                    <a:pt x="42" y="15"/>
                  </a:lnTo>
                  <a:lnTo>
                    <a:pt x="41" y="13"/>
                  </a:lnTo>
                  <a:lnTo>
                    <a:pt x="41" y="9"/>
                  </a:lnTo>
                  <a:lnTo>
                    <a:pt x="41" y="7"/>
                  </a:lnTo>
                  <a:lnTo>
                    <a:pt x="40" y="6"/>
                  </a:lnTo>
                  <a:lnTo>
                    <a:pt x="40" y="5"/>
                  </a:lnTo>
                  <a:lnTo>
                    <a:pt x="39" y="4"/>
                  </a:lnTo>
                  <a:lnTo>
                    <a:pt x="38" y="3"/>
                  </a:lnTo>
                  <a:lnTo>
                    <a:pt x="37" y="3"/>
                  </a:lnTo>
                  <a:lnTo>
                    <a:pt x="34" y="3"/>
                  </a:lnTo>
                  <a:lnTo>
                    <a:pt x="32" y="3"/>
                  </a:lnTo>
                  <a:lnTo>
                    <a:pt x="32" y="2"/>
                  </a:lnTo>
                  <a:lnTo>
                    <a:pt x="32" y="1"/>
                  </a:lnTo>
                  <a:lnTo>
                    <a:pt x="29" y="1"/>
                  </a:lnTo>
                  <a:lnTo>
                    <a:pt x="25" y="0"/>
                  </a:lnTo>
                  <a:lnTo>
                    <a:pt x="23" y="0"/>
                  </a:lnTo>
                  <a:lnTo>
                    <a:pt x="23" y="1"/>
                  </a:lnTo>
                  <a:lnTo>
                    <a:pt x="23" y="1"/>
                  </a:lnTo>
                  <a:lnTo>
                    <a:pt x="23" y="2"/>
                  </a:lnTo>
                  <a:lnTo>
                    <a:pt x="22" y="2"/>
                  </a:lnTo>
                  <a:lnTo>
                    <a:pt x="21" y="3"/>
                  </a:lnTo>
                  <a:lnTo>
                    <a:pt x="20" y="3"/>
                  </a:lnTo>
                  <a:lnTo>
                    <a:pt x="19" y="3"/>
                  </a:lnTo>
                  <a:lnTo>
                    <a:pt x="18" y="3"/>
                  </a:lnTo>
                  <a:lnTo>
                    <a:pt x="16" y="5"/>
                  </a:lnTo>
                  <a:lnTo>
                    <a:pt x="15" y="5"/>
                  </a:lnTo>
                  <a:lnTo>
                    <a:pt x="15" y="6"/>
                  </a:lnTo>
                  <a:lnTo>
                    <a:pt x="16" y="8"/>
                  </a:lnTo>
                  <a:lnTo>
                    <a:pt x="16" y="9"/>
                  </a:lnTo>
                  <a:lnTo>
                    <a:pt x="15" y="9"/>
                  </a:lnTo>
                  <a:lnTo>
                    <a:pt x="15" y="9"/>
                  </a:lnTo>
                  <a:lnTo>
                    <a:pt x="14" y="10"/>
                  </a:lnTo>
                  <a:lnTo>
                    <a:pt x="13" y="10"/>
                  </a:lnTo>
                  <a:lnTo>
                    <a:pt x="12" y="11"/>
                  </a:lnTo>
                  <a:lnTo>
                    <a:pt x="12" y="13"/>
                  </a:lnTo>
                  <a:lnTo>
                    <a:pt x="11" y="15"/>
                  </a:lnTo>
                  <a:lnTo>
                    <a:pt x="12" y="17"/>
                  </a:lnTo>
                  <a:lnTo>
                    <a:pt x="12" y="19"/>
                  </a:lnTo>
                  <a:lnTo>
                    <a:pt x="11" y="19"/>
                  </a:lnTo>
                  <a:lnTo>
                    <a:pt x="10" y="18"/>
                  </a:lnTo>
                  <a:lnTo>
                    <a:pt x="8" y="18"/>
                  </a:lnTo>
                  <a:lnTo>
                    <a:pt x="7" y="18"/>
                  </a:lnTo>
                  <a:lnTo>
                    <a:pt x="6" y="19"/>
                  </a:lnTo>
                  <a:lnTo>
                    <a:pt x="6" y="20"/>
                  </a:lnTo>
                  <a:lnTo>
                    <a:pt x="6" y="21"/>
                  </a:lnTo>
                  <a:lnTo>
                    <a:pt x="5" y="21"/>
                  </a:lnTo>
                  <a:lnTo>
                    <a:pt x="3" y="21"/>
                  </a:lnTo>
                  <a:lnTo>
                    <a:pt x="1" y="21"/>
                  </a:lnTo>
                  <a:lnTo>
                    <a:pt x="0" y="21"/>
                  </a:lnTo>
                  <a:lnTo>
                    <a:pt x="1" y="23"/>
                  </a:lnTo>
                  <a:lnTo>
                    <a:pt x="1" y="26"/>
                  </a:lnTo>
                  <a:lnTo>
                    <a:pt x="2" y="28"/>
                  </a:lnTo>
                  <a:lnTo>
                    <a:pt x="2" y="31"/>
                  </a:lnTo>
                  <a:lnTo>
                    <a:pt x="1" y="35"/>
                  </a:lnTo>
                  <a:lnTo>
                    <a:pt x="0" y="41"/>
                  </a:lnTo>
                  <a:lnTo>
                    <a:pt x="2" y="41"/>
                  </a:lnTo>
                  <a:lnTo>
                    <a:pt x="4" y="41"/>
                  </a:lnTo>
                  <a:lnTo>
                    <a:pt x="6" y="41"/>
                  </a:lnTo>
                  <a:lnTo>
                    <a:pt x="6" y="41"/>
                  </a:lnTo>
                  <a:lnTo>
                    <a:pt x="6" y="40"/>
                  </a:lnTo>
                  <a:lnTo>
                    <a:pt x="10" y="41"/>
                  </a:lnTo>
                  <a:lnTo>
                    <a:pt x="13" y="41"/>
                  </a:lnTo>
                  <a:lnTo>
                    <a:pt x="17" y="41"/>
                  </a:lnTo>
                  <a:lnTo>
                    <a:pt x="19" y="42"/>
                  </a:lnTo>
                  <a:lnTo>
                    <a:pt x="21" y="43"/>
                  </a:lnTo>
                  <a:lnTo>
                    <a:pt x="23" y="43"/>
                  </a:lnTo>
                  <a:lnTo>
                    <a:pt x="23" y="43"/>
                  </a:lnTo>
                  <a:lnTo>
                    <a:pt x="25" y="43"/>
                  </a:lnTo>
                  <a:lnTo>
                    <a:pt x="25" y="43"/>
                  </a:lnTo>
                  <a:lnTo>
                    <a:pt x="26" y="43"/>
                  </a:lnTo>
                  <a:lnTo>
                    <a:pt x="27" y="44"/>
                  </a:lnTo>
                  <a:lnTo>
                    <a:pt x="28" y="45"/>
                  </a:lnTo>
                  <a:lnTo>
                    <a:pt x="30" y="45"/>
                  </a:lnTo>
                  <a:lnTo>
                    <a:pt x="30" y="44"/>
                  </a:lnTo>
                  <a:lnTo>
                    <a:pt x="30" y="43"/>
                  </a:lnTo>
                  <a:lnTo>
                    <a:pt x="31" y="43"/>
                  </a:lnTo>
                  <a:lnTo>
                    <a:pt x="31" y="43"/>
                  </a:lnTo>
                  <a:lnTo>
                    <a:pt x="31" y="45"/>
                  </a:lnTo>
                  <a:lnTo>
                    <a:pt x="33" y="45"/>
                  </a:lnTo>
                  <a:lnTo>
                    <a:pt x="34" y="45"/>
                  </a:lnTo>
                  <a:lnTo>
                    <a:pt x="36" y="45"/>
                  </a:lnTo>
                  <a:lnTo>
                    <a:pt x="39" y="44"/>
                  </a:lnTo>
                  <a:lnTo>
                    <a:pt x="39" y="43"/>
                  </a:lnTo>
                  <a:lnTo>
                    <a:pt x="39" y="43"/>
                  </a:lnTo>
                  <a:lnTo>
                    <a:pt x="40" y="41"/>
                  </a:lnTo>
                  <a:lnTo>
                    <a:pt x="42" y="40"/>
                  </a:lnTo>
                  <a:lnTo>
                    <a:pt x="44" y="38"/>
                  </a:lnTo>
                  <a:lnTo>
                    <a:pt x="45" y="38"/>
                  </a:lnTo>
                  <a:lnTo>
                    <a:pt x="46" y="38"/>
                  </a:lnTo>
                  <a:lnTo>
                    <a:pt x="46" y="38"/>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52" name="Freeform 630"/>
            <p:cNvSpPr>
              <a:spLocks/>
            </p:cNvSpPr>
            <p:nvPr/>
          </p:nvSpPr>
          <p:spPr bwMode="auto">
            <a:xfrm>
              <a:off x="7645405" y="5970585"/>
              <a:ext cx="57150" cy="38100"/>
            </a:xfrm>
            <a:custGeom>
              <a:avLst/>
              <a:gdLst/>
              <a:ahLst/>
              <a:cxnLst>
                <a:cxn ang="0">
                  <a:pos x="20" y="24"/>
                </a:cxn>
                <a:cxn ang="0">
                  <a:pos x="23" y="24"/>
                </a:cxn>
                <a:cxn ang="0">
                  <a:pos x="26" y="24"/>
                </a:cxn>
                <a:cxn ang="0">
                  <a:pos x="26" y="22"/>
                </a:cxn>
                <a:cxn ang="0">
                  <a:pos x="28" y="21"/>
                </a:cxn>
                <a:cxn ang="0">
                  <a:pos x="30" y="22"/>
                </a:cxn>
                <a:cxn ang="0">
                  <a:pos x="31" y="20"/>
                </a:cxn>
                <a:cxn ang="0">
                  <a:pos x="31" y="16"/>
                </a:cxn>
                <a:cxn ang="0">
                  <a:pos x="32" y="13"/>
                </a:cxn>
                <a:cxn ang="0">
                  <a:pos x="34" y="12"/>
                </a:cxn>
                <a:cxn ang="0">
                  <a:pos x="36" y="12"/>
                </a:cxn>
                <a:cxn ang="0">
                  <a:pos x="35" y="9"/>
                </a:cxn>
                <a:cxn ang="0">
                  <a:pos x="36" y="8"/>
                </a:cxn>
                <a:cxn ang="0">
                  <a:pos x="32" y="6"/>
                </a:cxn>
                <a:cxn ang="0">
                  <a:pos x="32" y="5"/>
                </a:cxn>
                <a:cxn ang="0">
                  <a:pos x="30" y="4"/>
                </a:cxn>
                <a:cxn ang="0">
                  <a:pos x="29" y="3"/>
                </a:cxn>
                <a:cxn ang="0">
                  <a:pos x="27" y="2"/>
                </a:cxn>
                <a:cxn ang="0">
                  <a:pos x="26" y="0"/>
                </a:cxn>
                <a:cxn ang="0">
                  <a:pos x="23" y="1"/>
                </a:cxn>
                <a:cxn ang="0">
                  <a:pos x="19" y="1"/>
                </a:cxn>
                <a:cxn ang="0">
                  <a:pos x="12" y="0"/>
                </a:cxn>
                <a:cxn ang="0">
                  <a:pos x="7" y="0"/>
                </a:cxn>
                <a:cxn ang="0">
                  <a:pos x="7" y="2"/>
                </a:cxn>
                <a:cxn ang="0">
                  <a:pos x="4" y="3"/>
                </a:cxn>
                <a:cxn ang="0">
                  <a:pos x="0" y="2"/>
                </a:cxn>
                <a:cxn ang="0">
                  <a:pos x="2" y="6"/>
                </a:cxn>
                <a:cxn ang="0">
                  <a:pos x="2" y="10"/>
                </a:cxn>
                <a:cxn ang="0">
                  <a:pos x="11" y="12"/>
                </a:cxn>
                <a:cxn ang="0">
                  <a:pos x="13" y="13"/>
                </a:cxn>
                <a:cxn ang="0">
                  <a:pos x="13" y="15"/>
                </a:cxn>
                <a:cxn ang="0">
                  <a:pos x="14" y="18"/>
                </a:cxn>
                <a:cxn ang="0">
                  <a:pos x="17" y="20"/>
                </a:cxn>
                <a:cxn ang="0">
                  <a:pos x="20" y="24"/>
                </a:cxn>
              </a:cxnLst>
              <a:rect l="0" t="0" r="r" b="b"/>
              <a:pathLst>
                <a:path w="36" h="24">
                  <a:moveTo>
                    <a:pt x="20" y="24"/>
                  </a:moveTo>
                  <a:lnTo>
                    <a:pt x="20" y="24"/>
                  </a:lnTo>
                  <a:lnTo>
                    <a:pt x="21" y="24"/>
                  </a:lnTo>
                  <a:lnTo>
                    <a:pt x="23" y="24"/>
                  </a:lnTo>
                  <a:lnTo>
                    <a:pt x="25" y="24"/>
                  </a:lnTo>
                  <a:lnTo>
                    <a:pt x="26" y="24"/>
                  </a:lnTo>
                  <a:lnTo>
                    <a:pt x="26" y="23"/>
                  </a:lnTo>
                  <a:lnTo>
                    <a:pt x="26" y="22"/>
                  </a:lnTo>
                  <a:lnTo>
                    <a:pt x="26" y="21"/>
                  </a:lnTo>
                  <a:lnTo>
                    <a:pt x="28" y="21"/>
                  </a:lnTo>
                  <a:lnTo>
                    <a:pt x="29" y="21"/>
                  </a:lnTo>
                  <a:lnTo>
                    <a:pt x="30" y="22"/>
                  </a:lnTo>
                  <a:lnTo>
                    <a:pt x="32" y="22"/>
                  </a:lnTo>
                  <a:lnTo>
                    <a:pt x="31" y="20"/>
                  </a:lnTo>
                  <a:lnTo>
                    <a:pt x="31" y="18"/>
                  </a:lnTo>
                  <a:lnTo>
                    <a:pt x="31" y="16"/>
                  </a:lnTo>
                  <a:lnTo>
                    <a:pt x="32" y="14"/>
                  </a:lnTo>
                  <a:lnTo>
                    <a:pt x="32" y="13"/>
                  </a:lnTo>
                  <a:lnTo>
                    <a:pt x="33" y="13"/>
                  </a:lnTo>
                  <a:lnTo>
                    <a:pt x="34" y="12"/>
                  </a:lnTo>
                  <a:lnTo>
                    <a:pt x="35" y="12"/>
                  </a:lnTo>
                  <a:lnTo>
                    <a:pt x="36" y="12"/>
                  </a:lnTo>
                  <a:lnTo>
                    <a:pt x="36" y="11"/>
                  </a:lnTo>
                  <a:lnTo>
                    <a:pt x="35" y="9"/>
                  </a:lnTo>
                  <a:lnTo>
                    <a:pt x="35" y="8"/>
                  </a:lnTo>
                  <a:lnTo>
                    <a:pt x="36" y="8"/>
                  </a:lnTo>
                  <a:lnTo>
                    <a:pt x="34" y="6"/>
                  </a:lnTo>
                  <a:lnTo>
                    <a:pt x="32" y="6"/>
                  </a:lnTo>
                  <a:lnTo>
                    <a:pt x="32" y="5"/>
                  </a:lnTo>
                  <a:lnTo>
                    <a:pt x="32" y="5"/>
                  </a:lnTo>
                  <a:lnTo>
                    <a:pt x="31" y="5"/>
                  </a:lnTo>
                  <a:lnTo>
                    <a:pt x="30" y="4"/>
                  </a:lnTo>
                  <a:lnTo>
                    <a:pt x="30" y="4"/>
                  </a:lnTo>
                  <a:lnTo>
                    <a:pt x="29" y="3"/>
                  </a:lnTo>
                  <a:lnTo>
                    <a:pt x="28" y="3"/>
                  </a:lnTo>
                  <a:lnTo>
                    <a:pt x="27" y="2"/>
                  </a:lnTo>
                  <a:lnTo>
                    <a:pt x="26" y="1"/>
                  </a:lnTo>
                  <a:lnTo>
                    <a:pt x="26" y="0"/>
                  </a:lnTo>
                  <a:lnTo>
                    <a:pt x="25" y="0"/>
                  </a:lnTo>
                  <a:lnTo>
                    <a:pt x="23" y="1"/>
                  </a:lnTo>
                  <a:lnTo>
                    <a:pt x="21" y="1"/>
                  </a:lnTo>
                  <a:lnTo>
                    <a:pt x="19" y="1"/>
                  </a:lnTo>
                  <a:lnTo>
                    <a:pt x="14" y="0"/>
                  </a:lnTo>
                  <a:lnTo>
                    <a:pt x="12" y="0"/>
                  </a:lnTo>
                  <a:lnTo>
                    <a:pt x="9" y="0"/>
                  </a:lnTo>
                  <a:lnTo>
                    <a:pt x="7" y="0"/>
                  </a:lnTo>
                  <a:lnTo>
                    <a:pt x="7" y="1"/>
                  </a:lnTo>
                  <a:lnTo>
                    <a:pt x="7" y="2"/>
                  </a:lnTo>
                  <a:lnTo>
                    <a:pt x="6" y="3"/>
                  </a:lnTo>
                  <a:lnTo>
                    <a:pt x="4" y="3"/>
                  </a:lnTo>
                  <a:lnTo>
                    <a:pt x="3" y="3"/>
                  </a:lnTo>
                  <a:lnTo>
                    <a:pt x="0" y="2"/>
                  </a:lnTo>
                  <a:lnTo>
                    <a:pt x="1" y="4"/>
                  </a:lnTo>
                  <a:lnTo>
                    <a:pt x="2" y="6"/>
                  </a:lnTo>
                  <a:lnTo>
                    <a:pt x="3" y="8"/>
                  </a:lnTo>
                  <a:lnTo>
                    <a:pt x="2" y="10"/>
                  </a:lnTo>
                  <a:lnTo>
                    <a:pt x="9" y="12"/>
                  </a:lnTo>
                  <a:lnTo>
                    <a:pt x="11" y="12"/>
                  </a:lnTo>
                  <a:lnTo>
                    <a:pt x="12" y="12"/>
                  </a:lnTo>
                  <a:lnTo>
                    <a:pt x="13" y="13"/>
                  </a:lnTo>
                  <a:lnTo>
                    <a:pt x="13" y="15"/>
                  </a:lnTo>
                  <a:lnTo>
                    <a:pt x="13" y="15"/>
                  </a:lnTo>
                  <a:lnTo>
                    <a:pt x="13" y="18"/>
                  </a:lnTo>
                  <a:lnTo>
                    <a:pt x="14" y="18"/>
                  </a:lnTo>
                  <a:lnTo>
                    <a:pt x="16" y="18"/>
                  </a:lnTo>
                  <a:lnTo>
                    <a:pt x="17" y="20"/>
                  </a:lnTo>
                  <a:lnTo>
                    <a:pt x="18" y="21"/>
                  </a:lnTo>
                  <a:lnTo>
                    <a:pt x="20" y="24"/>
                  </a:lnTo>
                  <a:lnTo>
                    <a:pt x="20" y="2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53" name="Freeform 631"/>
            <p:cNvSpPr>
              <a:spLocks/>
            </p:cNvSpPr>
            <p:nvPr/>
          </p:nvSpPr>
          <p:spPr bwMode="auto">
            <a:xfrm>
              <a:off x="7634289" y="5981697"/>
              <a:ext cx="31750" cy="20638"/>
            </a:xfrm>
            <a:custGeom>
              <a:avLst/>
              <a:gdLst/>
              <a:ahLst/>
              <a:cxnLst>
                <a:cxn ang="0">
                  <a:pos x="9" y="3"/>
                </a:cxn>
                <a:cxn ang="0">
                  <a:pos x="9" y="3"/>
                </a:cxn>
                <a:cxn ang="0">
                  <a:pos x="16" y="5"/>
                </a:cxn>
                <a:cxn ang="0">
                  <a:pos x="18" y="5"/>
                </a:cxn>
                <a:cxn ang="0">
                  <a:pos x="20" y="5"/>
                </a:cxn>
                <a:cxn ang="0">
                  <a:pos x="20" y="6"/>
                </a:cxn>
                <a:cxn ang="0">
                  <a:pos x="20" y="8"/>
                </a:cxn>
                <a:cxn ang="0">
                  <a:pos x="20" y="8"/>
                </a:cxn>
                <a:cxn ang="0">
                  <a:pos x="20" y="11"/>
                </a:cxn>
                <a:cxn ang="0">
                  <a:pos x="18" y="11"/>
                </a:cxn>
                <a:cxn ang="0">
                  <a:pos x="9" y="12"/>
                </a:cxn>
                <a:cxn ang="0">
                  <a:pos x="4" y="13"/>
                </a:cxn>
                <a:cxn ang="0">
                  <a:pos x="0" y="13"/>
                </a:cxn>
                <a:cxn ang="0">
                  <a:pos x="1" y="11"/>
                </a:cxn>
                <a:cxn ang="0">
                  <a:pos x="1" y="11"/>
                </a:cxn>
                <a:cxn ang="0">
                  <a:pos x="1" y="9"/>
                </a:cxn>
                <a:cxn ang="0">
                  <a:pos x="0" y="8"/>
                </a:cxn>
                <a:cxn ang="0">
                  <a:pos x="0" y="7"/>
                </a:cxn>
                <a:cxn ang="0">
                  <a:pos x="0" y="6"/>
                </a:cxn>
                <a:cxn ang="0">
                  <a:pos x="1" y="5"/>
                </a:cxn>
                <a:cxn ang="0">
                  <a:pos x="3" y="5"/>
                </a:cxn>
                <a:cxn ang="0">
                  <a:pos x="5" y="3"/>
                </a:cxn>
                <a:cxn ang="0">
                  <a:pos x="6" y="1"/>
                </a:cxn>
                <a:cxn ang="0">
                  <a:pos x="6" y="0"/>
                </a:cxn>
                <a:cxn ang="0">
                  <a:pos x="7" y="0"/>
                </a:cxn>
                <a:cxn ang="0">
                  <a:pos x="7" y="1"/>
                </a:cxn>
                <a:cxn ang="0">
                  <a:pos x="6" y="2"/>
                </a:cxn>
                <a:cxn ang="0">
                  <a:pos x="5" y="5"/>
                </a:cxn>
                <a:cxn ang="0">
                  <a:pos x="5" y="5"/>
                </a:cxn>
                <a:cxn ang="0">
                  <a:pos x="6" y="5"/>
                </a:cxn>
                <a:cxn ang="0">
                  <a:pos x="7" y="5"/>
                </a:cxn>
                <a:cxn ang="0">
                  <a:pos x="7" y="5"/>
                </a:cxn>
                <a:cxn ang="0">
                  <a:pos x="8" y="4"/>
                </a:cxn>
                <a:cxn ang="0">
                  <a:pos x="9" y="3"/>
                </a:cxn>
                <a:cxn ang="0">
                  <a:pos x="9" y="3"/>
                </a:cxn>
              </a:cxnLst>
              <a:rect l="0" t="0" r="r" b="b"/>
              <a:pathLst>
                <a:path w="20" h="13">
                  <a:moveTo>
                    <a:pt x="9" y="3"/>
                  </a:moveTo>
                  <a:lnTo>
                    <a:pt x="9" y="3"/>
                  </a:lnTo>
                  <a:lnTo>
                    <a:pt x="16" y="5"/>
                  </a:lnTo>
                  <a:lnTo>
                    <a:pt x="18" y="5"/>
                  </a:lnTo>
                  <a:lnTo>
                    <a:pt x="20" y="5"/>
                  </a:lnTo>
                  <a:lnTo>
                    <a:pt x="20" y="6"/>
                  </a:lnTo>
                  <a:lnTo>
                    <a:pt x="20" y="8"/>
                  </a:lnTo>
                  <a:lnTo>
                    <a:pt x="20" y="8"/>
                  </a:lnTo>
                  <a:lnTo>
                    <a:pt x="20" y="11"/>
                  </a:lnTo>
                  <a:lnTo>
                    <a:pt x="18" y="11"/>
                  </a:lnTo>
                  <a:lnTo>
                    <a:pt x="9" y="12"/>
                  </a:lnTo>
                  <a:lnTo>
                    <a:pt x="4" y="13"/>
                  </a:lnTo>
                  <a:lnTo>
                    <a:pt x="0" y="13"/>
                  </a:lnTo>
                  <a:lnTo>
                    <a:pt x="1" y="11"/>
                  </a:lnTo>
                  <a:lnTo>
                    <a:pt x="1" y="11"/>
                  </a:lnTo>
                  <a:lnTo>
                    <a:pt x="1" y="9"/>
                  </a:lnTo>
                  <a:lnTo>
                    <a:pt x="0" y="8"/>
                  </a:lnTo>
                  <a:lnTo>
                    <a:pt x="0" y="7"/>
                  </a:lnTo>
                  <a:lnTo>
                    <a:pt x="0" y="6"/>
                  </a:lnTo>
                  <a:lnTo>
                    <a:pt x="1" y="5"/>
                  </a:lnTo>
                  <a:lnTo>
                    <a:pt x="3" y="5"/>
                  </a:lnTo>
                  <a:lnTo>
                    <a:pt x="5" y="3"/>
                  </a:lnTo>
                  <a:lnTo>
                    <a:pt x="6" y="1"/>
                  </a:lnTo>
                  <a:lnTo>
                    <a:pt x="6" y="0"/>
                  </a:lnTo>
                  <a:lnTo>
                    <a:pt x="7" y="0"/>
                  </a:lnTo>
                  <a:lnTo>
                    <a:pt x="7" y="1"/>
                  </a:lnTo>
                  <a:lnTo>
                    <a:pt x="6" y="2"/>
                  </a:lnTo>
                  <a:lnTo>
                    <a:pt x="5" y="5"/>
                  </a:lnTo>
                  <a:lnTo>
                    <a:pt x="5" y="5"/>
                  </a:lnTo>
                  <a:lnTo>
                    <a:pt x="6" y="5"/>
                  </a:lnTo>
                  <a:lnTo>
                    <a:pt x="7" y="5"/>
                  </a:lnTo>
                  <a:lnTo>
                    <a:pt x="7" y="5"/>
                  </a:lnTo>
                  <a:lnTo>
                    <a:pt x="8" y="4"/>
                  </a:lnTo>
                  <a:lnTo>
                    <a:pt x="9" y="3"/>
                  </a:lnTo>
                  <a:lnTo>
                    <a:pt x="9"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54" name="Freeform 632"/>
            <p:cNvSpPr>
              <a:spLocks/>
            </p:cNvSpPr>
            <p:nvPr/>
          </p:nvSpPr>
          <p:spPr bwMode="auto">
            <a:xfrm>
              <a:off x="7645403" y="5943597"/>
              <a:ext cx="71438" cy="39688"/>
            </a:xfrm>
            <a:custGeom>
              <a:avLst/>
              <a:gdLst/>
              <a:ahLst/>
              <a:cxnLst>
                <a:cxn ang="0">
                  <a:pos x="36" y="25"/>
                </a:cxn>
                <a:cxn ang="0">
                  <a:pos x="39" y="23"/>
                </a:cxn>
                <a:cxn ang="0">
                  <a:pos x="41" y="23"/>
                </a:cxn>
                <a:cxn ang="0">
                  <a:pos x="42" y="22"/>
                </a:cxn>
                <a:cxn ang="0">
                  <a:pos x="43" y="21"/>
                </a:cxn>
                <a:cxn ang="0">
                  <a:pos x="45" y="20"/>
                </a:cxn>
                <a:cxn ang="0">
                  <a:pos x="45" y="16"/>
                </a:cxn>
                <a:cxn ang="0">
                  <a:pos x="41" y="10"/>
                </a:cxn>
                <a:cxn ang="0">
                  <a:pos x="41" y="7"/>
                </a:cxn>
                <a:cxn ang="0">
                  <a:pos x="41" y="5"/>
                </a:cxn>
                <a:cxn ang="0">
                  <a:pos x="38" y="5"/>
                </a:cxn>
                <a:cxn ang="0">
                  <a:pos x="35" y="5"/>
                </a:cxn>
                <a:cxn ang="0">
                  <a:pos x="33" y="4"/>
                </a:cxn>
                <a:cxn ang="0">
                  <a:pos x="32" y="1"/>
                </a:cxn>
                <a:cxn ang="0">
                  <a:pos x="31" y="0"/>
                </a:cxn>
                <a:cxn ang="0">
                  <a:pos x="28" y="0"/>
                </a:cxn>
                <a:cxn ang="0">
                  <a:pos x="23" y="1"/>
                </a:cxn>
                <a:cxn ang="0">
                  <a:pos x="20" y="2"/>
                </a:cxn>
                <a:cxn ang="0">
                  <a:pos x="20" y="7"/>
                </a:cxn>
                <a:cxn ang="0">
                  <a:pos x="19" y="8"/>
                </a:cxn>
                <a:cxn ang="0">
                  <a:pos x="18" y="10"/>
                </a:cxn>
                <a:cxn ang="0">
                  <a:pos x="16" y="11"/>
                </a:cxn>
                <a:cxn ang="0">
                  <a:pos x="13" y="9"/>
                </a:cxn>
                <a:cxn ang="0">
                  <a:pos x="12" y="5"/>
                </a:cxn>
                <a:cxn ang="0">
                  <a:pos x="11" y="2"/>
                </a:cxn>
                <a:cxn ang="0">
                  <a:pos x="9" y="1"/>
                </a:cxn>
                <a:cxn ang="0">
                  <a:pos x="4" y="5"/>
                </a:cxn>
                <a:cxn ang="0">
                  <a:pos x="1" y="9"/>
                </a:cxn>
                <a:cxn ang="0">
                  <a:pos x="0" y="13"/>
                </a:cxn>
                <a:cxn ang="0">
                  <a:pos x="0" y="16"/>
                </a:cxn>
                <a:cxn ang="0">
                  <a:pos x="0" y="18"/>
                </a:cxn>
                <a:cxn ang="0">
                  <a:pos x="3" y="20"/>
                </a:cxn>
                <a:cxn ang="0">
                  <a:pos x="6" y="20"/>
                </a:cxn>
                <a:cxn ang="0">
                  <a:pos x="7" y="18"/>
                </a:cxn>
                <a:cxn ang="0">
                  <a:pos x="9" y="17"/>
                </a:cxn>
                <a:cxn ang="0">
                  <a:pos x="14" y="17"/>
                </a:cxn>
                <a:cxn ang="0">
                  <a:pos x="21" y="18"/>
                </a:cxn>
                <a:cxn ang="0">
                  <a:pos x="25" y="17"/>
                </a:cxn>
                <a:cxn ang="0">
                  <a:pos x="26" y="18"/>
                </a:cxn>
                <a:cxn ang="0">
                  <a:pos x="28" y="20"/>
                </a:cxn>
                <a:cxn ang="0">
                  <a:pos x="30" y="21"/>
                </a:cxn>
                <a:cxn ang="0">
                  <a:pos x="31" y="22"/>
                </a:cxn>
                <a:cxn ang="0">
                  <a:pos x="32" y="22"/>
                </a:cxn>
                <a:cxn ang="0">
                  <a:pos x="34" y="23"/>
                </a:cxn>
                <a:cxn ang="0">
                  <a:pos x="36" y="25"/>
                </a:cxn>
              </a:cxnLst>
              <a:rect l="0" t="0" r="r" b="b"/>
              <a:pathLst>
                <a:path w="45" h="25">
                  <a:moveTo>
                    <a:pt x="36" y="25"/>
                  </a:moveTo>
                  <a:lnTo>
                    <a:pt x="36" y="25"/>
                  </a:lnTo>
                  <a:lnTo>
                    <a:pt x="38" y="23"/>
                  </a:lnTo>
                  <a:lnTo>
                    <a:pt x="39" y="23"/>
                  </a:lnTo>
                  <a:lnTo>
                    <a:pt x="40" y="23"/>
                  </a:lnTo>
                  <a:lnTo>
                    <a:pt x="41" y="23"/>
                  </a:lnTo>
                  <a:lnTo>
                    <a:pt x="42" y="22"/>
                  </a:lnTo>
                  <a:lnTo>
                    <a:pt x="42" y="22"/>
                  </a:lnTo>
                  <a:lnTo>
                    <a:pt x="42" y="21"/>
                  </a:lnTo>
                  <a:lnTo>
                    <a:pt x="43" y="21"/>
                  </a:lnTo>
                  <a:lnTo>
                    <a:pt x="43" y="20"/>
                  </a:lnTo>
                  <a:lnTo>
                    <a:pt x="45" y="20"/>
                  </a:lnTo>
                  <a:lnTo>
                    <a:pt x="45" y="17"/>
                  </a:lnTo>
                  <a:lnTo>
                    <a:pt x="45" y="16"/>
                  </a:lnTo>
                  <a:lnTo>
                    <a:pt x="42" y="11"/>
                  </a:lnTo>
                  <a:lnTo>
                    <a:pt x="41" y="10"/>
                  </a:lnTo>
                  <a:lnTo>
                    <a:pt x="41" y="10"/>
                  </a:lnTo>
                  <a:lnTo>
                    <a:pt x="41" y="7"/>
                  </a:lnTo>
                  <a:lnTo>
                    <a:pt x="41" y="5"/>
                  </a:lnTo>
                  <a:lnTo>
                    <a:pt x="41" y="5"/>
                  </a:lnTo>
                  <a:lnTo>
                    <a:pt x="40" y="5"/>
                  </a:lnTo>
                  <a:lnTo>
                    <a:pt x="38" y="5"/>
                  </a:lnTo>
                  <a:lnTo>
                    <a:pt x="38" y="5"/>
                  </a:lnTo>
                  <a:lnTo>
                    <a:pt x="35" y="5"/>
                  </a:lnTo>
                  <a:lnTo>
                    <a:pt x="34" y="4"/>
                  </a:lnTo>
                  <a:lnTo>
                    <a:pt x="33" y="4"/>
                  </a:lnTo>
                  <a:lnTo>
                    <a:pt x="33" y="4"/>
                  </a:lnTo>
                  <a:lnTo>
                    <a:pt x="32" y="1"/>
                  </a:lnTo>
                  <a:lnTo>
                    <a:pt x="32" y="1"/>
                  </a:lnTo>
                  <a:lnTo>
                    <a:pt x="31" y="0"/>
                  </a:lnTo>
                  <a:lnTo>
                    <a:pt x="30" y="0"/>
                  </a:lnTo>
                  <a:lnTo>
                    <a:pt x="28" y="0"/>
                  </a:lnTo>
                  <a:lnTo>
                    <a:pt x="26" y="0"/>
                  </a:lnTo>
                  <a:lnTo>
                    <a:pt x="23" y="1"/>
                  </a:lnTo>
                  <a:lnTo>
                    <a:pt x="22" y="2"/>
                  </a:lnTo>
                  <a:lnTo>
                    <a:pt x="20" y="2"/>
                  </a:lnTo>
                  <a:lnTo>
                    <a:pt x="20" y="4"/>
                  </a:lnTo>
                  <a:lnTo>
                    <a:pt x="20" y="7"/>
                  </a:lnTo>
                  <a:lnTo>
                    <a:pt x="20" y="8"/>
                  </a:lnTo>
                  <a:lnTo>
                    <a:pt x="19" y="8"/>
                  </a:lnTo>
                  <a:lnTo>
                    <a:pt x="18" y="9"/>
                  </a:lnTo>
                  <a:lnTo>
                    <a:pt x="18" y="10"/>
                  </a:lnTo>
                  <a:lnTo>
                    <a:pt x="17" y="11"/>
                  </a:lnTo>
                  <a:lnTo>
                    <a:pt x="16" y="11"/>
                  </a:lnTo>
                  <a:lnTo>
                    <a:pt x="14" y="10"/>
                  </a:lnTo>
                  <a:lnTo>
                    <a:pt x="13" y="9"/>
                  </a:lnTo>
                  <a:lnTo>
                    <a:pt x="13" y="8"/>
                  </a:lnTo>
                  <a:lnTo>
                    <a:pt x="12" y="5"/>
                  </a:lnTo>
                  <a:lnTo>
                    <a:pt x="12" y="4"/>
                  </a:lnTo>
                  <a:lnTo>
                    <a:pt x="11" y="2"/>
                  </a:lnTo>
                  <a:lnTo>
                    <a:pt x="10" y="1"/>
                  </a:lnTo>
                  <a:lnTo>
                    <a:pt x="9" y="1"/>
                  </a:lnTo>
                  <a:lnTo>
                    <a:pt x="7" y="3"/>
                  </a:lnTo>
                  <a:lnTo>
                    <a:pt x="4" y="5"/>
                  </a:lnTo>
                  <a:lnTo>
                    <a:pt x="2" y="7"/>
                  </a:lnTo>
                  <a:lnTo>
                    <a:pt x="1" y="9"/>
                  </a:lnTo>
                  <a:lnTo>
                    <a:pt x="0" y="10"/>
                  </a:lnTo>
                  <a:lnTo>
                    <a:pt x="0" y="13"/>
                  </a:lnTo>
                  <a:lnTo>
                    <a:pt x="0" y="14"/>
                  </a:lnTo>
                  <a:lnTo>
                    <a:pt x="0" y="16"/>
                  </a:lnTo>
                  <a:lnTo>
                    <a:pt x="0" y="18"/>
                  </a:lnTo>
                  <a:lnTo>
                    <a:pt x="0" y="18"/>
                  </a:lnTo>
                  <a:lnTo>
                    <a:pt x="0" y="19"/>
                  </a:lnTo>
                  <a:lnTo>
                    <a:pt x="3" y="20"/>
                  </a:lnTo>
                  <a:lnTo>
                    <a:pt x="4" y="20"/>
                  </a:lnTo>
                  <a:lnTo>
                    <a:pt x="6" y="20"/>
                  </a:lnTo>
                  <a:lnTo>
                    <a:pt x="7" y="19"/>
                  </a:lnTo>
                  <a:lnTo>
                    <a:pt x="7" y="18"/>
                  </a:lnTo>
                  <a:lnTo>
                    <a:pt x="7" y="17"/>
                  </a:lnTo>
                  <a:lnTo>
                    <a:pt x="9" y="17"/>
                  </a:lnTo>
                  <a:lnTo>
                    <a:pt x="12" y="17"/>
                  </a:lnTo>
                  <a:lnTo>
                    <a:pt x="14" y="17"/>
                  </a:lnTo>
                  <a:lnTo>
                    <a:pt x="19" y="18"/>
                  </a:lnTo>
                  <a:lnTo>
                    <a:pt x="21" y="18"/>
                  </a:lnTo>
                  <a:lnTo>
                    <a:pt x="23" y="18"/>
                  </a:lnTo>
                  <a:lnTo>
                    <a:pt x="25" y="17"/>
                  </a:lnTo>
                  <a:lnTo>
                    <a:pt x="26" y="17"/>
                  </a:lnTo>
                  <a:lnTo>
                    <a:pt x="26" y="18"/>
                  </a:lnTo>
                  <a:lnTo>
                    <a:pt x="27" y="19"/>
                  </a:lnTo>
                  <a:lnTo>
                    <a:pt x="28" y="20"/>
                  </a:lnTo>
                  <a:lnTo>
                    <a:pt x="30" y="20"/>
                  </a:lnTo>
                  <a:lnTo>
                    <a:pt x="30" y="21"/>
                  </a:lnTo>
                  <a:lnTo>
                    <a:pt x="30" y="21"/>
                  </a:lnTo>
                  <a:lnTo>
                    <a:pt x="31" y="22"/>
                  </a:lnTo>
                  <a:lnTo>
                    <a:pt x="32" y="22"/>
                  </a:lnTo>
                  <a:lnTo>
                    <a:pt x="32" y="22"/>
                  </a:lnTo>
                  <a:lnTo>
                    <a:pt x="33" y="23"/>
                  </a:lnTo>
                  <a:lnTo>
                    <a:pt x="34" y="23"/>
                  </a:lnTo>
                  <a:lnTo>
                    <a:pt x="36" y="25"/>
                  </a:lnTo>
                  <a:lnTo>
                    <a:pt x="36" y="2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55" name="Freeform 633"/>
            <p:cNvSpPr>
              <a:spLocks/>
            </p:cNvSpPr>
            <p:nvPr/>
          </p:nvSpPr>
          <p:spPr bwMode="auto">
            <a:xfrm>
              <a:off x="7667628" y="5919786"/>
              <a:ext cx="49213" cy="31750"/>
            </a:xfrm>
            <a:custGeom>
              <a:avLst/>
              <a:gdLst/>
              <a:ahLst/>
              <a:cxnLst>
                <a:cxn ang="0">
                  <a:pos x="26" y="20"/>
                </a:cxn>
                <a:cxn ang="0">
                  <a:pos x="24" y="20"/>
                </a:cxn>
                <a:cxn ang="0">
                  <a:pos x="20" y="19"/>
                </a:cxn>
                <a:cxn ang="0">
                  <a:pos x="19" y="19"/>
                </a:cxn>
                <a:cxn ang="0">
                  <a:pos x="18" y="16"/>
                </a:cxn>
                <a:cxn ang="0">
                  <a:pos x="16" y="15"/>
                </a:cxn>
                <a:cxn ang="0">
                  <a:pos x="12" y="15"/>
                </a:cxn>
                <a:cxn ang="0">
                  <a:pos x="8" y="17"/>
                </a:cxn>
                <a:cxn ang="0">
                  <a:pos x="7" y="15"/>
                </a:cxn>
                <a:cxn ang="0">
                  <a:pos x="7" y="13"/>
                </a:cxn>
                <a:cxn ang="0">
                  <a:pos x="5" y="10"/>
                </a:cxn>
                <a:cxn ang="0">
                  <a:pos x="4" y="9"/>
                </a:cxn>
                <a:cxn ang="0">
                  <a:pos x="2" y="8"/>
                </a:cxn>
                <a:cxn ang="0">
                  <a:pos x="1" y="6"/>
                </a:cxn>
                <a:cxn ang="0">
                  <a:pos x="1" y="3"/>
                </a:cxn>
                <a:cxn ang="0">
                  <a:pos x="4" y="3"/>
                </a:cxn>
                <a:cxn ang="0">
                  <a:pos x="6" y="2"/>
                </a:cxn>
                <a:cxn ang="0">
                  <a:pos x="8" y="0"/>
                </a:cxn>
                <a:cxn ang="0">
                  <a:pos x="12" y="1"/>
                </a:cxn>
                <a:cxn ang="0">
                  <a:pos x="19" y="1"/>
                </a:cxn>
                <a:cxn ang="0">
                  <a:pos x="24" y="3"/>
                </a:cxn>
                <a:cxn ang="0">
                  <a:pos x="24" y="3"/>
                </a:cxn>
                <a:cxn ang="0">
                  <a:pos x="26" y="0"/>
                </a:cxn>
                <a:cxn ang="0">
                  <a:pos x="27" y="0"/>
                </a:cxn>
                <a:cxn ang="0">
                  <a:pos x="28" y="0"/>
                </a:cxn>
                <a:cxn ang="0">
                  <a:pos x="31" y="0"/>
                </a:cxn>
                <a:cxn ang="0">
                  <a:pos x="31" y="3"/>
                </a:cxn>
                <a:cxn ang="0">
                  <a:pos x="29" y="5"/>
                </a:cxn>
                <a:cxn ang="0">
                  <a:pos x="27" y="5"/>
                </a:cxn>
                <a:cxn ang="0">
                  <a:pos x="24" y="6"/>
                </a:cxn>
                <a:cxn ang="0">
                  <a:pos x="24" y="8"/>
                </a:cxn>
                <a:cxn ang="0">
                  <a:pos x="24" y="11"/>
                </a:cxn>
                <a:cxn ang="0">
                  <a:pos x="25" y="12"/>
                </a:cxn>
                <a:cxn ang="0">
                  <a:pos x="27" y="14"/>
                </a:cxn>
                <a:cxn ang="0">
                  <a:pos x="28" y="16"/>
                </a:cxn>
                <a:cxn ang="0">
                  <a:pos x="27" y="19"/>
                </a:cxn>
                <a:cxn ang="0">
                  <a:pos x="26" y="20"/>
                </a:cxn>
              </a:cxnLst>
              <a:rect l="0" t="0" r="r" b="b"/>
              <a:pathLst>
                <a:path w="31" h="20">
                  <a:moveTo>
                    <a:pt x="26" y="20"/>
                  </a:moveTo>
                  <a:lnTo>
                    <a:pt x="26" y="20"/>
                  </a:lnTo>
                  <a:lnTo>
                    <a:pt x="24" y="20"/>
                  </a:lnTo>
                  <a:lnTo>
                    <a:pt x="24" y="20"/>
                  </a:lnTo>
                  <a:lnTo>
                    <a:pt x="21" y="20"/>
                  </a:lnTo>
                  <a:lnTo>
                    <a:pt x="20" y="19"/>
                  </a:lnTo>
                  <a:lnTo>
                    <a:pt x="19" y="19"/>
                  </a:lnTo>
                  <a:lnTo>
                    <a:pt x="19" y="19"/>
                  </a:lnTo>
                  <a:lnTo>
                    <a:pt x="18" y="16"/>
                  </a:lnTo>
                  <a:lnTo>
                    <a:pt x="18" y="16"/>
                  </a:lnTo>
                  <a:lnTo>
                    <a:pt x="17" y="15"/>
                  </a:lnTo>
                  <a:lnTo>
                    <a:pt x="16" y="15"/>
                  </a:lnTo>
                  <a:lnTo>
                    <a:pt x="14" y="15"/>
                  </a:lnTo>
                  <a:lnTo>
                    <a:pt x="12" y="15"/>
                  </a:lnTo>
                  <a:lnTo>
                    <a:pt x="9" y="17"/>
                  </a:lnTo>
                  <a:lnTo>
                    <a:pt x="8" y="17"/>
                  </a:lnTo>
                  <a:lnTo>
                    <a:pt x="6" y="17"/>
                  </a:lnTo>
                  <a:lnTo>
                    <a:pt x="7" y="15"/>
                  </a:lnTo>
                  <a:lnTo>
                    <a:pt x="8" y="14"/>
                  </a:lnTo>
                  <a:lnTo>
                    <a:pt x="7" y="13"/>
                  </a:lnTo>
                  <a:lnTo>
                    <a:pt x="5" y="11"/>
                  </a:lnTo>
                  <a:lnTo>
                    <a:pt x="5" y="10"/>
                  </a:lnTo>
                  <a:lnTo>
                    <a:pt x="5" y="9"/>
                  </a:lnTo>
                  <a:lnTo>
                    <a:pt x="4" y="9"/>
                  </a:lnTo>
                  <a:lnTo>
                    <a:pt x="3" y="8"/>
                  </a:lnTo>
                  <a:lnTo>
                    <a:pt x="2" y="8"/>
                  </a:lnTo>
                  <a:lnTo>
                    <a:pt x="2" y="8"/>
                  </a:lnTo>
                  <a:lnTo>
                    <a:pt x="1" y="6"/>
                  </a:lnTo>
                  <a:lnTo>
                    <a:pt x="0" y="4"/>
                  </a:lnTo>
                  <a:lnTo>
                    <a:pt x="1" y="3"/>
                  </a:lnTo>
                  <a:lnTo>
                    <a:pt x="3" y="3"/>
                  </a:lnTo>
                  <a:lnTo>
                    <a:pt x="4" y="3"/>
                  </a:lnTo>
                  <a:lnTo>
                    <a:pt x="5" y="2"/>
                  </a:lnTo>
                  <a:lnTo>
                    <a:pt x="6" y="2"/>
                  </a:lnTo>
                  <a:lnTo>
                    <a:pt x="7" y="0"/>
                  </a:lnTo>
                  <a:lnTo>
                    <a:pt x="8" y="0"/>
                  </a:lnTo>
                  <a:lnTo>
                    <a:pt x="8" y="0"/>
                  </a:lnTo>
                  <a:lnTo>
                    <a:pt x="12" y="1"/>
                  </a:lnTo>
                  <a:lnTo>
                    <a:pt x="18" y="0"/>
                  </a:lnTo>
                  <a:lnTo>
                    <a:pt x="19" y="1"/>
                  </a:lnTo>
                  <a:lnTo>
                    <a:pt x="21" y="2"/>
                  </a:lnTo>
                  <a:lnTo>
                    <a:pt x="24" y="3"/>
                  </a:lnTo>
                  <a:lnTo>
                    <a:pt x="24" y="3"/>
                  </a:lnTo>
                  <a:lnTo>
                    <a:pt x="24" y="3"/>
                  </a:lnTo>
                  <a:lnTo>
                    <a:pt x="25" y="0"/>
                  </a:lnTo>
                  <a:lnTo>
                    <a:pt x="26" y="0"/>
                  </a:lnTo>
                  <a:lnTo>
                    <a:pt x="27" y="0"/>
                  </a:lnTo>
                  <a:lnTo>
                    <a:pt x="27" y="0"/>
                  </a:lnTo>
                  <a:lnTo>
                    <a:pt x="28" y="0"/>
                  </a:lnTo>
                  <a:lnTo>
                    <a:pt x="28" y="0"/>
                  </a:lnTo>
                  <a:lnTo>
                    <a:pt x="29" y="0"/>
                  </a:lnTo>
                  <a:lnTo>
                    <a:pt x="31" y="0"/>
                  </a:lnTo>
                  <a:lnTo>
                    <a:pt x="31" y="1"/>
                  </a:lnTo>
                  <a:lnTo>
                    <a:pt x="31" y="3"/>
                  </a:lnTo>
                  <a:lnTo>
                    <a:pt x="30" y="4"/>
                  </a:lnTo>
                  <a:lnTo>
                    <a:pt x="29" y="5"/>
                  </a:lnTo>
                  <a:lnTo>
                    <a:pt x="28" y="5"/>
                  </a:lnTo>
                  <a:lnTo>
                    <a:pt x="27" y="5"/>
                  </a:lnTo>
                  <a:lnTo>
                    <a:pt x="25" y="6"/>
                  </a:lnTo>
                  <a:lnTo>
                    <a:pt x="24" y="6"/>
                  </a:lnTo>
                  <a:lnTo>
                    <a:pt x="24" y="7"/>
                  </a:lnTo>
                  <a:lnTo>
                    <a:pt x="24" y="8"/>
                  </a:lnTo>
                  <a:lnTo>
                    <a:pt x="24" y="11"/>
                  </a:lnTo>
                  <a:lnTo>
                    <a:pt x="24" y="11"/>
                  </a:lnTo>
                  <a:lnTo>
                    <a:pt x="25" y="11"/>
                  </a:lnTo>
                  <a:lnTo>
                    <a:pt x="25" y="12"/>
                  </a:lnTo>
                  <a:lnTo>
                    <a:pt x="26" y="13"/>
                  </a:lnTo>
                  <a:lnTo>
                    <a:pt x="27" y="14"/>
                  </a:lnTo>
                  <a:lnTo>
                    <a:pt x="28" y="14"/>
                  </a:lnTo>
                  <a:lnTo>
                    <a:pt x="28" y="16"/>
                  </a:lnTo>
                  <a:lnTo>
                    <a:pt x="27" y="17"/>
                  </a:lnTo>
                  <a:lnTo>
                    <a:pt x="27" y="19"/>
                  </a:lnTo>
                  <a:lnTo>
                    <a:pt x="26" y="19"/>
                  </a:lnTo>
                  <a:lnTo>
                    <a:pt x="26" y="20"/>
                  </a:lnTo>
                  <a:lnTo>
                    <a:pt x="26" y="2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56" name="Freeform 634"/>
            <p:cNvSpPr>
              <a:spLocks/>
            </p:cNvSpPr>
            <p:nvPr/>
          </p:nvSpPr>
          <p:spPr bwMode="auto">
            <a:xfrm>
              <a:off x="7705728" y="5659432"/>
              <a:ext cx="577850" cy="519112"/>
            </a:xfrm>
            <a:custGeom>
              <a:avLst/>
              <a:gdLst/>
              <a:ahLst/>
              <a:cxnLst>
                <a:cxn ang="0">
                  <a:pos x="333" y="248"/>
                </a:cxn>
                <a:cxn ang="0">
                  <a:pos x="308" y="239"/>
                </a:cxn>
                <a:cxn ang="0">
                  <a:pos x="284" y="209"/>
                </a:cxn>
                <a:cxn ang="0">
                  <a:pos x="266" y="215"/>
                </a:cxn>
                <a:cxn ang="0">
                  <a:pos x="260" y="208"/>
                </a:cxn>
                <a:cxn ang="0">
                  <a:pos x="241" y="197"/>
                </a:cxn>
                <a:cxn ang="0">
                  <a:pos x="214" y="208"/>
                </a:cxn>
                <a:cxn ang="0">
                  <a:pos x="199" y="219"/>
                </a:cxn>
                <a:cxn ang="0">
                  <a:pos x="193" y="233"/>
                </a:cxn>
                <a:cxn ang="0">
                  <a:pos x="188" y="244"/>
                </a:cxn>
                <a:cxn ang="0">
                  <a:pos x="164" y="245"/>
                </a:cxn>
                <a:cxn ang="0">
                  <a:pos x="146" y="236"/>
                </a:cxn>
                <a:cxn ang="0">
                  <a:pos x="125" y="244"/>
                </a:cxn>
                <a:cxn ang="0">
                  <a:pos x="114" y="259"/>
                </a:cxn>
                <a:cxn ang="0">
                  <a:pos x="123" y="278"/>
                </a:cxn>
                <a:cxn ang="0">
                  <a:pos x="123" y="322"/>
                </a:cxn>
                <a:cxn ang="0">
                  <a:pos x="99" y="315"/>
                </a:cxn>
                <a:cxn ang="0">
                  <a:pos x="60" y="298"/>
                </a:cxn>
                <a:cxn ang="0">
                  <a:pos x="64" y="285"/>
                </a:cxn>
                <a:cxn ang="0">
                  <a:pos x="74" y="268"/>
                </a:cxn>
                <a:cxn ang="0">
                  <a:pos x="61" y="252"/>
                </a:cxn>
                <a:cxn ang="0">
                  <a:pos x="41" y="237"/>
                </a:cxn>
                <a:cxn ang="0">
                  <a:pos x="32" y="224"/>
                </a:cxn>
                <a:cxn ang="0">
                  <a:pos x="14" y="202"/>
                </a:cxn>
                <a:cxn ang="0">
                  <a:pos x="1" y="176"/>
                </a:cxn>
                <a:cxn ang="0">
                  <a:pos x="14" y="159"/>
                </a:cxn>
                <a:cxn ang="0">
                  <a:pos x="18" y="121"/>
                </a:cxn>
                <a:cxn ang="0">
                  <a:pos x="11" y="93"/>
                </a:cxn>
                <a:cxn ang="0">
                  <a:pos x="26" y="64"/>
                </a:cxn>
                <a:cxn ang="0">
                  <a:pos x="34" y="72"/>
                </a:cxn>
                <a:cxn ang="0">
                  <a:pos x="51" y="74"/>
                </a:cxn>
                <a:cxn ang="0">
                  <a:pos x="80" y="87"/>
                </a:cxn>
                <a:cxn ang="0">
                  <a:pos x="56" y="99"/>
                </a:cxn>
                <a:cxn ang="0">
                  <a:pos x="36" y="101"/>
                </a:cxn>
                <a:cxn ang="0">
                  <a:pos x="53" y="122"/>
                </a:cxn>
                <a:cxn ang="0">
                  <a:pos x="57" y="109"/>
                </a:cxn>
                <a:cxn ang="0">
                  <a:pos x="74" y="109"/>
                </a:cxn>
                <a:cxn ang="0">
                  <a:pos x="97" y="100"/>
                </a:cxn>
                <a:cxn ang="0">
                  <a:pos x="98" y="87"/>
                </a:cxn>
                <a:cxn ang="0">
                  <a:pos x="111" y="81"/>
                </a:cxn>
                <a:cxn ang="0">
                  <a:pos x="120" y="94"/>
                </a:cxn>
                <a:cxn ang="0">
                  <a:pos x="151" y="74"/>
                </a:cxn>
                <a:cxn ang="0">
                  <a:pos x="167" y="75"/>
                </a:cxn>
                <a:cxn ang="0">
                  <a:pos x="188" y="79"/>
                </a:cxn>
                <a:cxn ang="0">
                  <a:pos x="194" y="64"/>
                </a:cxn>
                <a:cxn ang="0">
                  <a:pos x="231" y="76"/>
                </a:cxn>
                <a:cxn ang="0">
                  <a:pos x="235" y="65"/>
                </a:cxn>
                <a:cxn ang="0">
                  <a:pos x="241" y="38"/>
                </a:cxn>
                <a:cxn ang="0">
                  <a:pos x="265" y="34"/>
                </a:cxn>
                <a:cxn ang="0">
                  <a:pos x="261" y="73"/>
                </a:cxn>
                <a:cxn ang="0">
                  <a:pos x="252" y="97"/>
                </a:cxn>
                <a:cxn ang="0">
                  <a:pos x="260" y="98"/>
                </a:cxn>
                <a:cxn ang="0">
                  <a:pos x="273" y="78"/>
                </a:cxn>
                <a:cxn ang="0">
                  <a:pos x="272" y="55"/>
                </a:cxn>
                <a:cxn ang="0">
                  <a:pos x="276" y="31"/>
                </a:cxn>
                <a:cxn ang="0">
                  <a:pos x="297" y="54"/>
                </a:cxn>
                <a:cxn ang="0">
                  <a:pos x="289" y="38"/>
                </a:cxn>
                <a:cxn ang="0">
                  <a:pos x="305" y="33"/>
                </a:cxn>
                <a:cxn ang="0">
                  <a:pos x="327" y="48"/>
                </a:cxn>
                <a:cxn ang="0">
                  <a:pos x="317" y="23"/>
                </a:cxn>
                <a:cxn ang="0">
                  <a:pos x="340" y="26"/>
                </a:cxn>
                <a:cxn ang="0">
                  <a:pos x="338" y="11"/>
                </a:cxn>
                <a:cxn ang="0">
                  <a:pos x="345" y="260"/>
                </a:cxn>
              </a:cxnLst>
              <a:rect l="0" t="0" r="r" b="b"/>
              <a:pathLst>
                <a:path w="364" h="327">
                  <a:moveTo>
                    <a:pt x="345" y="260"/>
                  </a:moveTo>
                  <a:lnTo>
                    <a:pt x="345" y="260"/>
                  </a:lnTo>
                  <a:lnTo>
                    <a:pt x="345" y="259"/>
                  </a:lnTo>
                  <a:lnTo>
                    <a:pt x="344" y="258"/>
                  </a:lnTo>
                  <a:lnTo>
                    <a:pt x="344" y="257"/>
                  </a:lnTo>
                  <a:lnTo>
                    <a:pt x="344" y="256"/>
                  </a:lnTo>
                  <a:lnTo>
                    <a:pt x="345" y="254"/>
                  </a:lnTo>
                  <a:lnTo>
                    <a:pt x="344" y="253"/>
                  </a:lnTo>
                  <a:lnTo>
                    <a:pt x="344" y="252"/>
                  </a:lnTo>
                  <a:lnTo>
                    <a:pt x="343" y="252"/>
                  </a:lnTo>
                  <a:lnTo>
                    <a:pt x="343" y="252"/>
                  </a:lnTo>
                  <a:lnTo>
                    <a:pt x="342" y="252"/>
                  </a:lnTo>
                  <a:lnTo>
                    <a:pt x="342" y="252"/>
                  </a:lnTo>
                  <a:lnTo>
                    <a:pt x="342" y="252"/>
                  </a:lnTo>
                  <a:lnTo>
                    <a:pt x="341" y="252"/>
                  </a:lnTo>
                  <a:lnTo>
                    <a:pt x="338" y="252"/>
                  </a:lnTo>
                  <a:lnTo>
                    <a:pt x="336" y="252"/>
                  </a:lnTo>
                  <a:lnTo>
                    <a:pt x="336" y="252"/>
                  </a:lnTo>
                  <a:lnTo>
                    <a:pt x="335" y="252"/>
                  </a:lnTo>
                  <a:lnTo>
                    <a:pt x="334" y="250"/>
                  </a:lnTo>
                  <a:lnTo>
                    <a:pt x="333" y="248"/>
                  </a:lnTo>
                  <a:lnTo>
                    <a:pt x="332" y="247"/>
                  </a:lnTo>
                  <a:lnTo>
                    <a:pt x="331" y="247"/>
                  </a:lnTo>
                  <a:lnTo>
                    <a:pt x="330" y="246"/>
                  </a:lnTo>
                  <a:lnTo>
                    <a:pt x="330" y="246"/>
                  </a:lnTo>
                  <a:lnTo>
                    <a:pt x="330" y="245"/>
                  </a:lnTo>
                  <a:lnTo>
                    <a:pt x="330" y="244"/>
                  </a:lnTo>
                  <a:lnTo>
                    <a:pt x="329" y="242"/>
                  </a:lnTo>
                  <a:lnTo>
                    <a:pt x="327" y="241"/>
                  </a:lnTo>
                  <a:lnTo>
                    <a:pt x="324" y="240"/>
                  </a:lnTo>
                  <a:lnTo>
                    <a:pt x="324" y="240"/>
                  </a:lnTo>
                  <a:lnTo>
                    <a:pt x="322" y="240"/>
                  </a:lnTo>
                  <a:lnTo>
                    <a:pt x="321" y="240"/>
                  </a:lnTo>
                  <a:lnTo>
                    <a:pt x="320" y="241"/>
                  </a:lnTo>
                  <a:lnTo>
                    <a:pt x="312" y="241"/>
                  </a:lnTo>
                  <a:lnTo>
                    <a:pt x="311" y="240"/>
                  </a:lnTo>
                  <a:lnTo>
                    <a:pt x="311" y="238"/>
                  </a:lnTo>
                  <a:lnTo>
                    <a:pt x="311" y="238"/>
                  </a:lnTo>
                  <a:lnTo>
                    <a:pt x="310" y="238"/>
                  </a:lnTo>
                  <a:lnTo>
                    <a:pt x="309" y="238"/>
                  </a:lnTo>
                  <a:lnTo>
                    <a:pt x="308" y="238"/>
                  </a:lnTo>
                  <a:lnTo>
                    <a:pt x="308" y="239"/>
                  </a:lnTo>
                  <a:lnTo>
                    <a:pt x="307" y="240"/>
                  </a:lnTo>
                  <a:lnTo>
                    <a:pt x="306" y="240"/>
                  </a:lnTo>
                  <a:lnTo>
                    <a:pt x="305" y="240"/>
                  </a:lnTo>
                  <a:lnTo>
                    <a:pt x="305" y="240"/>
                  </a:lnTo>
                  <a:lnTo>
                    <a:pt x="304" y="238"/>
                  </a:lnTo>
                  <a:lnTo>
                    <a:pt x="302" y="235"/>
                  </a:lnTo>
                  <a:lnTo>
                    <a:pt x="301" y="233"/>
                  </a:lnTo>
                  <a:lnTo>
                    <a:pt x="299" y="229"/>
                  </a:lnTo>
                  <a:lnTo>
                    <a:pt x="298" y="227"/>
                  </a:lnTo>
                  <a:lnTo>
                    <a:pt x="296" y="224"/>
                  </a:lnTo>
                  <a:lnTo>
                    <a:pt x="294" y="221"/>
                  </a:lnTo>
                  <a:lnTo>
                    <a:pt x="292" y="218"/>
                  </a:lnTo>
                  <a:lnTo>
                    <a:pt x="292" y="216"/>
                  </a:lnTo>
                  <a:lnTo>
                    <a:pt x="290" y="215"/>
                  </a:lnTo>
                  <a:lnTo>
                    <a:pt x="286" y="213"/>
                  </a:lnTo>
                  <a:lnTo>
                    <a:pt x="286" y="212"/>
                  </a:lnTo>
                  <a:lnTo>
                    <a:pt x="286" y="212"/>
                  </a:lnTo>
                  <a:lnTo>
                    <a:pt x="286" y="212"/>
                  </a:lnTo>
                  <a:lnTo>
                    <a:pt x="285" y="212"/>
                  </a:lnTo>
                  <a:lnTo>
                    <a:pt x="284" y="210"/>
                  </a:lnTo>
                  <a:lnTo>
                    <a:pt x="284" y="209"/>
                  </a:lnTo>
                  <a:lnTo>
                    <a:pt x="285" y="208"/>
                  </a:lnTo>
                  <a:lnTo>
                    <a:pt x="286" y="208"/>
                  </a:lnTo>
                  <a:lnTo>
                    <a:pt x="286" y="207"/>
                  </a:lnTo>
                  <a:lnTo>
                    <a:pt x="286" y="206"/>
                  </a:lnTo>
                  <a:lnTo>
                    <a:pt x="285" y="206"/>
                  </a:lnTo>
                  <a:lnTo>
                    <a:pt x="284" y="206"/>
                  </a:lnTo>
                  <a:lnTo>
                    <a:pt x="283" y="207"/>
                  </a:lnTo>
                  <a:lnTo>
                    <a:pt x="280" y="208"/>
                  </a:lnTo>
                  <a:lnTo>
                    <a:pt x="279" y="208"/>
                  </a:lnTo>
                  <a:lnTo>
                    <a:pt x="278" y="208"/>
                  </a:lnTo>
                  <a:lnTo>
                    <a:pt x="277" y="210"/>
                  </a:lnTo>
                  <a:lnTo>
                    <a:pt x="275" y="212"/>
                  </a:lnTo>
                  <a:lnTo>
                    <a:pt x="275" y="212"/>
                  </a:lnTo>
                  <a:lnTo>
                    <a:pt x="273" y="213"/>
                  </a:lnTo>
                  <a:lnTo>
                    <a:pt x="273" y="213"/>
                  </a:lnTo>
                  <a:lnTo>
                    <a:pt x="273" y="214"/>
                  </a:lnTo>
                  <a:lnTo>
                    <a:pt x="273" y="215"/>
                  </a:lnTo>
                  <a:lnTo>
                    <a:pt x="271" y="215"/>
                  </a:lnTo>
                  <a:lnTo>
                    <a:pt x="269" y="215"/>
                  </a:lnTo>
                  <a:lnTo>
                    <a:pt x="268" y="215"/>
                  </a:lnTo>
                  <a:lnTo>
                    <a:pt x="266" y="215"/>
                  </a:lnTo>
                  <a:lnTo>
                    <a:pt x="266" y="215"/>
                  </a:lnTo>
                  <a:lnTo>
                    <a:pt x="266" y="214"/>
                  </a:lnTo>
                  <a:lnTo>
                    <a:pt x="266" y="213"/>
                  </a:lnTo>
                  <a:lnTo>
                    <a:pt x="267" y="213"/>
                  </a:lnTo>
                  <a:lnTo>
                    <a:pt x="267" y="212"/>
                  </a:lnTo>
                  <a:lnTo>
                    <a:pt x="268" y="212"/>
                  </a:lnTo>
                  <a:lnTo>
                    <a:pt x="267" y="211"/>
                  </a:lnTo>
                  <a:lnTo>
                    <a:pt x="267" y="211"/>
                  </a:lnTo>
                  <a:lnTo>
                    <a:pt x="266" y="211"/>
                  </a:lnTo>
                  <a:lnTo>
                    <a:pt x="265" y="211"/>
                  </a:lnTo>
                  <a:lnTo>
                    <a:pt x="264" y="211"/>
                  </a:lnTo>
                  <a:lnTo>
                    <a:pt x="263" y="210"/>
                  </a:lnTo>
                  <a:lnTo>
                    <a:pt x="262" y="210"/>
                  </a:lnTo>
                  <a:lnTo>
                    <a:pt x="261" y="210"/>
                  </a:lnTo>
                  <a:lnTo>
                    <a:pt x="261" y="211"/>
                  </a:lnTo>
                  <a:lnTo>
                    <a:pt x="260" y="212"/>
                  </a:lnTo>
                  <a:lnTo>
                    <a:pt x="260" y="211"/>
                  </a:lnTo>
                  <a:lnTo>
                    <a:pt x="260" y="211"/>
                  </a:lnTo>
                  <a:lnTo>
                    <a:pt x="260" y="209"/>
                  </a:lnTo>
                  <a:lnTo>
                    <a:pt x="260" y="208"/>
                  </a:lnTo>
                  <a:lnTo>
                    <a:pt x="260" y="208"/>
                  </a:lnTo>
                  <a:lnTo>
                    <a:pt x="260" y="208"/>
                  </a:lnTo>
                  <a:lnTo>
                    <a:pt x="259" y="208"/>
                  </a:lnTo>
                  <a:lnTo>
                    <a:pt x="258" y="208"/>
                  </a:lnTo>
                  <a:lnTo>
                    <a:pt x="258" y="208"/>
                  </a:lnTo>
                  <a:lnTo>
                    <a:pt x="256" y="208"/>
                  </a:lnTo>
                  <a:lnTo>
                    <a:pt x="255" y="208"/>
                  </a:lnTo>
                  <a:lnTo>
                    <a:pt x="254" y="209"/>
                  </a:lnTo>
                  <a:lnTo>
                    <a:pt x="253" y="208"/>
                  </a:lnTo>
                  <a:lnTo>
                    <a:pt x="252" y="208"/>
                  </a:lnTo>
                  <a:lnTo>
                    <a:pt x="252" y="208"/>
                  </a:lnTo>
                  <a:lnTo>
                    <a:pt x="253" y="206"/>
                  </a:lnTo>
                  <a:lnTo>
                    <a:pt x="253" y="204"/>
                  </a:lnTo>
                  <a:lnTo>
                    <a:pt x="253" y="202"/>
                  </a:lnTo>
                  <a:lnTo>
                    <a:pt x="252" y="200"/>
                  </a:lnTo>
                  <a:lnTo>
                    <a:pt x="251" y="197"/>
                  </a:lnTo>
                  <a:lnTo>
                    <a:pt x="249" y="197"/>
                  </a:lnTo>
                  <a:lnTo>
                    <a:pt x="248" y="198"/>
                  </a:lnTo>
                  <a:lnTo>
                    <a:pt x="246" y="198"/>
                  </a:lnTo>
                  <a:lnTo>
                    <a:pt x="245" y="197"/>
                  </a:lnTo>
                  <a:lnTo>
                    <a:pt x="243" y="197"/>
                  </a:lnTo>
                  <a:lnTo>
                    <a:pt x="241" y="197"/>
                  </a:lnTo>
                  <a:lnTo>
                    <a:pt x="239" y="197"/>
                  </a:lnTo>
                  <a:lnTo>
                    <a:pt x="238" y="197"/>
                  </a:lnTo>
                  <a:lnTo>
                    <a:pt x="237" y="199"/>
                  </a:lnTo>
                  <a:lnTo>
                    <a:pt x="237" y="200"/>
                  </a:lnTo>
                  <a:lnTo>
                    <a:pt x="236" y="201"/>
                  </a:lnTo>
                  <a:lnTo>
                    <a:pt x="235" y="201"/>
                  </a:lnTo>
                  <a:lnTo>
                    <a:pt x="234" y="202"/>
                  </a:lnTo>
                  <a:lnTo>
                    <a:pt x="231" y="202"/>
                  </a:lnTo>
                  <a:lnTo>
                    <a:pt x="228" y="202"/>
                  </a:lnTo>
                  <a:lnTo>
                    <a:pt x="226" y="203"/>
                  </a:lnTo>
                  <a:lnTo>
                    <a:pt x="223" y="204"/>
                  </a:lnTo>
                  <a:lnTo>
                    <a:pt x="221" y="205"/>
                  </a:lnTo>
                  <a:lnTo>
                    <a:pt x="220" y="205"/>
                  </a:lnTo>
                  <a:lnTo>
                    <a:pt x="219" y="205"/>
                  </a:lnTo>
                  <a:lnTo>
                    <a:pt x="219" y="206"/>
                  </a:lnTo>
                  <a:lnTo>
                    <a:pt x="219" y="207"/>
                  </a:lnTo>
                  <a:lnTo>
                    <a:pt x="218" y="208"/>
                  </a:lnTo>
                  <a:lnTo>
                    <a:pt x="217" y="208"/>
                  </a:lnTo>
                  <a:lnTo>
                    <a:pt x="216" y="208"/>
                  </a:lnTo>
                  <a:lnTo>
                    <a:pt x="215" y="208"/>
                  </a:lnTo>
                  <a:lnTo>
                    <a:pt x="214" y="208"/>
                  </a:lnTo>
                  <a:lnTo>
                    <a:pt x="213" y="208"/>
                  </a:lnTo>
                  <a:lnTo>
                    <a:pt x="212" y="208"/>
                  </a:lnTo>
                  <a:lnTo>
                    <a:pt x="209" y="208"/>
                  </a:lnTo>
                  <a:lnTo>
                    <a:pt x="209" y="209"/>
                  </a:lnTo>
                  <a:lnTo>
                    <a:pt x="208" y="210"/>
                  </a:lnTo>
                  <a:lnTo>
                    <a:pt x="206" y="210"/>
                  </a:lnTo>
                  <a:lnTo>
                    <a:pt x="204" y="210"/>
                  </a:lnTo>
                  <a:lnTo>
                    <a:pt x="204" y="211"/>
                  </a:lnTo>
                  <a:lnTo>
                    <a:pt x="204" y="212"/>
                  </a:lnTo>
                  <a:lnTo>
                    <a:pt x="202" y="212"/>
                  </a:lnTo>
                  <a:lnTo>
                    <a:pt x="200" y="212"/>
                  </a:lnTo>
                  <a:lnTo>
                    <a:pt x="195" y="212"/>
                  </a:lnTo>
                  <a:lnTo>
                    <a:pt x="195" y="214"/>
                  </a:lnTo>
                  <a:lnTo>
                    <a:pt x="195" y="214"/>
                  </a:lnTo>
                  <a:lnTo>
                    <a:pt x="195" y="215"/>
                  </a:lnTo>
                  <a:lnTo>
                    <a:pt x="197" y="215"/>
                  </a:lnTo>
                  <a:lnTo>
                    <a:pt x="197" y="216"/>
                  </a:lnTo>
                  <a:lnTo>
                    <a:pt x="196" y="217"/>
                  </a:lnTo>
                  <a:lnTo>
                    <a:pt x="197" y="218"/>
                  </a:lnTo>
                  <a:lnTo>
                    <a:pt x="198" y="218"/>
                  </a:lnTo>
                  <a:lnTo>
                    <a:pt x="199" y="219"/>
                  </a:lnTo>
                  <a:lnTo>
                    <a:pt x="200" y="220"/>
                  </a:lnTo>
                  <a:lnTo>
                    <a:pt x="200" y="220"/>
                  </a:lnTo>
                  <a:lnTo>
                    <a:pt x="200" y="221"/>
                  </a:lnTo>
                  <a:lnTo>
                    <a:pt x="200" y="221"/>
                  </a:lnTo>
                  <a:lnTo>
                    <a:pt x="200" y="221"/>
                  </a:lnTo>
                  <a:lnTo>
                    <a:pt x="198" y="221"/>
                  </a:lnTo>
                  <a:lnTo>
                    <a:pt x="197" y="221"/>
                  </a:lnTo>
                  <a:lnTo>
                    <a:pt x="195" y="222"/>
                  </a:lnTo>
                  <a:lnTo>
                    <a:pt x="194" y="223"/>
                  </a:lnTo>
                  <a:lnTo>
                    <a:pt x="194" y="223"/>
                  </a:lnTo>
                  <a:lnTo>
                    <a:pt x="194" y="225"/>
                  </a:lnTo>
                  <a:lnTo>
                    <a:pt x="194" y="227"/>
                  </a:lnTo>
                  <a:lnTo>
                    <a:pt x="194" y="227"/>
                  </a:lnTo>
                  <a:lnTo>
                    <a:pt x="193" y="229"/>
                  </a:lnTo>
                  <a:lnTo>
                    <a:pt x="192" y="230"/>
                  </a:lnTo>
                  <a:lnTo>
                    <a:pt x="191" y="231"/>
                  </a:lnTo>
                  <a:lnTo>
                    <a:pt x="190" y="232"/>
                  </a:lnTo>
                  <a:lnTo>
                    <a:pt x="189" y="233"/>
                  </a:lnTo>
                  <a:lnTo>
                    <a:pt x="189" y="233"/>
                  </a:lnTo>
                  <a:lnTo>
                    <a:pt x="190" y="233"/>
                  </a:lnTo>
                  <a:lnTo>
                    <a:pt x="193" y="233"/>
                  </a:lnTo>
                  <a:lnTo>
                    <a:pt x="194" y="234"/>
                  </a:lnTo>
                  <a:lnTo>
                    <a:pt x="194" y="235"/>
                  </a:lnTo>
                  <a:lnTo>
                    <a:pt x="194" y="236"/>
                  </a:lnTo>
                  <a:lnTo>
                    <a:pt x="195" y="236"/>
                  </a:lnTo>
                  <a:lnTo>
                    <a:pt x="196" y="237"/>
                  </a:lnTo>
                  <a:lnTo>
                    <a:pt x="197" y="237"/>
                  </a:lnTo>
                  <a:lnTo>
                    <a:pt x="198" y="237"/>
                  </a:lnTo>
                  <a:lnTo>
                    <a:pt x="198" y="238"/>
                  </a:lnTo>
                  <a:lnTo>
                    <a:pt x="198" y="240"/>
                  </a:lnTo>
                  <a:lnTo>
                    <a:pt x="198" y="241"/>
                  </a:lnTo>
                  <a:lnTo>
                    <a:pt x="197" y="242"/>
                  </a:lnTo>
                  <a:lnTo>
                    <a:pt x="197" y="243"/>
                  </a:lnTo>
                  <a:lnTo>
                    <a:pt x="194" y="244"/>
                  </a:lnTo>
                  <a:lnTo>
                    <a:pt x="193" y="244"/>
                  </a:lnTo>
                  <a:lnTo>
                    <a:pt x="192" y="243"/>
                  </a:lnTo>
                  <a:lnTo>
                    <a:pt x="191" y="242"/>
                  </a:lnTo>
                  <a:lnTo>
                    <a:pt x="190" y="242"/>
                  </a:lnTo>
                  <a:lnTo>
                    <a:pt x="189" y="243"/>
                  </a:lnTo>
                  <a:lnTo>
                    <a:pt x="188" y="243"/>
                  </a:lnTo>
                  <a:lnTo>
                    <a:pt x="188" y="244"/>
                  </a:lnTo>
                  <a:lnTo>
                    <a:pt x="188" y="244"/>
                  </a:lnTo>
                  <a:lnTo>
                    <a:pt x="188" y="245"/>
                  </a:lnTo>
                  <a:lnTo>
                    <a:pt x="185" y="245"/>
                  </a:lnTo>
                  <a:lnTo>
                    <a:pt x="183" y="244"/>
                  </a:lnTo>
                  <a:lnTo>
                    <a:pt x="183" y="244"/>
                  </a:lnTo>
                  <a:lnTo>
                    <a:pt x="182" y="242"/>
                  </a:lnTo>
                  <a:lnTo>
                    <a:pt x="182" y="241"/>
                  </a:lnTo>
                  <a:lnTo>
                    <a:pt x="180" y="241"/>
                  </a:lnTo>
                  <a:lnTo>
                    <a:pt x="178" y="240"/>
                  </a:lnTo>
                  <a:lnTo>
                    <a:pt x="176" y="240"/>
                  </a:lnTo>
                  <a:lnTo>
                    <a:pt x="175" y="241"/>
                  </a:lnTo>
                  <a:lnTo>
                    <a:pt x="174" y="241"/>
                  </a:lnTo>
                  <a:lnTo>
                    <a:pt x="173" y="241"/>
                  </a:lnTo>
                  <a:lnTo>
                    <a:pt x="172" y="241"/>
                  </a:lnTo>
                  <a:lnTo>
                    <a:pt x="171" y="241"/>
                  </a:lnTo>
                  <a:lnTo>
                    <a:pt x="171" y="241"/>
                  </a:lnTo>
                  <a:lnTo>
                    <a:pt x="170" y="241"/>
                  </a:lnTo>
                  <a:lnTo>
                    <a:pt x="168" y="241"/>
                  </a:lnTo>
                  <a:lnTo>
                    <a:pt x="167" y="241"/>
                  </a:lnTo>
                  <a:lnTo>
                    <a:pt x="166" y="243"/>
                  </a:lnTo>
                  <a:lnTo>
                    <a:pt x="165" y="244"/>
                  </a:lnTo>
                  <a:lnTo>
                    <a:pt x="164" y="245"/>
                  </a:lnTo>
                  <a:lnTo>
                    <a:pt x="164" y="245"/>
                  </a:lnTo>
                  <a:lnTo>
                    <a:pt x="163" y="245"/>
                  </a:lnTo>
                  <a:lnTo>
                    <a:pt x="162" y="244"/>
                  </a:lnTo>
                  <a:lnTo>
                    <a:pt x="160" y="241"/>
                  </a:lnTo>
                  <a:lnTo>
                    <a:pt x="159" y="241"/>
                  </a:lnTo>
                  <a:lnTo>
                    <a:pt x="159" y="241"/>
                  </a:lnTo>
                  <a:lnTo>
                    <a:pt x="159" y="242"/>
                  </a:lnTo>
                  <a:lnTo>
                    <a:pt x="159" y="244"/>
                  </a:lnTo>
                  <a:lnTo>
                    <a:pt x="159" y="245"/>
                  </a:lnTo>
                  <a:lnTo>
                    <a:pt x="158" y="245"/>
                  </a:lnTo>
                  <a:lnTo>
                    <a:pt x="157" y="245"/>
                  </a:lnTo>
                  <a:lnTo>
                    <a:pt x="157" y="244"/>
                  </a:lnTo>
                  <a:lnTo>
                    <a:pt x="156" y="242"/>
                  </a:lnTo>
                  <a:lnTo>
                    <a:pt x="154" y="240"/>
                  </a:lnTo>
                  <a:lnTo>
                    <a:pt x="153" y="238"/>
                  </a:lnTo>
                  <a:lnTo>
                    <a:pt x="152" y="238"/>
                  </a:lnTo>
                  <a:lnTo>
                    <a:pt x="152" y="237"/>
                  </a:lnTo>
                  <a:lnTo>
                    <a:pt x="150" y="237"/>
                  </a:lnTo>
                  <a:lnTo>
                    <a:pt x="149" y="237"/>
                  </a:lnTo>
                  <a:lnTo>
                    <a:pt x="147" y="237"/>
                  </a:lnTo>
                  <a:lnTo>
                    <a:pt x="146" y="236"/>
                  </a:lnTo>
                  <a:lnTo>
                    <a:pt x="145" y="234"/>
                  </a:lnTo>
                  <a:lnTo>
                    <a:pt x="144" y="233"/>
                  </a:lnTo>
                  <a:lnTo>
                    <a:pt x="143" y="234"/>
                  </a:lnTo>
                  <a:lnTo>
                    <a:pt x="143" y="235"/>
                  </a:lnTo>
                  <a:lnTo>
                    <a:pt x="142" y="236"/>
                  </a:lnTo>
                  <a:lnTo>
                    <a:pt x="141" y="236"/>
                  </a:lnTo>
                  <a:lnTo>
                    <a:pt x="140" y="236"/>
                  </a:lnTo>
                  <a:lnTo>
                    <a:pt x="140" y="236"/>
                  </a:lnTo>
                  <a:lnTo>
                    <a:pt x="139" y="235"/>
                  </a:lnTo>
                  <a:lnTo>
                    <a:pt x="137" y="235"/>
                  </a:lnTo>
                  <a:lnTo>
                    <a:pt x="135" y="235"/>
                  </a:lnTo>
                  <a:lnTo>
                    <a:pt x="134" y="236"/>
                  </a:lnTo>
                  <a:lnTo>
                    <a:pt x="134" y="236"/>
                  </a:lnTo>
                  <a:lnTo>
                    <a:pt x="133" y="237"/>
                  </a:lnTo>
                  <a:lnTo>
                    <a:pt x="133" y="238"/>
                  </a:lnTo>
                  <a:lnTo>
                    <a:pt x="133" y="239"/>
                  </a:lnTo>
                  <a:lnTo>
                    <a:pt x="130" y="240"/>
                  </a:lnTo>
                  <a:lnTo>
                    <a:pt x="129" y="240"/>
                  </a:lnTo>
                  <a:lnTo>
                    <a:pt x="127" y="242"/>
                  </a:lnTo>
                  <a:lnTo>
                    <a:pt x="126" y="243"/>
                  </a:lnTo>
                  <a:lnTo>
                    <a:pt x="125" y="244"/>
                  </a:lnTo>
                  <a:lnTo>
                    <a:pt x="123" y="245"/>
                  </a:lnTo>
                  <a:lnTo>
                    <a:pt x="123" y="246"/>
                  </a:lnTo>
                  <a:lnTo>
                    <a:pt x="123" y="248"/>
                  </a:lnTo>
                  <a:lnTo>
                    <a:pt x="123" y="252"/>
                  </a:lnTo>
                  <a:lnTo>
                    <a:pt x="122" y="252"/>
                  </a:lnTo>
                  <a:lnTo>
                    <a:pt x="121" y="252"/>
                  </a:lnTo>
                  <a:lnTo>
                    <a:pt x="121" y="252"/>
                  </a:lnTo>
                  <a:lnTo>
                    <a:pt x="121" y="250"/>
                  </a:lnTo>
                  <a:lnTo>
                    <a:pt x="119" y="248"/>
                  </a:lnTo>
                  <a:lnTo>
                    <a:pt x="119" y="248"/>
                  </a:lnTo>
                  <a:lnTo>
                    <a:pt x="118" y="247"/>
                  </a:lnTo>
                  <a:lnTo>
                    <a:pt x="117" y="247"/>
                  </a:lnTo>
                  <a:lnTo>
                    <a:pt x="116" y="247"/>
                  </a:lnTo>
                  <a:lnTo>
                    <a:pt x="116" y="248"/>
                  </a:lnTo>
                  <a:lnTo>
                    <a:pt x="116" y="250"/>
                  </a:lnTo>
                  <a:lnTo>
                    <a:pt x="115" y="251"/>
                  </a:lnTo>
                  <a:lnTo>
                    <a:pt x="114" y="252"/>
                  </a:lnTo>
                  <a:lnTo>
                    <a:pt x="113" y="254"/>
                  </a:lnTo>
                  <a:lnTo>
                    <a:pt x="113" y="256"/>
                  </a:lnTo>
                  <a:lnTo>
                    <a:pt x="113" y="258"/>
                  </a:lnTo>
                  <a:lnTo>
                    <a:pt x="114" y="259"/>
                  </a:lnTo>
                  <a:lnTo>
                    <a:pt x="114" y="259"/>
                  </a:lnTo>
                  <a:lnTo>
                    <a:pt x="113" y="261"/>
                  </a:lnTo>
                  <a:lnTo>
                    <a:pt x="112" y="264"/>
                  </a:lnTo>
                  <a:lnTo>
                    <a:pt x="112" y="265"/>
                  </a:lnTo>
                  <a:lnTo>
                    <a:pt x="112" y="265"/>
                  </a:lnTo>
                  <a:lnTo>
                    <a:pt x="113" y="266"/>
                  </a:lnTo>
                  <a:lnTo>
                    <a:pt x="113" y="268"/>
                  </a:lnTo>
                  <a:lnTo>
                    <a:pt x="113" y="269"/>
                  </a:lnTo>
                  <a:lnTo>
                    <a:pt x="114" y="271"/>
                  </a:lnTo>
                  <a:lnTo>
                    <a:pt x="114" y="271"/>
                  </a:lnTo>
                  <a:lnTo>
                    <a:pt x="115" y="271"/>
                  </a:lnTo>
                  <a:lnTo>
                    <a:pt x="117" y="271"/>
                  </a:lnTo>
                  <a:lnTo>
                    <a:pt x="119" y="271"/>
                  </a:lnTo>
                  <a:lnTo>
                    <a:pt x="120" y="271"/>
                  </a:lnTo>
                  <a:lnTo>
                    <a:pt x="121" y="271"/>
                  </a:lnTo>
                  <a:lnTo>
                    <a:pt x="122" y="272"/>
                  </a:lnTo>
                  <a:lnTo>
                    <a:pt x="123" y="274"/>
                  </a:lnTo>
                  <a:lnTo>
                    <a:pt x="123" y="276"/>
                  </a:lnTo>
                  <a:lnTo>
                    <a:pt x="125" y="278"/>
                  </a:lnTo>
                  <a:lnTo>
                    <a:pt x="125" y="278"/>
                  </a:lnTo>
                  <a:lnTo>
                    <a:pt x="123" y="278"/>
                  </a:lnTo>
                  <a:lnTo>
                    <a:pt x="123" y="279"/>
                  </a:lnTo>
                  <a:lnTo>
                    <a:pt x="122" y="281"/>
                  </a:lnTo>
                  <a:lnTo>
                    <a:pt x="122" y="282"/>
                  </a:lnTo>
                  <a:lnTo>
                    <a:pt x="123" y="284"/>
                  </a:lnTo>
                  <a:lnTo>
                    <a:pt x="124" y="285"/>
                  </a:lnTo>
                  <a:lnTo>
                    <a:pt x="121" y="289"/>
                  </a:lnTo>
                  <a:lnTo>
                    <a:pt x="119" y="290"/>
                  </a:lnTo>
                  <a:lnTo>
                    <a:pt x="117" y="290"/>
                  </a:lnTo>
                  <a:lnTo>
                    <a:pt x="116" y="291"/>
                  </a:lnTo>
                  <a:lnTo>
                    <a:pt x="116" y="292"/>
                  </a:lnTo>
                  <a:lnTo>
                    <a:pt x="115" y="295"/>
                  </a:lnTo>
                  <a:lnTo>
                    <a:pt x="114" y="298"/>
                  </a:lnTo>
                  <a:lnTo>
                    <a:pt x="114" y="300"/>
                  </a:lnTo>
                  <a:lnTo>
                    <a:pt x="115" y="301"/>
                  </a:lnTo>
                  <a:lnTo>
                    <a:pt x="116" y="304"/>
                  </a:lnTo>
                  <a:lnTo>
                    <a:pt x="118" y="306"/>
                  </a:lnTo>
                  <a:lnTo>
                    <a:pt x="117" y="309"/>
                  </a:lnTo>
                  <a:lnTo>
                    <a:pt x="118" y="313"/>
                  </a:lnTo>
                  <a:lnTo>
                    <a:pt x="118" y="316"/>
                  </a:lnTo>
                  <a:lnTo>
                    <a:pt x="120" y="319"/>
                  </a:lnTo>
                  <a:lnTo>
                    <a:pt x="123" y="322"/>
                  </a:lnTo>
                  <a:lnTo>
                    <a:pt x="122" y="323"/>
                  </a:lnTo>
                  <a:lnTo>
                    <a:pt x="121" y="325"/>
                  </a:lnTo>
                  <a:lnTo>
                    <a:pt x="121" y="326"/>
                  </a:lnTo>
                  <a:lnTo>
                    <a:pt x="120" y="326"/>
                  </a:lnTo>
                  <a:lnTo>
                    <a:pt x="119" y="327"/>
                  </a:lnTo>
                  <a:lnTo>
                    <a:pt x="118" y="327"/>
                  </a:lnTo>
                  <a:lnTo>
                    <a:pt x="115" y="326"/>
                  </a:lnTo>
                  <a:lnTo>
                    <a:pt x="115" y="326"/>
                  </a:lnTo>
                  <a:lnTo>
                    <a:pt x="115" y="326"/>
                  </a:lnTo>
                  <a:lnTo>
                    <a:pt x="115" y="324"/>
                  </a:lnTo>
                  <a:lnTo>
                    <a:pt x="114" y="322"/>
                  </a:lnTo>
                  <a:lnTo>
                    <a:pt x="111" y="322"/>
                  </a:lnTo>
                  <a:lnTo>
                    <a:pt x="108" y="319"/>
                  </a:lnTo>
                  <a:lnTo>
                    <a:pt x="107" y="318"/>
                  </a:lnTo>
                  <a:lnTo>
                    <a:pt x="107" y="317"/>
                  </a:lnTo>
                  <a:lnTo>
                    <a:pt x="107" y="316"/>
                  </a:lnTo>
                  <a:lnTo>
                    <a:pt x="104" y="315"/>
                  </a:lnTo>
                  <a:lnTo>
                    <a:pt x="102" y="315"/>
                  </a:lnTo>
                  <a:lnTo>
                    <a:pt x="101" y="315"/>
                  </a:lnTo>
                  <a:lnTo>
                    <a:pt x="99" y="315"/>
                  </a:lnTo>
                  <a:lnTo>
                    <a:pt x="99" y="315"/>
                  </a:lnTo>
                  <a:lnTo>
                    <a:pt x="98" y="315"/>
                  </a:lnTo>
                  <a:lnTo>
                    <a:pt x="98" y="315"/>
                  </a:lnTo>
                  <a:lnTo>
                    <a:pt x="97" y="316"/>
                  </a:lnTo>
                  <a:lnTo>
                    <a:pt x="95" y="315"/>
                  </a:lnTo>
                  <a:lnTo>
                    <a:pt x="93" y="313"/>
                  </a:lnTo>
                  <a:lnTo>
                    <a:pt x="90" y="311"/>
                  </a:lnTo>
                  <a:lnTo>
                    <a:pt x="87" y="311"/>
                  </a:lnTo>
                  <a:lnTo>
                    <a:pt x="84" y="310"/>
                  </a:lnTo>
                  <a:lnTo>
                    <a:pt x="78" y="308"/>
                  </a:lnTo>
                  <a:lnTo>
                    <a:pt x="76" y="308"/>
                  </a:lnTo>
                  <a:lnTo>
                    <a:pt x="76" y="309"/>
                  </a:lnTo>
                  <a:lnTo>
                    <a:pt x="73" y="309"/>
                  </a:lnTo>
                  <a:lnTo>
                    <a:pt x="72" y="307"/>
                  </a:lnTo>
                  <a:lnTo>
                    <a:pt x="70" y="305"/>
                  </a:lnTo>
                  <a:lnTo>
                    <a:pt x="70" y="304"/>
                  </a:lnTo>
                  <a:lnTo>
                    <a:pt x="68" y="303"/>
                  </a:lnTo>
                  <a:lnTo>
                    <a:pt x="66" y="303"/>
                  </a:lnTo>
                  <a:lnTo>
                    <a:pt x="65" y="303"/>
                  </a:lnTo>
                  <a:lnTo>
                    <a:pt x="64" y="301"/>
                  </a:lnTo>
                  <a:lnTo>
                    <a:pt x="61" y="300"/>
                  </a:lnTo>
                  <a:lnTo>
                    <a:pt x="60" y="298"/>
                  </a:lnTo>
                  <a:lnTo>
                    <a:pt x="58" y="297"/>
                  </a:lnTo>
                  <a:lnTo>
                    <a:pt x="57" y="297"/>
                  </a:lnTo>
                  <a:lnTo>
                    <a:pt x="56" y="297"/>
                  </a:lnTo>
                  <a:lnTo>
                    <a:pt x="56" y="297"/>
                  </a:lnTo>
                  <a:lnTo>
                    <a:pt x="56" y="295"/>
                  </a:lnTo>
                  <a:lnTo>
                    <a:pt x="57" y="294"/>
                  </a:lnTo>
                  <a:lnTo>
                    <a:pt x="57" y="293"/>
                  </a:lnTo>
                  <a:lnTo>
                    <a:pt x="57" y="294"/>
                  </a:lnTo>
                  <a:lnTo>
                    <a:pt x="57" y="294"/>
                  </a:lnTo>
                  <a:lnTo>
                    <a:pt x="58" y="294"/>
                  </a:lnTo>
                  <a:lnTo>
                    <a:pt x="60" y="294"/>
                  </a:lnTo>
                  <a:lnTo>
                    <a:pt x="60" y="293"/>
                  </a:lnTo>
                  <a:lnTo>
                    <a:pt x="60" y="293"/>
                  </a:lnTo>
                  <a:lnTo>
                    <a:pt x="60" y="292"/>
                  </a:lnTo>
                  <a:lnTo>
                    <a:pt x="61" y="290"/>
                  </a:lnTo>
                  <a:lnTo>
                    <a:pt x="62" y="289"/>
                  </a:lnTo>
                  <a:lnTo>
                    <a:pt x="63" y="288"/>
                  </a:lnTo>
                  <a:lnTo>
                    <a:pt x="64" y="288"/>
                  </a:lnTo>
                  <a:lnTo>
                    <a:pt x="64" y="287"/>
                  </a:lnTo>
                  <a:lnTo>
                    <a:pt x="64" y="286"/>
                  </a:lnTo>
                  <a:lnTo>
                    <a:pt x="64" y="285"/>
                  </a:lnTo>
                  <a:lnTo>
                    <a:pt x="64" y="285"/>
                  </a:lnTo>
                  <a:lnTo>
                    <a:pt x="63" y="284"/>
                  </a:lnTo>
                  <a:lnTo>
                    <a:pt x="63" y="283"/>
                  </a:lnTo>
                  <a:lnTo>
                    <a:pt x="63" y="282"/>
                  </a:lnTo>
                  <a:lnTo>
                    <a:pt x="64" y="282"/>
                  </a:lnTo>
                  <a:lnTo>
                    <a:pt x="66" y="281"/>
                  </a:lnTo>
                  <a:lnTo>
                    <a:pt x="68" y="278"/>
                  </a:lnTo>
                  <a:lnTo>
                    <a:pt x="69" y="277"/>
                  </a:lnTo>
                  <a:lnTo>
                    <a:pt x="67" y="278"/>
                  </a:lnTo>
                  <a:lnTo>
                    <a:pt x="67" y="276"/>
                  </a:lnTo>
                  <a:lnTo>
                    <a:pt x="67" y="274"/>
                  </a:lnTo>
                  <a:lnTo>
                    <a:pt x="68" y="273"/>
                  </a:lnTo>
                  <a:lnTo>
                    <a:pt x="69" y="272"/>
                  </a:lnTo>
                  <a:lnTo>
                    <a:pt x="70" y="272"/>
                  </a:lnTo>
                  <a:lnTo>
                    <a:pt x="70" y="272"/>
                  </a:lnTo>
                  <a:lnTo>
                    <a:pt x="71" y="272"/>
                  </a:lnTo>
                  <a:lnTo>
                    <a:pt x="73" y="272"/>
                  </a:lnTo>
                  <a:lnTo>
                    <a:pt x="73" y="271"/>
                  </a:lnTo>
                  <a:lnTo>
                    <a:pt x="74" y="271"/>
                  </a:lnTo>
                  <a:lnTo>
                    <a:pt x="74" y="270"/>
                  </a:lnTo>
                  <a:lnTo>
                    <a:pt x="74" y="268"/>
                  </a:lnTo>
                  <a:lnTo>
                    <a:pt x="74" y="266"/>
                  </a:lnTo>
                  <a:lnTo>
                    <a:pt x="75" y="265"/>
                  </a:lnTo>
                  <a:lnTo>
                    <a:pt x="75" y="265"/>
                  </a:lnTo>
                  <a:lnTo>
                    <a:pt x="75" y="265"/>
                  </a:lnTo>
                  <a:lnTo>
                    <a:pt x="74" y="264"/>
                  </a:lnTo>
                  <a:lnTo>
                    <a:pt x="74" y="263"/>
                  </a:lnTo>
                  <a:lnTo>
                    <a:pt x="75" y="263"/>
                  </a:lnTo>
                  <a:lnTo>
                    <a:pt x="75" y="262"/>
                  </a:lnTo>
                  <a:lnTo>
                    <a:pt x="76" y="261"/>
                  </a:lnTo>
                  <a:lnTo>
                    <a:pt x="76" y="259"/>
                  </a:lnTo>
                  <a:lnTo>
                    <a:pt x="72" y="258"/>
                  </a:lnTo>
                  <a:lnTo>
                    <a:pt x="70" y="256"/>
                  </a:lnTo>
                  <a:lnTo>
                    <a:pt x="69" y="257"/>
                  </a:lnTo>
                  <a:lnTo>
                    <a:pt x="68" y="257"/>
                  </a:lnTo>
                  <a:lnTo>
                    <a:pt x="67" y="256"/>
                  </a:lnTo>
                  <a:lnTo>
                    <a:pt x="66" y="256"/>
                  </a:lnTo>
                  <a:lnTo>
                    <a:pt x="64" y="255"/>
                  </a:lnTo>
                  <a:lnTo>
                    <a:pt x="64" y="255"/>
                  </a:lnTo>
                  <a:lnTo>
                    <a:pt x="62" y="254"/>
                  </a:lnTo>
                  <a:lnTo>
                    <a:pt x="62" y="253"/>
                  </a:lnTo>
                  <a:lnTo>
                    <a:pt x="61" y="252"/>
                  </a:lnTo>
                  <a:lnTo>
                    <a:pt x="60" y="252"/>
                  </a:lnTo>
                  <a:lnTo>
                    <a:pt x="58" y="252"/>
                  </a:lnTo>
                  <a:lnTo>
                    <a:pt x="56" y="252"/>
                  </a:lnTo>
                  <a:lnTo>
                    <a:pt x="54" y="252"/>
                  </a:lnTo>
                  <a:lnTo>
                    <a:pt x="52" y="252"/>
                  </a:lnTo>
                  <a:lnTo>
                    <a:pt x="50" y="252"/>
                  </a:lnTo>
                  <a:lnTo>
                    <a:pt x="49" y="252"/>
                  </a:lnTo>
                  <a:lnTo>
                    <a:pt x="49" y="250"/>
                  </a:lnTo>
                  <a:lnTo>
                    <a:pt x="49" y="248"/>
                  </a:lnTo>
                  <a:lnTo>
                    <a:pt x="48" y="247"/>
                  </a:lnTo>
                  <a:lnTo>
                    <a:pt x="48" y="246"/>
                  </a:lnTo>
                  <a:lnTo>
                    <a:pt x="47" y="245"/>
                  </a:lnTo>
                  <a:lnTo>
                    <a:pt x="46" y="245"/>
                  </a:lnTo>
                  <a:lnTo>
                    <a:pt x="45" y="245"/>
                  </a:lnTo>
                  <a:lnTo>
                    <a:pt x="42" y="244"/>
                  </a:lnTo>
                  <a:lnTo>
                    <a:pt x="42" y="243"/>
                  </a:lnTo>
                  <a:lnTo>
                    <a:pt x="42" y="242"/>
                  </a:lnTo>
                  <a:lnTo>
                    <a:pt x="41" y="241"/>
                  </a:lnTo>
                  <a:lnTo>
                    <a:pt x="41" y="240"/>
                  </a:lnTo>
                  <a:lnTo>
                    <a:pt x="41" y="239"/>
                  </a:lnTo>
                  <a:lnTo>
                    <a:pt x="41" y="237"/>
                  </a:lnTo>
                  <a:lnTo>
                    <a:pt x="41" y="236"/>
                  </a:lnTo>
                  <a:lnTo>
                    <a:pt x="40" y="235"/>
                  </a:lnTo>
                  <a:lnTo>
                    <a:pt x="38" y="234"/>
                  </a:lnTo>
                  <a:lnTo>
                    <a:pt x="36" y="234"/>
                  </a:lnTo>
                  <a:lnTo>
                    <a:pt x="32" y="235"/>
                  </a:lnTo>
                  <a:lnTo>
                    <a:pt x="32" y="235"/>
                  </a:lnTo>
                  <a:lnTo>
                    <a:pt x="32" y="236"/>
                  </a:lnTo>
                  <a:lnTo>
                    <a:pt x="31" y="237"/>
                  </a:lnTo>
                  <a:lnTo>
                    <a:pt x="30" y="237"/>
                  </a:lnTo>
                  <a:lnTo>
                    <a:pt x="28" y="237"/>
                  </a:lnTo>
                  <a:lnTo>
                    <a:pt x="27" y="235"/>
                  </a:lnTo>
                  <a:lnTo>
                    <a:pt x="27" y="233"/>
                  </a:lnTo>
                  <a:lnTo>
                    <a:pt x="26" y="230"/>
                  </a:lnTo>
                  <a:lnTo>
                    <a:pt x="25" y="229"/>
                  </a:lnTo>
                  <a:lnTo>
                    <a:pt x="25" y="228"/>
                  </a:lnTo>
                  <a:lnTo>
                    <a:pt x="25" y="227"/>
                  </a:lnTo>
                  <a:lnTo>
                    <a:pt x="27" y="227"/>
                  </a:lnTo>
                  <a:lnTo>
                    <a:pt x="31" y="227"/>
                  </a:lnTo>
                  <a:lnTo>
                    <a:pt x="32" y="226"/>
                  </a:lnTo>
                  <a:lnTo>
                    <a:pt x="32" y="225"/>
                  </a:lnTo>
                  <a:lnTo>
                    <a:pt x="32" y="224"/>
                  </a:lnTo>
                  <a:lnTo>
                    <a:pt x="32" y="223"/>
                  </a:lnTo>
                  <a:lnTo>
                    <a:pt x="32" y="222"/>
                  </a:lnTo>
                  <a:lnTo>
                    <a:pt x="31" y="221"/>
                  </a:lnTo>
                  <a:lnTo>
                    <a:pt x="29" y="221"/>
                  </a:lnTo>
                  <a:lnTo>
                    <a:pt x="28" y="221"/>
                  </a:lnTo>
                  <a:lnTo>
                    <a:pt x="28" y="221"/>
                  </a:lnTo>
                  <a:lnTo>
                    <a:pt x="28" y="220"/>
                  </a:lnTo>
                  <a:lnTo>
                    <a:pt x="28" y="220"/>
                  </a:lnTo>
                  <a:lnTo>
                    <a:pt x="28" y="218"/>
                  </a:lnTo>
                  <a:lnTo>
                    <a:pt x="25" y="215"/>
                  </a:lnTo>
                  <a:lnTo>
                    <a:pt x="24" y="214"/>
                  </a:lnTo>
                  <a:lnTo>
                    <a:pt x="23" y="212"/>
                  </a:lnTo>
                  <a:lnTo>
                    <a:pt x="23" y="208"/>
                  </a:lnTo>
                  <a:lnTo>
                    <a:pt x="23" y="206"/>
                  </a:lnTo>
                  <a:lnTo>
                    <a:pt x="22" y="205"/>
                  </a:lnTo>
                  <a:lnTo>
                    <a:pt x="22" y="204"/>
                  </a:lnTo>
                  <a:lnTo>
                    <a:pt x="21" y="203"/>
                  </a:lnTo>
                  <a:lnTo>
                    <a:pt x="20" y="202"/>
                  </a:lnTo>
                  <a:lnTo>
                    <a:pt x="19" y="202"/>
                  </a:lnTo>
                  <a:lnTo>
                    <a:pt x="16" y="202"/>
                  </a:lnTo>
                  <a:lnTo>
                    <a:pt x="14" y="202"/>
                  </a:lnTo>
                  <a:lnTo>
                    <a:pt x="14" y="201"/>
                  </a:lnTo>
                  <a:lnTo>
                    <a:pt x="14" y="201"/>
                  </a:lnTo>
                  <a:lnTo>
                    <a:pt x="11" y="200"/>
                  </a:lnTo>
                  <a:lnTo>
                    <a:pt x="7" y="199"/>
                  </a:lnTo>
                  <a:lnTo>
                    <a:pt x="7" y="196"/>
                  </a:lnTo>
                  <a:lnTo>
                    <a:pt x="7" y="195"/>
                  </a:lnTo>
                  <a:lnTo>
                    <a:pt x="4" y="190"/>
                  </a:lnTo>
                  <a:lnTo>
                    <a:pt x="4" y="189"/>
                  </a:lnTo>
                  <a:lnTo>
                    <a:pt x="4" y="189"/>
                  </a:lnTo>
                  <a:lnTo>
                    <a:pt x="4" y="186"/>
                  </a:lnTo>
                  <a:lnTo>
                    <a:pt x="3" y="185"/>
                  </a:lnTo>
                  <a:lnTo>
                    <a:pt x="3" y="184"/>
                  </a:lnTo>
                  <a:lnTo>
                    <a:pt x="2" y="184"/>
                  </a:lnTo>
                  <a:lnTo>
                    <a:pt x="2" y="183"/>
                  </a:lnTo>
                  <a:lnTo>
                    <a:pt x="3" y="183"/>
                  </a:lnTo>
                  <a:lnTo>
                    <a:pt x="4" y="181"/>
                  </a:lnTo>
                  <a:lnTo>
                    <a:pt x="4" y="180"/>
                  </a:lnTo>
                  <a:lnTo>
                    <a:pt x="4" y="179"/>
                  </a:lnTo>
                  <a:lnTo>
                    <a:pt x="3" y="178"/>
                  </a:lnTo>
                  <a:lnTo>
                    <a:pt x="2" y="177"/>
                  </a:lnTo>
                  <a:lnTo>
                    <a:pt x="1" y="176"/>
                  </a:lnTo>
                  <a:lnTo>
                    <a:pt x="1" y="176"/>
                  </a:lnTo>
                  <a:lnTo>
                    <a:pt x="0" y="176"/>
                  </a:lnTo>
                  <a:lnTo>
                    <a:pt x="0" y="175"/>
                  </a:lnTo>
                  <a:lnTo>
                    <a:pt x="0" y="172"/>
                  </a:lnTo>
                  <a:lnTo>
                    <a:pt x="0" y="171"/>
                  </a:lnTo>
                  <a:lnTo>
                    <a:pt x="0" y="170"/>
                  </a:lnTo>
                  <a:lnTo>
                    <a:pt x="1" y="170"/>
                  </a:lnTo>
                  <a:lnTo>
                    <a:pt x="3" y="169"/>
                  </a:lnTo>
                  <a:lnTo>
                    <a:pt x="4" y="169"/>
                  </a:lnTo>
                  <a:lnTo>
                    <a:pt x="5" y="169"/>
                  </a:lnTo>
                  <a:lnTo>
                    <a:pt x="6" y="168"/>
                  </a:lnTo>
                  <a:lnTo>
                    <a:pt x="7" y="167"/>
                  </a:lnTo>
                  <a:lnTo>
                    <a:pt x="7" y="165"/>
                  </a:lnTo>
                  <a:lnTo>
                    <a:pt x="7" y="164"/>
                  </a:lnTo>
                  <a:lnTo>
                    <a:pt x="8" y="164"/>
                  </a:lnTo>
                  <a:lnTo>
                    <a:pt x="11" y="164"/>
                  </a:lnTo>
                  <a:lnTo>
                    <a:pt x="13" y="164"/>
                  </a:lnTo>
                  <a:lnTo>
                    <a:pt x="13" y="164"/>
                  </a:lnTo>
                  <a:lnTo>
                    <a:pt x="15" y="162"/>
                  </a:lnTo>
                  <a:lnTo>
                    <a:pt x="17" y="160"/>
                  </a:lnTo>
                  <a:lnTo>
                    <a:pt x="14" y="159"/>
                  </a:lnTo>
                  <a:lnTo>
                    <a:pt x="12" y="157"/>
                  </a:lnTo>
                  <a:lnTo>
                    <a:pt x="8" y="157"/>
                  </a:lnTo>
                  <a:lnTo>
                    <a:pt x="5" y="156"/>
                  </a:lnTo>
                  <a:lnTo>
                    <a:pt x="13" y="147"/>
                  </a:lnTo>
                  <a:lnTo>
                    <a:pt x="18" y="142"/>
                  </a:lnTo>
                  <a:lnTo>
                    <a:pt x="19" y="140"/>
                  </a:lnTo>
                  <a:lnTo>
                    <a:pt x="19" y="139"/>
                  </a:lnTo>
                  <a:lnTo>
                    <a:pt x="19" y="138"/>
                  </a:lnTo>
                  <a:lnTo>
                    <a:pt x="19" y="136"/>
                  </a:lnTo>
                  <a:lnTo>
                    <a:pt x="19" y="134"/>
                  </a:lnTo>
                  <a:lnTo>
                    <a:pt x="19" y="131"/>
                  </a:lnTo>
                  <a:lnTo>
                    <a:pt x="19" y="131"/>
                  </a:lnTo>
                  <a:lnTo>
                    <a:pt x="18" y="131"/>
                  </a:lnTo>
                  <a:lnTo>
                    <a:pt x="17" y="130"/>
                  </a:lnTo>
                  <a:lnTo>
                    <a:pt x="16" y="130"/>
                  </a:lnTo>
                  <a:lnTo>
                    <a:pt x="15" y="127"/>
                  </a:lnTo>
                  <a:lnTo>
                    <a:pt x="15" y="127"/>
                  </a:lnTo>
                  <a:lnTo>
                    <a:pt x="15" y="126"/>
                  </a:lnTo>
                  <a:lnTo>
                    <a:pt x="17" y="124"/>
                  </a:lnTo>
                  <a:lnTo>
                    <a:pt x="18" y="123"/>
                  </a:lnTo>
                  <a:lnTo>
                    <a:pt x="18" y="121"/>
                  </a:lnTo>
                  <a:lnTo>
                    <a:pt x="16" y="119"/>
                  </a:lnTo>
                  <a:lnTo>
                    <a:pt x="16" y="119"/>
                  </a:lnTo>
                  <a:lnTo>
                    <a:pt x="17" y="117"/>
                  </a:lnTo>
                  <a:lnTo>
                    <a:pt x="17" y="116"/>
                  </a:lnTo>
                  <a:lnTo>
                    <a:pt x="17" y="114"/>
                  </a:lnTo>
                  <a:lnTo>
                    <a:pt x="16" y="114"/>
                  </a:lnTo>
                  <a:lnTo>
                    <a:pt x="16" y="114"/>
                  </a:lnTo>
                  <a:lnTo>
                    <a:pt x="15" y="114"/>
                  </a:lnTo>
                  <a:lnTo>
                    <a:pt x="15" y="113"/>
                  </a:lnTo>
                  <a:lnTo>
                    <a:pt x="15" y="113"/>
                  </a:lnTo>
                  <a:lnTo>
                    <a:pt x="15" y="113"/>
                  </a:lnTo>
                  <a:lnTo>
                    <a:pt x="14" y="113"/>
                  </a:lnTo>
                  <a:lnTo>
                    <a:pt x="13" y="112"/>
                  </a:lnTo>
                  <a:lnTo>
                    <a:pt x="13" y="109"/>
                  </a:lnTo>
                  <a:lnTo>
                    <a:pt x="13" y="107"/>
                  </a:lnTo>
                  <a:lnTo>
                    <a:pt x="14" y="106"/>
                  </a:lnTo>
                  <a:lnTo>
                    <a:pt x="15" y="104"/>
                  </a:lnTo>
                  <a:lnTo>
                    <a:pt x="14" y="102"/>
                  </a:lnTo>
                  <a:lnTo>
                    <a:pt x="13" y="98"/>
                  </a:lnTo>
                  <a:lnTo>
                    <a:pt x="12" y="94"/>
                  </a:lnTo>
                  <a:lnTo>
                    <a:pt x="11" y="93"/>
                  </a:lnTo>
                  <a:lnTo>
                    <a:pt x="11" y="90"/>
                  </a:lnTo>
                  <a:lnTo>
                    <a:pt x="12" y="87"/>
                  </a:lnTo>
                  <a:lnTo>
                    <a:pt x="13" y="83"/>
                  </a:lnTo>
                  <a:lnTo>
                    <a:pt x="13" y="81"/>
                  </a:lnTo>
                  <a:lnTo>
                    <a:pt x="13" y="81"/>
                  </a:lnTo>
                  <a:lnTo>
                    <a:pt x="13" y="79"/>
                  </a:lnTo>
                  <a:lnTo>
                    <a:pt x="13" y="75"/>
                  </a:lnTo>
                  <a:lnTo>
                    <a:pt x="12" y="73"/>
                  </a:lnTo>
                  <a:lnTo>
                    <a:pt x="12" y="70"/>
                  </a:lnTo>
                  <a:lnTo>
                    <a:pt x="12" y="69"/>
                  </a:lnTo>
                  <a:lnTo>
                    <a:pt x="14" y="69"/>
                  </a:lnTo>
                  <a:lnTo>
                    <a:pt x="15" y="69"/>
                  </a:lnTo>
                  <a:lnTo>
                    <a:pt x="17" y="68"/>
                  </a:lnTo>
                  <a:lnTo>
                    <a:pt x="18" y="68"/>
                  </a:lnTo>
                  <a:lnTo>
                    <a:pt x="19" y="67"/>
                  </a:lnTo>
                  <a:lnTo>
                    <a:pt x="19" y="66"/>
                  </a:lnTo>
                  <a:lnTo>
                    <a:pt x="23" y="66"/>
                  </a:lnTo>
                  <a:lnTo>
                    <a:pt x="24" y="65"/>
                  </a:lnTo>
                  <a:lnTo>
                    <a:pt x="26" y="65"/>
                  </a:lnTo>
                  <a:lnTo>
                    <a:pt x="26" y="64"/>
                  </a:lnTo>
                  <a:lnTo>
                    <a:pt x="26" y="64"/>
                  </a:lnTo>
                  <a:lnTo>
                    <a:pt x="26" y="63"/>
                  </a:lnTo>
                  <a:lnTo>
                    <a:pt x="26" y="62"/>
                  </a:lnTo>
                  <a:lnTo>
                    <a:pt x="26" y="62"/>
                  </a:lnTo>
                  <a:lnTo>
                    <a:pt x="27" y="62"/>
                  </a:lnTo>
                  <a:lnTo>
                    <a:pt x="29" y="63"/>
                  </a:lnTo>
                  <a:lnTo>
                    <a:pt x="32" y="64"/>
                  </a:lnTo>
                  <a:lnTo>
                    <a:pt x="32" y="64"/>
                  </a:lnTo>
                  <a:lnTo>
                    <a:pt x="32" y="65"/>
                  </a:lnTo>
                  <a:lnTo>
                    <a:pt x="31" y="65"/>
                  </a:lnTo>
                  <a:lnTo>
                    <a:pt x="30" y="66"/>
                  </a:lnTo>
                  <a:lnTo>
                    <a:pt x="29" y="66"/>
                  </a:lnTo>
                  <a:lnTo>
                    <a:pt x="29" y="67"/>
                  </a:lnTo>
                  <a:lnTo>
                    <a:pt x="29" y="67"/>
                  </a:lnTo>
                  <a:lnTo>
                    <a:pt x="31" y="68"/>
                  </a:lnTo>
                  <a:lnTo>
                    <a:pt x="31" y="68"/>
                  </a:lnTo>
                  <a:lnTo>
                    <a:pt x="32" y="68"/>
                  </a:lnTo>
                  <a:lnTo>
                    <a:pt x="32" y="67"/>
                  </a:lnTo>
                  <a:lnTo>
                    <a:pt x="33" y="68"/>
                  </a:lnTo>
                  <a:lnTo>
                    <a:pt x="33" y="69"/>
                  </a:lnTo>
                  <a:lnTo>
                    <a:pt x="33" y="71"/>
                  </a:lnTo>
                  <a:lnTo>
                    <a:pt x="34" y="72"/>
                  </a:lnTo>
                  <a:lnTo>
                    <a:pt x="34" y="73"/>
                  </a:lnTo>
                  <a:lnTo>
                    <a:pt x="35" y="73"/>
                  </a:lnTo>
                  <a:lnTo>
                    <a:pt x="36" y="73"/>
                  </a:lnTo>
                  <a:lnTo>
                    <a:pt x="36" y="72"/>
                  </a:lnTo>
                  <a:lnTo>
                    <a:pt x="37" y="70"/>
                  </a:lnTo>
                  <a:lnTo>
                    <a:pt x="38" y="69"/>
                  </a:lnTo>
                  <a:lnTo>
                    <a:pt x="39" y="69"/>
                  </a:lnTo>
                  <a:lnTo>
                    <a:pt x="41" y="69"/>
                  </a:lnTo>
                  <a:lnTo>
                    <a:pt x="43" y="69"/>
                  </a:lnTo>
                  <a:lnTo>
                    <a:pt x="44" y="70"/>
                  </a:lnTo>
                  <a:lnTo>
                    <a:pt x="45" y="71"/>
                  </a:lnTo>
                  <a:lnTo>
                    <a:pt x="45" y="71"/>
                  </a:lnTo>
                  <a:lnTo>
                    <a:pt x="45" y="71"/>
                  </a:lnTo>
                  <a:lnTo>
                    <a:pt x="47" y="71"/>
                  </a:lnTo>
                  <a:lnTo>
                    <a:pt x="47" y="71"/>
                  </a:lnTo>
                  <a:lnTo>
                    <a:pt x="48" y="71"/>
                  </a:lnTo>
                  <a:lnTo>
                    <a:pt x="49" y="73"/>
                  </a:lnTo>
                  <a:lnTo>
                    <a:pt x="49" y="73"/>
                  </a:lnTo>
                  <a:lnTo>
                    <a:pt x="49" y="74"/>
                  </a:lnTo>
                  <a:lnTo>
                    <a:pt x="51" y="74"/>
                  </a:lnTo>
                  <a:lnTo>
                    <a:pt x="51" y="74"/>
                  </a:lnTo>
                  <a:lnTo>
                    <a:pt x="53" y="73"/>
                  </a:lnTo>
                  <a:lnTo>
                    <a:pt x="56" y="74"/>
                  </a:lnTo>
                  <a:lnTo>
                    <a:pt x="57" y="75"/>
                  </a:lnTo>
                  <a:lnTo>
                    <a:pt x="62" y="75"/>
                  </a:lnTo>
                  <a:lnTo>
                    <a:pt x="64" y="77"/>
                  </a:lnTo>
                  <a:lnTo>
                    <a:pt x="64" y="78"/>
                  </a:lnTo>
                  <a:lnTo>
                    <a:pt x="65" y="79"/>
                  </a:lnTo>
                  <a:lnTo>
                    <a:pt x="67" y="79"/>
                  </a:lnTo>
                  <a:lnTo>
                    <a:pt x="68" y="79"/>
                  </a:lnTo>
                  <a:lnTo>
                    <a:pt x="69" y="79"/>
                  </a:lnTo>
                  <a:lnTo>
                    <a:pt x="70" y="80"/>
                  </a:lnTo>
                  <a:lnTo>
                    <a:pt x="70" y="81"/>
                  </a:lnTo>
                  <a:lnTo>
                    <a:pt x="70" y="82"/>
                  </a:lnTo>
                  <a:lnTo>
                    <a:pt x="71" y="83"/>
                  </a:lnTo>
                  <a:lnTo>
                    <a:pt x="72" y="83"/>
                  </a:lnTo>
                  <a:lnTo>
                    <a:pt x="73" y="83"/>
                  </a:lnTo>
                  <a:lnTo>
                    <a:pt x="73" y="82"/>
                  </a:lnTo>
                  <a:lnTo>
                    <a:pt x="74" y="82"/>
                  </a:lnTo>
                  <a:lnTo>
                    <a:pt x="76" y="84"/>
                  </a:lnTo>
                  <a:lnTo>
                    <a:pt x="80" y="85"/>
                  </a:lnTo>
                  <a:lnTo>
                    <a:pt x="80" y="87"/>
                  </a:lnTo>
                  <a:lnTo>
                    <a:pt x="80" y="88"/>
                  </a:lnTo>
                  <a:lnTo>
                    <a:pt x="80" y="90"/>
                  </a:lnTo>
                  <a:lnTo>
                    <a:pt x="80" y="90"/>
                  </a:lnTo>
                  <a:lnTo>
                    <a:pt x="81" y="90"/>
                  </a:lnTo>
                  <a:lnTo>
                    <a:pt x="82" y="91"/>
                  </a:lnTo>
                  <a:lnTo>
                    <a:pt x="82" y="91"/>
                  </a:lnTo>
                  <a:lnTo>
                    <a:pt x="82" y="92"/>
                  </a:lnTo>
                  <a:lnTo>
                    <a:pt x="82" y="94"/>
                  </a:lnTo>
                  <a:lnTo>
                    <a:pt x="81" y="94"/>
                  </a:lnTo>
                  <a:lnTo>
                    <a:pt x="76" y="98"/>
                  </a:lnTo>
                  <a:lnTo>
                    <a:pt x="76" y="99"/>
                  </a:lnTo>
                  <a:lnTo>
                    <a:pt x="76" y="100"/>
                  </a:lnTo>
                  <a:lnTo>
                    <a:pt x="73" y="101"/>
                  </a:lnTo>
                  <a:lnTo>
                    <a:pt x="71" y="102"/>
                  </a:lnTo>
                  <a:lnTo>
                    <a:pt x="70" y="103"/>
                  </a:lnTo>
                  <a:lnTo>
                    <a:pt x="61" y="103"/>
                  </a:lnTo>
                  <a:lnTo>
                    <a:pt x="60" y="102"/>
                  </a:lnTo>
                  <a:lnTo>
                    <a:pt x="57" y="101"/>
                  </a:lnTo>
                  <a:lnTo>
                    <a:pt x="57" y="101"/>
                  </a:lnTo>
                  <a:lnTo>
                    <a:pt x="57" y="100"/>
                  </a:lnTo>
                  <a:lnTo>
                    <a:pt x="56" y="99"/>
                  </a:lnTo>
                  <a:lnTo>
                    <a:pt x="55" y="99"/>
                  </a:lnTo>
                  <a:lnTo>
                    <a:pt x="52" y="99"/>
                  </a:lnTo>
                  <a:lnTo>
                    <a:pt x="51" y="99"/>
                  </a:lnTo>
                  <a:lnTo>
                    <a:pt x="49" y="99"/>
                  </a:lnTo>
                  <a:lnTo>
                    <a:pt x="47" y="98"/>
                  </a:lnTo>
                  <a:lnTo>
                    <a:pt x="43" y="96"/>
                  </a:lnTo>
                  <a:lnTo>
                    <a:pt x="39" y="94"/>
                  </a:lnTo>
                  <a:lnTo>
                    <a:pt x="38" y="94"/>
                  </a:lnTo>
                  <a:lnTo>
                    <a:pt x="36" y="94"/>
                  </a:lnTo>
                  <a:lnTo>
                    <a:pt x="35" y="94"/>
                  </a:lnTo>
                  <a:lnTo>
                    <a:pt x="34" y="94"/>
                  </a:lnTo>
                  <a:lnTo>
                    <a:pt x="33" y="92"/>
                  </a:lnTo>
                  <a:lnTo>
                    <a:pt x="32" y="92"/>
                  </a:lnTo>
                  <a:lnTo>
                    <a:pt x="32" y="93"/>
                  </a:lnTo>
                  <a:lnTo>
                    <a:pt x="32" y="94"/>
                  </a:lnTo>
                  <a:lnTo>
                    <a:pt x="32" y="95"/>
                  </a:lnTo>
                  <a:lnTo>
                    <a:pt x="32" y="98"/>
                  </a:lnTo>
                  <a:lnTo>
                    <a:pt x="32" y="99"/>
                  </a:lnTo>
                  <a:lnTo>
                    <a:pt x="33" y="100"/>
                  </a:lnTo>
                  <a:lnTo>
                    <a:pt x="34" y="100"/>
                  </a:lnTo>
                  <a:lnTo>
                    <a:pt x="36" y="101"/>
                  </a:lnTo>
                  <a:lnTo>
                    <a:pt x="39" y="101"/>
                  </a:lnTo>
                  <a:lnTo>
                    <a:pt x="42" y="102"/>
                  </a:lnTo>
                  <a:lnTo>
                    <a:pt x="44" y="103"/>
                  </a:lnTo>
                  <a:lnTo>
                    <a:pt x="45" y="104"/>
                  </a:lnTo>
                  <a:lnTo>
                    <a:pt x="45" y="106"/>
                  </a:lnTo>
                  <a:lnTo>
                    <a:pt x="45" y="107"/>
                  </a:lnTo>
                  <a:lnTo>
                    <a:pt x="44" y="110"/>
                  </a:lnTo>
                  <a:lnTo>
                    <a:pt x="43" y="112"/>
                  </a:lnTo>
                  <a:lnTo>
                    <a:pt x="44" y="113"/>
                  </a:lnTo>
                  <a:lnTo>
                    <a:pt x="44" y="116"/>
                  </a:lnTo>
                  <a:lnTo>
                    <a:pt x="45" y="118"/>
                  </a:lnTo>
                  <a:lnTo>
                    <a:pt x="45" y="118"/>
                  </a:lnTo>
                  <a:lnTo>
                    <a:pt x="45" y="119"/>
                  </a:lnTo>
                  <a:lnTo>
                    <a:pt x="45" y="119"/>
                  </a:lnTo>
                  <a:lnTo>
                    <a:pt x="45" y="119"/>
                  </a:lnTo>
                  <a:lnTo>
                    <a:pt x="47" y="119"/>
                  </a:lnTo>
                  <a:lnTo>
                    <a:pt x="49" y="119"/>
                  </a:lnTo>
                  <a:lnTo>
                    <a:pt x="50" y="119"/>
                  </a:lnTo>
                  <a:lnTo>
                    <a:pt x="52" y="120"/>
                  </a:lnTo>
                  <a:lnTo>
                    <a:pt x="52" y="121"/>
                  </a:lnTo>
                  <a:lnTo>
                    <a:pt x="53" y="122"/>
                  </a:lnTo>
                  <a:lnTo>
                    <a:pt x="56" y="123"/>
                  </a:lnTo>
                  <a:lnTo>
                    <a:pt x="58" y="124"/>
                  </a:lnTo>
                  <a:lnTo>
                    <a:pt x="59" y="125"/>
                  </a:lnTo>
                  <a:lnTo>
                    <a:pt x="60" y="125"/>
                  </a:lnTo>
                  <a:lnTo>
                    <a:pt x="61" y="125"/>
                  </a:lnTo>
                  <a:lnTo>
                    <a:pt x="61" y="124"/>
                  </a:lnTo>
                  <a:lnTo>
                    <a:pt x="61" y="123"/>
                  </a:lnTo>
                  <a:lnTo>
                    <a:pt x="61" y="122"/>
                  </a:lnTo>
                  <a:lnTo>
                    <a:pt x="60" y="120"/>
                  </a:lnTo>
                  <a:lnTo>
                    <a:pt x="58" y="119"/>
                  </a:lnTo>
                  <a:lnTo>
                    <a:pt x="57" y="118"/>
                  </a:lnTo>
                  <a:lnTo>
                    <a:pt x="54" y="116"/>
                  </a:lnTo>
                  <a:lnTo>
                    <a:pt x="52" y="115"/>
                  </a:lnTo>
                  <a:lnTo>
                    <a:pt x="52" y="114"/>
                  </a:lnTo>
                  <a:lnTo>
                    <a:pt x="52" y="113"/>
                  </a:lnTo>
                  <a:lnTo>
                    <a:pt x="53" y="113"/>
                  </a:lnTo>
                  <a:lnTo>
                    <a:pt x="54" y="113"/>
                  </a:lnTo>
                  <a:lnTo>
                    <a:pt x="55" y="111"/>
                  </a:lnTo>
                  <a:lnTo>
                    <a:pt x="56" y="110"/>
                  </a:lnTo>
                  <a:lnTo>
                    <a:pt x="57" y="109"/>
                  </a:lnTo>
                  <a:lnTo>
                    <a:pt x="57" y="109"/>
                  </a:lnTo>
                  <a:lnTo>
                    <a:pt x="57" y="110"/>
                  </a:lnTo>
                  <a:lnTo>
                    <a:pt x="58" y="111"/>
                  </a:lnTo>
                  <a:lnTo>
                    <a:pt x="60" y="112"/>
                  </a:lnTo>
                  <a:lnTo>
                    <a:pt x="64" y="113"/>
                  </a:lnTo>
                  <a:lnTo>
                    <a:pt x="66" y="114"/>
                  </a:lnTo>
                  <a:lnTo>
                    <a:pt x="68" y="115"/>
                  </a:lnTo>
                  <a:lnTo>
                    <a:pt x="69" y="115"/>
                  </a:lnTo>
                  <a:lnTo>
                    <a:pt x="70" y="115"/>
                  </a:lnTo>
                  <a:lnTo>
                    <a:pt x="72" y="116"/>
                  </a:lnTo>
                  <a:lnTo>
                    <a:pt x="75" y="116"/>
                  </a:lnTo>
                  <a:lnTo>
                    <a:pt x="77" y="118"/>
                  </a:lnTo>
                  <a:lnTo>
                    <a:pt x="81" y="119"/>
                  </a:lnTo>
                  <a:lnTo>
                    <a:pt x="81" y="118"/>
                  </a:lnTo>
                  <a:lnTo>
                    <a:pt x="81" y="118"/>
                  </a:lnTo>
                  <a:lnTo>
                    <a:pt x="81" y="116"/>
                  </a:lnTo>
                  <a:lnTo>
                    <a:pt x="79" y="115"/>
                  </a:lnTo>
                  <a:lnTo>
                    <a:pt x="77" y="114"/>
                  </a:lnTo>
                  <a:lnTo>
                    <a:pt x="76" y="113"/>
                  </a:lnTo>
                  <a:lnTo>
                    <a:pt x="75" y="113"/>
                  </a:lnTo>
                  <a:lnTo>
                    <a:pt x="74" y="111"/>
                  </a:lnTo>
                  <a:lnTo>
                    <a:pt x="74" y="109"/>
                  </a:lnTo>
                  <a:lnTo>
                    <a:pt x="74" y="107"/>
                  </a:lnTo>
                  <a:lnTo>
                    <a:pt x="76" y="107"/>
                  </a:lnTo>
                  <a:lnTo>
                    <a:pt x="77" y="104"/>
                  </a:lnTo>
                  <a:lnTo>
                    <a:pt x="78" y="104"/>
                  </a:lnTo>
                  <a:lnTo>
                    <a:pt x="79" y="103"/>
                  </a:lnTo>
                  <a:lnTo>
                    <a:pt x="82" y="104"/>
                  </a:lnTo>
                  <a:lnTo>
                    <a:pt x="82" y="104"/>
                  </a:lnTo>
                  <a:lnTo>
                    <a:pt x="82" y="104"/>
                  </a:lnTo>
                  <a:lnTo>
                    <a:pt x="83" y="103"/>
                  </a:lnTo>
                  <a:lnTo>
                    <a:pt x="83" y="101"/>
                  </a:lnTo>
                  <a:lnTo>
                    <a:pt x="84" y="101"/>
                  </a:lnTo>
                  <a:lnTo>
                    <a:pt x="86" y="100"/>
                  </a:lnTo>
                  <a:lnTo>
                    <a:pt x="87" y="99"/>
                  </a:lnTo>
                  <a:lnTo>
                    <a:pt x="89" y="98"/>
                  </a:lnTo>
                  <a:lnTo>
                    <a:pt x="89" y="98"/>
                  </a:lnTo>
                  <a:lnTo>
                    <a:pt x="91" y="97"/>
                  </a:lnTo>
                  <a:lnTo>
                    <a:pt x="94" y="97"/>
                  </a:lnTo>
                  <a:lnTo>
                    <a:pt x="95" y="98"/>
                  </a:lnTo>
                  <a:lnTo>
                    <a:pt x="96" y="98"/>
                  </a:lnTo>
                  <a:lnTo>
                    <a:pt x="97" y="99"/>
                  </a:lnTo>
                  <a:lnTo>
                    <a:pt x="97" y="100"/>
                  </a:lnTo>
                  <a:lnTo>
                    <a:pt x="98" y="100"/>
                  </a:lnTo>
                  <a:lnTo>
                    <a:pt x="99" y="100"/>
                  </a:lnTo>
                  <a:lnTo>
                    <a:pt x="100" y="100"/>
                  </a:lnTo>
                  <a:lnTo>
                    <a:pt x="101" y="100"/>
                  </a:lnTo>
                  <a:lnTo>
                    <a:pt x="101" y="99"/>
                  </a:lnTo>
                  <a:lnTo>
                    <a:pt x="101" y="98"/>
                  </a:lnTo>
                  <a:lnTo>
                    <a:pt x="101" y="97"/>
                  </a:lnTo>
                  <a:lnTo>
                    <a:pt x="102" y="96"/>
                  </a:lnTo>
                  <a:lnTo>
                    <a:pt x="102" y="95"/>
                  </a:lnTo>
                  <a:lnTo>
                    <a:pt x="102" y="94"/>
                  </a:lnTo>
                  <a:lnTo>
                    <a:pt x="101" y="94"/>
                  </a:lnTo>
                  <a:lnTo>
                    <a:pt x="101" y="92"/>
                  </a:lnTo>
                  <a:lnTo>
                    <a:pt x="100" y="92"/>
                  </a:lnTo>
                  <a:lnTo>
                    <a:pt x="98" y="92"/>
                  </a:lnTo>
                  <a:lnTo>
                    <a:pt x="96" y="93"/>
                  </a:lnTo>
                  <a:lnTo>
                    <a:pt x="96" y="94"/>
                  </a:lnTo>
                  <a:lnTo>
                    <a:pt x="96" y="93"/>
                  </a:lnTo>
                  <a:lnTo>
                    <a:pt x="95" y="92"/>
                  </a:lnTo>
                  <a:lnTo>
                    <a:pt x="96" y="91"/>
                  </a:lnTo>
                  <a:lnTo>
                    <a:pt x="96" y="90"/>
                  </a:lnTo>
                  <a:lnTo>
                    <a:pt x="98" y="87"/>
                  </a:lnTo>
                  <a:lnTo>
                    <a:pt x="99" y="86"/>
                  </a:lnTo>
                  <a:lnTo>
                    <a:pt x="101" y="85"/>
                  </a:lnTo>
                  <a:lnTo>
                    <a:pt x="101" y="83"/>
                  </a:lnTo>
                  <a:lnTo>
                    <a:pt x="99" y="81"/>
                  </a:lnTo>
                  <a:lnTo>
                    <a:pt x="98" y="81"/>
                  </a:lnTo>
                  <a:lnTo>
                    <a:pt x="97" y="79"/>
                  </a:lnTo>
                  <a:lnTo>
                    <a:pt x="96" y="79"/>
                  </a:lnTo>
                  <a:lnTo>
                    <a:pt x="96" y="78"/>
                  </a:lnTo>
                  <a:lnTo>
                    <a:pt x="96" y="77"/>
                  </a:lnTo>
                  <a:lnTo>
                    <a:pt x="97" y="76"/>
                  </a:lnTo>
                  <a:lnTo>
                    <a:pt x="98" y="76"/>
                  </a:lnTo>
                  <a:lnTo>
                    <a:pt x="98" y="77"/>
                  </a:lnTo>
                  <a:lnTo>
                    <a:pt x="100" y="78"/>
                  </a:lnTo>
                  <a:lnTo>
                    <a:pt x="101" y="79"/>
                  </a:lnTo>
                  <a:lnTo>
                    <a:pt x="102" y="79"/>
                  </a:lnTo>
                  <a:lnTo>
                    <a:pt x="103" y="78"/>
                  </a:lnTo>
                  <a:lnTo>
                    <a:pt x="104" y="78"/>
                  </a:lnTo>
                  <a:lnTo>
                    <a:pt x="105" y="78"/>
                  </a:lnTo>
                  <a:lnTo>
                    <a:pt x="108" y="79"/>
                  </a:lnTo>
                  <a:lnTo>
                    <a:pt x="110" y="80"/>
                  </a:lnTo>
                  <a:lnTo>
                    <a:pt x="111" y="81"/>
                  </a:lnTo>
                  <a:lnTo>
                    <a:pt x="112" y="81"/>
                  </a:lnTo>
                  <a:lnTo>
                    <a:pt x="112" y="82"/>
                  </a:lnTo>
                  <a:lnTo>
                    <a:pt x="112" y="83"/>
                  </a:lnTo>
                  <a:lnTo>
                    <a:pt x="111" y="85"/>
                  </a:lnTo>
                  <a:lnTo>
                    <a:pt x="110" y="85"/>
                  </a:lnTo>
                  <a:lnTo>
                    <a:pt x="109" y="86"/>
                  </a:lnTo>
                  <a:lnTo>
                    <a:pt x="107" y="86"/>
                  </a:lnTo>
                  <a:lnTo>
                    <a:pt x="105" y="87"/>
                  </a:lnTo>
                  <a:lnTo>
                    <a:pt x="105" y="87"/>
                  </a:lnTo>
                  <a:lnTo>
                    <a:pt x="105" y="88"/>
                  </a:lnTo>
                  <a:lnTo>
                    <a:pt x="107" y="89"/>
                  </a:lnTo>
                  <a:lnTo>
                    <a:pt x="109" y="90"/>
                  </a:lnTo>
                  <a:lnTo>
                    <a:pt x="110" y="92"/>
                  </a:lnTo>
                  <a:lnTo>
                    <a:pt x="111" y="94"/>
                  </a:lnTo>
                  <a:lnTo>
                    <a:pt x="112" y="94"/>
                  </a:lnTo>
                  <a:lnTo>
                    <a:pt x="113" y="94"/>
                  </a:lnTo>
                  <a:lnTo>
                    <a:pt x="114" y="94"/>
                  </a:lnTo>
                  <a:lnTo>
                    <a:pt x="114" y="94"/>
                  </a:lnTo>
                  <a:lnTo>
                    <a:pt x="116" y="94"/>
                  </a:lnTo>
                  <a:lnTo>
                    <a:pt x="118" y="94"/>
                  </a:lnTo>
                  <a:lnTo>
                    <a:pt x="120" y="94"/>
                  </a:lnTo>
                  <a:lnTo>
                    <a:pt x="121" y="94"/>
                  </a:lnTo>
                  <a:lnTo>
                    <a:pt x="121" y="94"/>
                  </a:lnTo>
                  <a:lnTo>
                    <a:pt x="122" y="94"/>
                  </a:lnTo>
                  <a:lnTo>
                    <a:pt x="122" y="92"/>
                  </a:lnTo>
                  <a:lnTo>
                    <a:pt x="122" y="90"/>
                  </a:lnTo>
                  <a:lnTo>
                    <a:pt x="123" y="88"/>
                  </a:lnTo>
                  <a:lnTo>
                    <a:pt x="123" y="88"/>
                  </a:lnTo>
                  <a:lnTo>
                    <a:pt x="127" y="86"/>
                  </a:lnTo>
                  <a:lnTo>
                    <a:pt x="130" y="83"/>
                  </a:lnTo>
                  <a:lnTo>
                    <a:pt x="137" y="79"/>
                  </a:lnTo>
                  <a:lnTo>
                    <a:pt x="139" y="78"/>
                  </a:lnTo>
                  <a:lnTo>
                    <a:pt x="141" y="76"/>
                  </a:lnTo>
                  <a:lnTo>
                    <a:pt x="142" y="76"/>
                  </a:lnTo>
                  <a:lnTo>
                    <a:pt x="144" y="77"/>
                  </a:lnTo>
                  <a:lnTo>
                    <a:pt x="146" y="79"/>
                  </a:lnTo>
                  <a:lnTo>
                    <a:pt x="146" y="79"/>
                  </a:lnTo>
                  <a:lnTo>
                    <a:pt x="146" y="79"/>
                  </a:lnTo>
                  <a:lnTo>
                    <a:pt x="147" y="79"/>
                  </a:lnTo>
                  <a:lnTo>
                    <a:pt x="149" y="75"/>
                  </a:lnTo>
                  <a:lnTo>
                    <a:pt x="149" y="75"/>
                  </a:lnTo>
                  <a:lnTo>
                    <a:pt x="151" y="74"/>
                  </a:lnTo>
                  <a:lnTo>
                    <a:pt x="153" y="73"/>
                  </a:lnTo>
                  <a:lnTo>
                    <a:pt x="154" y="72"/>
                  </a:lnTo>
                  <a:lnTo>
                    <a:pt x="155" y="72"/>
                  </a:lnTo>
                  <a:lnTo>
                    <a:pt x="156" y="73"/>
                  </a:lnTo>
                  <a:lnTo>
                    <a:pt x="156" y="73"/>
                  </a:lnTo>
                  <a:lnTo>
                    <a:pt x="156" y="74"/>
                  </a:lnTo>
                  <a:lnTo>
                    <a:pt x="156" y="74"/>
                  </a:lnTo>
                  <a:lnTo>
                    <a:pt x="154" y="75"/>
                  </a:lnTo>
                  <a:lnTo>
                    <a:pt x="154" y="76"/>
                  </a:lnTo>
                  <a:lnTo>
                    <a:pt x="154" y="81"/>
                  </a:lnTo>
                  <a:lnTo>
                    <a:pt x="155" y="80"/>
                  </a:lnTo>
                  <a:lnTo>
                    <a:pt x="157" y="81"/>
                  </a:lnTo>
                  <a:lnTo>
                    <a:pt x="159" y="81"/>
                  </a:lnTo>
                  <a:lnTo>
                    <a:pt x="159" y="82"/>
                  </a:lnTo>
                  <a:lnTo>
                    <a:pt x="160" y="81"/>
                  </a:lnTo>
                  <a:lnTo>
                    <a:pt x="160" y="81"/>
                  </a:lnTo>
                  <a:lnTo>
                    <a:pt x="162" y="78"/>
                  </a:lnTo>
                  <a:lnTo>
                    <a:pt x="163" y="76"/>
                  </a:lnTo>
                  <a:lnTo>
                    <a:pt x="164" y="75"/>
                  </a:lnTo>
                  <a:lnTo>
                    <a:pt x="165" y="75"/>
                  </a:lnTo>
                  <a:lnTo>
                    <a:pt x="167" y="75"/>
                  </a:lnTo>
                  <a:lnTo>
                    <a:pt x="171" y="76"/>
                  </a:lnTo>
                  <a:lnTo>
                    <a:pt x="173" y="77"/>
                  </a:lnTo>
                  <a:lnTo>
                    <a:pt x="174" y="77"/>
                  </a:lnTo>
                  <a:lnTo>
                    <a:pt x="175" y="77"/>
                  </a:lnTo>
                  <a:lnTo>
                    <a:pt x="176" y="75"/>
                  </a:lnTo>
                  <a:lnTo>
                    <a:pt x="177" y="75"/>
                  </a:lnTo>
                  <a:lnTo>
                    <a:pt x="178" y="75"/>
                  </a:lnTo>
                  <a:lnTo>
                    <a:pt x="179" y="75"/>
                  </a:lnTo>
                  <a:lnTo>
                    <a:pt x="180" y="75"/>
                  </a:lnTo>
                  <a:lnTo>
                    <a:pt x="183" y="75"/>
                  </a:lnTo>
                  <a:lnTo>
                    <a:pt x="184" y="75"/>
                  </a:lnTo>
                  <a:lnTo>
                    <a:pt x="184" y="74"/>
                  </a:lnTo>
                  <a:lnTo>
                    <a:pt x="184" y="73"/>
                  </a:lnTo>
                  <a:lnTo>
                    <a:pt x="184" y="73"/>
                  </a:lnTo>
                  <a:lnTo>
                    <a:pt x="185" y="75"/>
                  </a:lnTo>
                  <a:lnTo>
                    <a:pt x="185" y="75"/>
                  </a:lnTo>
                  <a:lnTo>
                    <a:pt x="185" y="77"/>
                  </a:lnTo>
                  <a:lnTo>
                    <a:pt x="186" y="78"/>
                  </a:lnTo>
                  <a:lnTo>
                    <a:pt x="186" y="79"/>
                  </a:lnTo>
                  <a:lnTo>
                    <a:pt x="187" y="79"/>
                  </a:lnTo>
                  <a:lnTo>
                    <a:pt x="188" y="79"/>
                  </a:lnTo>
                  <a:lnTo>
                    <a:pt x="189" y="79"/>
                  </a:lnTo>
                  <a:lnTo>
                    <a:pt x="190" y="79"/>
                  </a:lnTo>
                  <a:lnTo>
                    <a:pt x="190" y="78"/>
                  </a:lnTo>
                  <a:lnTo>
                    <a:pt x="190" y="76"/>
                  </a:lnTo>
                  <a:lnTo>
                    <a:pt x="190" y="75"/>
                  </a:lnTo>
                  <a:lnTo>
                    <a:pt x="190" y="75"/>
                  </a:lnTo>
                  <a:lnTo>
                    <a:pt x="190" y="75"/>
                  </a:lnTo>
                  <a:lnTo>
                    <a:pt x="193" y="75"/>
                  </a:lnTo>
                  <a:lnTo>
                    <a:pt x="194" y="75"/>
                  </a:lnTo>
                  <a:lnTo>
                    <a:pt x="195" y="74"/>
                  </a:lnTo>
                  <a:lnTo>
                    <a:pt x="196" y="73"/>
                  </a:lnTo>
                  <a:lnTo>
                    <a:pt x="196" y="72"/>
                  </a:lnTo>
                  <a:lnTo>
                    <a:pt x="196" y="71"/>
                  </a:lnTo>
                  <a:lnTo>
                    <a:pt x="195" y="69"/>
                  </a:lnTo>
                  <a:lnTo>
                    <a:pt x="193" y="68"/>
                  </a:lnTo>
                  <a:lnTo>
                    <a:pt x="191" y="66"/>
                  </a:lnTo>
                  <a:lnTo>
                    <a:pt x="190" y="66"/>
                  </a:lnTo>
                  <a:lnTo>
                    <a:pt x="191" y="65"/>
                  </a:lnTo>
                  <a:lnTo>
                    <a:pt x="192" y="64"/>
                  </a:lnTo>
                  <a:lnTo>
                    <a:pt x="194" y="64"/>
                  </a:lnTo>
                  <a:lnTo>
                    <a:pt x="194" y="64"/>
                  </a:lnTo>
                  <a:lnTo>
                    <a:pt x="195" y="63"/>
                  </a:lnTo>
                  <a:lnTo>
                    <a:pt x="195" y="63"/>
                  </a:lnTo>
                  <a:lnTo>
                    <a:pt x="196" y="63"/>
                  </a:lnTo>
                  <a:lnTo>
                    <a:pt x="197" y="64"/>
                  </a:lnTo>
                  <a:lnTo>
                    <a:pt x="197" y="65"/>
                  </a:lnTo>
                  <a:lnTo>
                    <a:pt x="198" y="65"/>
                  </a:lnTo>
                  <a:lnTo>
                    <a:pt x="202" y="64"/>
                  </a:lnTo>
                  <a:lnTo>
                    <a:pt x="204" y="64"/>
                  </a:lnTo>
                  <a:lnTo>
                    <a:pt x="208" y="64"/>
                  </a:lnTo>
                  <a:lnTo>
                    <a:pt x="210" y="65"/>
                  </a:lnTo>
                  <a:lnTo>
                    <a:pt x="213" y="66"/>
                  </a:lnTo>
                  <a:lnTo>
                    <a:pt x="216" y="69"/>
                  </a:lnTo>
                  <a:lnTo>
                    <a:pt x="220" y="73"/>
                  </a:lnTo>
                  <a:lnTo>
                    <a:pt x="221" y="73"/>
                  </a:lnTo>
                  <a:lnTo>
                    <a:pt x="222" y="73"/>
                  </a:lnTo>
                  <a:lnTo>
                    <a:pt x="223" y="73"/>
                  </a:lnTo>
                  <a:lnTo>
                    <a:pt x="224" y="73"/>
                  </a:lnTo>
                  <a:lnTo>
                    <a:pt x="225" y="73"/>
                  </a:lnTo>
                  <a:lnTo>
                    <a:pt x="227" y="74"/>
                  </a:lnTo>
                  <a:lnTo>
                    <a:pt x="229" y="75"/>
                  </a:lnTo>
                  <a:lnTo>
                    <a:pt x="231" y="76"/>
                  </a:lnTo>
                  <a:lnTo>
                    <a:pt x="235" y="79"/>
                  </a:lnTo>
                  <a:lnTo>
                    <a:pt x="236" y="79"/>
                  </a:lnTo>
                  <a:lnTo>
                    <a:pt x="239" y="80"/>
                  </a:lnTo>
                  <a:lnTo>
                    <a:pt x="239" y="80"/>
                  </a:lnTo>
                  <a:lnTo>
                    <a:pt x="240" y="79"/>
                  </a:lnTo>
                  <a:lnTo>
                    <a:pt x="241" y="78"/>
                  </a:lnTo>
                  <a:lnTo>
                    <a:pt x="241" y="75"/>
                  </a:lnTo>
                  <a:lnTo>
                    <a:pt x="241" y="74"/>
                  </a:lnTo>
                  <a:lnTo>
                    <a:pt x="241" y="73"/>
                  </a:lnTo>
                  <a:lnTo>
                    <a:pt x="239" y="74"/>
                  </a:lnTo>
                  <a:lnTo>
                    <a:pt x="237" y="74"/>
                  </a:lnTo>
                  <a:lnTo>
                    <a:pt x="237" y="74"/>
                  </a:lnTo>
                  <a:lnTo>
                    <a:pt x="236" y="73"/>
                  </a:lnTo>
                  <a:lnTo>
                    <a:pt x="235" y="71"/>
                  </a:lnTo>
                  <a:lnTo>
                    <a:pt x="235" y="70"/>
                  </a:lnTo>
                  <a:lnTo>
                    <a:pt x="235" y="69"/>
                  </a:lnTo>
                  <a:lnTo>
                    <a:pt x="235" y="69"/>
                  </a:lnTo>
                  <a:lnTo>
                    <a:pt x="235" y="69"/>
                  </a:lnTo>
                  <a:lnTo>
                    <a:pt x="235" y="67"/>
                  </a:lnTo>
                  <a:lnTo>
                    <a:pt x="235" y="66"/>
                  </a:lnTo>
                  <a:lnTo>
                    <a:pt x="235" y="65"/>
                  </a:lnTo>
                  <a:lnTo>
                    <a:pt x="235" y="65"/>
                  </a:lnTo>
                  <a:lnTo>
                    <a:pt x="235" y="65"/>
                  </a:lnTo>
                  <a:lnTo>
                    <a:pt x="233" y="65"/>
                  </a:lnTo>
                  <a:lnTo>
                    <a:pt x="232" y="66"/>
                  </a:lnTo>
                  <a:lnTo>
                    <a:pt x="231" y="66"/>
                  </a:lnTo>
                  <a:lnTo>
                    <a:pt x="231" y="65"/>
                  </a:lnTo>
                  <a:lnTo>
                    <a:pt x="231" y="63"/>
                  </a:lnTo>
                  <a:lnTo>
                    <a:pt x="232" y="61"/>
                  </a:lnTo>
                  <a:lnTo>
                    <a:pt x="232" y="57"/>
                  </a:lnTo>
                  <a:lnTo>
                    <a:pt x="232" y="55"/>
                  </a:lnTo>
                  <a:lnTo>
                    <a:pt x="231" y="52"/>
                  </a:lnTo>
                  <a:lnTo>
                    <a:pt x="230" y="51"/>
                  </a:lnTo>
                  <a:lnTo>
                    <a:pt x="230" y="50"/>
                  </a:lnTo>
                  <a:lnTo>
                    <a:pt x="231" y="50"/>
                  </a:lnTo>
                  <a:lnTo>
                    <a:pt x="232" y="50"/>
                  </a:lnTo>
                  <a:lnTo>
                    <a:pt x="235" y="47"/>
                  </a:lnTo>
                  <a:lnTo>
                    <a:pt x="238" y="45"/>
                  </a:lnTo>
                  <a:lnTo>
                    <a:pt x="240" y="44"/>
                  </a:lnTo>
                  <a:lnTo>
                    <a:pt x="241" y="43"/>
                  </a:lnTo>
                  <a:lnTo>
                    <a:pt x="241" y="41"/>
                  </a:lnTo>
                  <a:lnTo>
                    <a:pt x="241" y="38"/>
                  </a:lnTo>
                  <a:lnTo>
                    <a:pt x="241" y="36"/>
                  </a:lnTo>
                  <a:lnTo>
                    <a:pt x="243" y="33"/>
                  </a:lnTo>
                  <a:lnTo>
                    <a:pt x="244" y="31"/>
                  </a:lnTo>
                  <a:lnTo>
                    <a:pt x="245" y="31"/>
                  </a:lnTo>
                  <a:lnTo>
                    <a:pt x="247" y="31"/>
                  </a:lnTo>
                  <a:lnTo>
                    <a:pt x="248" y="31"/>
                  </a:lnTo>
                  <a:lnTo>
                    <a:pt x="249" y="31"/>
                  </a:lnTo>
                  <a:lnTo>
                    <a:pt x="250" y="31"/>
                  </a:lnTo>
                  <a:lnTo>
                    <a:pt x="254" y="31"/>
                  </a:lnTo>
                  <a:lnTo>
                    <a:pt x="254" y="32"/>
                  </a:lnTo>
                  <a:lnTo>
                    <a:pt x="255" y="31"/>
                  </a:lnTo>
                  <a:lnTo>
                    <a:pt x="256" y="31"/>
                  </a:lnTo>
                  <a:lnTo>
                    <a:pt x="257" y="31"/>
                  </a:lnTo>
                  <a:lnTo>
                    <a:pt x="259" y="32"/>
                  </a:lnTo>
                  <a:lnTo>
                    <a:pt x="260" y="33"/>
                  </a:lnTo>
                  <a:lnTo>
                    <a:pt x="261" y="33"/>
                  </a:lnTo>
                  <a:lnTo>
                    <a:pt x="264" y="32"/>
                  </a:lnTo>
                  <a:lnTo>
                    <a:pt x="264" y="32"/>
                  </a:lnTo>
                  <a:lnTo>
                    <a:pt x="265" y="33"/>
                  </a:lnTo>
                  <a:lnTo>
                    <a:pt x="265" y="33"/>
                  </a:lnTo>
                  <a:lnTo>
                    <a:pt x="265" y="34"/>
                  </a:lnTo>
                  <a:lnTo>
                    <a:pt x="263" y="37"/>
                  </a:lnTo>
                  <a:lnTo>
                    <a:pt x="261" y="38"/>
                  </a:lnTo>
                  <a:lnTo>
                    <a:pt x="260" y="41"/>
                  </a:lnTo>
                  <a:lnTo>
                    <a:pt x="260" y="44"/>
                  </a:lnTo>
                  <a:lnTo>
                    <a:pt x="260" y="45"/>
                  </a:lnTo>
                  <a:lnTo>
                    <a:pt x="259" y="47"/>
                  </a:lnTo>
                  <a:lnTo>
                    <a:pt x="259" y="50"/>
                  </a:lnTo>
                  <a:lnTo>
                    <a:pt x="259" y="50"/>
                  </a:lnTo>
                  <a:lnTo>
                    <a:pt x="260" y="50"/>
                  </a:lnTo>
                  <a:lnTo>
                    <a:pt x="260" y="53"/>
                  </a:lnTo>
                  <a:lnTo>
                    <a:pt x="262" y="55"/>
                  </a:lnTo>
                  <a:lnTo>
                    <a:pt x="263" y="57"/>
                  </a:lnTo>
                  <a:lnTo>
                    <a:pt x="263" y="58"/>
                  </a:lnTo>
                  <a:lnTo>
                    <a:pt x="262" y="59"/>
                  </a:lnTo>
                  <a:lnTo>
                    <a:pt x="260" y="63"/>
                  </a:lnTo>
                  <a:lnTo>
                    <a:pt x="260" y="65"/>
                  </a:lnTo>
                  <a:lnTo>
                    <a:pt x="260" y="68"/>
                  </a:lnTo>
                  <a:lnTo>
                    <a:pt x="261" y="70"/>
                  </a:lnTo>
                  <a:lnTo>
                    <a:pt x="262" y="71"/>
                  </a:lnTo>
                  <a:lnTo>
                    <a:pt x="261" y="72"/>
                  </a:lnTo>
                  <a:lnTo>
                    <a:pt x="261" y="73"/>
                  </a:lnTo>
                  <a:lnTo>
                    <a:pt x="261" y="74"/>
                  </a:lnTo>
                  <a:lnTo>
                    <a:pt x="262" y="75"/>
                  </a:lnTo>
                  <a:lnTo>
                    <a:pt x="263" y="75"/>
                  </a:lnTo>
                  <a:lnTo>
                    <a:pt x="264" y="77"/>
                  </a:lnTo>
                  <a:lnTo>
                    <a:pt x="265" y="78"/>
                  </a:lnTo>
                  <a:lnTo>
                    <a:pt x="266" y="79"/>
                  </a:lnTo>
                  <a:lnTo>
                    <a:pt x="266" y="81"/>
                  </a:lnTo>
                  <a:lnTo>
                    <a:pt x="266" y="82"/>
                  </a:lnTo>
                  <a:lnTo>
                    <a:pt x="266" y="84"/>
                  </a:lnTo>
                  <a:lnTo>
                    <a:pt x="266" y="86"/>
                  </a:lnTo>
                  <a:lnTo>
                    <a:pt x="266" y="87"/>
                  </a:lnTo>
                  <a:lnTo>
                    <a:pt x="266" y="88"/>
                  </a:lnTo>
                  <a:lnTo>
                    <a:pt x="264" y="88"/>
                  </a:lnTo>
                  <a:lnTo>
                    <a:pt x="263" y="89"/>
                  </a:lnTo>
                  <a:lnTo>
                    <a:pt x="261" y="90"/>
                  </a:lnTo>
                  <a:lnTo>
                    <a:pt x="260" y="91"/>
                  </a:lnTo>
                  <a:lnTo>
                    <a:pt x="260" y="94"/>
                  </a:lnTo>
                  <a:lnTo>
                    <a:pt x="258" y="95"/>
                  </a:lnTo>
                  <a:lnTo>
                    <a:pt x="256" y="96"/>
                  </a:lnTo>
                  <a:lnTo>
                    <a:pt x="254" y="96"/>
                  </a:lnTo>
                  <a:lnTo>
                    <a:pt x="252" y="97"/>
                  </a:lnTo>
                  <a:lnTo>
                    <a:pt x="249" y="97"/>
                  </a:lnTo>
                  <a:lnTo>
                    <a:pt x="245" y="96"/>
                  </a:lnTo>
                  <a:lnTo>
                    <a:pt x="246" y="98"/>
                  </a:lnTo>
                  <a:lnTo>
                    <a:pt x="247" y="99"/>
                  </a:lnTo>
                  <a:lnTo>
                    <a:pt x="248" y="100"/>
                  </a:lnTo>
                  <a:lnTo>
                    <a:pt x="251" y="101"/>
                  </a:lnTo>
                  <a:lnTo>
                    <a:pt x="253" y="101"/>
                  </a:lnTo>
                  <a:lnTo>
                    <a:pt x="254" y="100"/>
                  </a:lnTo>
                  <a:lnTo>
                    <a:pt x="255" y="100"/>
                  </a:lnTo>
                  <a:lnTo>
                    <a:pt x="257" y="101"/>
                  </a:lnTo>
                  <a:lnTo>
                    <a:pt x="258" y="101"/>
                  </a:lnTo>
                  <a:lnTo>
                    <a:pt x="260" y="102"/>
                  </a:lnTo>
                  <a:lnTo>
                    <a:pt x="260" y="103"/>
                  </a:lnTo>
                  <a:lnTo>
                    <a:pt x="261" y="103"/>
                  </a:lnTo>
                  <a:lnTo>
                    <a:pt x="261" y="103"/>
                  </a:lnTo>
                  <a:lnTo>
                    <a:pt x="262" y="103"/>
                  </a:lnTo>
                  <a:lnTo>
                    <a:pt x="262" y="102"/>
                  </a:lnTo>
                  <a:lnTo>
                    <a:pt x="261" y="101"/>
                  </a:lnTo>
                  <a:lnTo>
                    <a:pt x="260" y="100"/>
                  </a:lnTo>
                  <a:lnTo>
                    <a:pt x="260" y="99"/>
                  </a:lnTo>
                  <a:lnTo>
                    <a:pt x="260" y="98"/>
                  </a:lnTo>
                  <a:lnTo>
                    <a:pt x="261" y="97"/>
                  </a:lnTo>
                  <a:lnTo>
                    <a:pt x="263" y="97"/>
                  </a:lnTo>
                  <a:lnTo>
                    <a:pt x="265" y="97"/>
                  </a:lnTo>
                  <a:lnTo>
                    <a:pt x="268" y="97"/>
                  </a:lnTo>
                  <a:lnTo>
                    <a:pt x="270" y="97"/>
                  </a:lnTo>
                  <a:lnTo>
                    <a:pt x="272" y="95"/>
                  </a:lnTo>
                  <a:lnTo>
                    <a:pt x="272" y="95"/>
                  </a:lnTo>
                  <a:lnTo>
                    <a:pt x="272" y="94"/>
                  </a:lnTo>
                  <a:lnTo>
                    <a:pt x="272" y="92"/>
                  </a:lnTo>
                  <a:lnTo>
                    <a:pt x="272" y="91"/>
                  </a:lnTo>
                  <a:lnTo>
                    <a:pt x="272" y="89"/>
                  </a:lnTo>
                  <a:lnTo>
                    <a:pt x="272" y="88"/>
                  </a:lnTo>
                  <a:lnTo>
                    <a:pt x="273" y="87"/>
                  </a:lnTo>
                  <a:lnTo>
                    <a:pt x="273" y="87"/>
                  </a:lnTo>
                  <a:lnTo>
                    <a:pt x="273" y="87"/>
                  </a:lnTo>
                  <a:lnTo>
                    <a:pt x="274" y="87"/>
                  </a:lnTo>
                  <a:lnTo>
                    <a:pt x="275" y="87"/>
                  </a:lnTo>
                  <a:lnTo>
                    <a:pt x="275" y="86"/>
                  </a:lnTo>
                  <a:lnTo>
                    <a:pt x="275" y="84"/>
                  </a:lnTo>
                  <a:lnTo>
                    <a:pt x="275" y="81"/>
                  </a:lnTo>
                  <a:lnTo>
                    <a:pt x="273" y="78"/>
                  </a:lnTo>
                  <a:lnTo>
                    <a:pt x="273" y="75"/>
                  </a:lnTo>
                  <a:lnTo>
                    <a:pt x="273" y="75"/>
                  </a:lnTo>
                  <a:lnTo>
                    <a:pt x="273" y="75"/>
                  </a:lnTo>
                  <a:lnTo>
                    <a:pt x="274" y="75"/>
                  </a:lnTo>
                  <a:lnTo>
                    <a:pt x="275" y="75"/>
                  </a:lnTo>
                  <a:lnTo>
                    <a:pt x="276" y="75"/>
                  </a:lnTo>
                  <a:lnTo>
                    <a:pt x="277" y="75"/>
                  </a:lnTo>
                  <a:lnTo>
                    <a:pt x="277" y="74"/>
                  </a:lnTo>
                  <a:lnTo>
                    <a:pt x="276" y="72"/>
                  </a:lnTo>
                  <a:lnTo>
                    <a:pt x="275" y="70"/>
                  </a:lnTo>
                  <a:lnTo>
                    <a:pt x="275" y="70"/>
                  </a:lnTo>
                  <a:lnTo>
                    <a:pt x="275" y="70"/>
                  </a:lnTo>
                  <a:lnTo>
                    <a:pt x="273" y="70"/>
                  </a:lnTo>
                  <a:lnTo>
                    <a:pt x="273" y="70"/>
                  </a:lnTo>
                  <a:lnTo>
                    <a:pt x="272" y="69"/>
                  </a:lnTo>
                  <a:lnTo>
                    <a:pt x="271" y="67"/>
                  </a:lnTo>
                  <a:lnTo>
                    <a:pt x="271" y="64"/>
                  </a:lnTo>
                  <a:lnTo>
                    <a:pt x="271" y="62"/>
                  </a:lnTo>
                  <a:lnTo>
                    <a:pt x="271" y="58"/>
                  </a:lnTo>
                  <a:lnTo>
                    <a:pt x="272" y="57"/>
                  </a:lnTo>
                  <a:lnTo>
                    <a:pt x="272" y="55"/>
                  </a:lnTo>
                  <a:lnTo>
                    <a:pt x="273" y="53"/>
                  </a:lnTo>
                  <a:lnTo>
                    <a:pt x="273" y="53"/>
                  </a:lnTo>
                  <a:lnTo>
                    <a:pt x="272" y="51"/>
                  </a:lnTo>
                  <a:lnTo>
                    <a:pt x="269" y="50"/>
                  </a:lnTo>
                  <a:lnTo>
                    <a:pt x="268" y="50"/>
                  </a:lnTo>
                  <a:lnTo>
                    <a:pt x="268" y="48"/>
                  </a:lnTo>
                  <a:lnTo>
                    <a:pt x="268" y="46"/>
                  </a:lnTo>
                  <a:lnTo>
                    <a:pt x="268" y="44"/>
                  </a:lnTo>
                  <a:lnTo>
                    <a:pt x="269" y="43"/>
                  </a:lnTo>
                  <a:lnTo>
                    <a:pt x="271" y="42"/>
                  </a:lnTo>
                  <a:lnTo>
                    <a:pt x="273" y="38"/>
                  </a:lnTo>
                  <a:lnTo>
                    <a:pt x="274" y="36"/>
                  </a:lnTo>
                  <a:lnTo>
                    <a:pt x="275" y="33"/>
                  </a:lnTo>
                  <a:lnTo>
                    <a:pt x="275" y="30"/>
                  </a:lnTo>
                  <a:lnTo>
                    <a:pt x="275" y="29"/>
                  </a:lnTo>
                  <a:lnTo>
                    <a:pt x="275" y="28"/>
                  </a:lnTo>
                  <a:lnTo>
                    <a:pt x="275" y="28"/>
                  </a:lnTo>
                  <a:lnTo>
                    <a:pt x="275" y="28"/>
                  </a:lnTo>
                  <a:lnTo>
                    <a:pt x="276" y="29"/>
                  </a:lnTo>
                  <a:lnTo>
                    <a:pt x="276" y="30"/>
                  </a:lnTo>
                  <a:lnTo>
                    <a:pt x="276" y="31"/>
                  </a:lnTo>
                  <a:lnTo>
                    <a:pt x="276" y="31"/>
                  </a:lnTo>
                  <a:lnTo>
                    <a:pt x="277" y="31"/>
                  </a:lnTo>
                  <a:lnTo>
                    <a:pt x="278" y="32"/>
                  </a:lnTo>
                  <a:lnTo>
                    <a:pt x="279" y="33"/>
                  </a:lnTo>
                  <a:lnTo>
                    <a:pt x="279" y="34"/>
                  </a:lnTo>
                  <a:lnTo>
                    <a:pt x="279" y="37"/>
                  </a:lnTo>
                  <a:lnTo>
                    <a:pt x="278" y="41"/>
                  </a:lnTo>
                  <a:lnTo>
                    <a:pt x="279" y="43"/>
                  </a:lnTo>
                  <a:lnTo>
                    <a:pt x="279" y="44"/>
                  </a:lnTo>
                  <a:lnTo>
                    <a:pt x="279" y="46"/>
                  </a:lnTo>
                  <a:lnTo>
                    <a:pt x="280" y="46"/>
                  </a:lnTo>
                  <a:lnTo>
                    <a:pt x="284" y="49"/>
                  </a:lnTo>
                  <a:lnTo>
                    <a:pt x="287" y="50"/>
                  </a:lnTo>
                  <a:lnTo>
                    <a:pt x="287" y="51"/>
                  </a:lnTo>
                  <a:lnTo>
                    <a:pt x="289" y="51"/>
                  </a:lnTo>
                  <a:lnTo>
                    <a:pt x="290" y="51"/>
                  </a:lnTo>
                  <a:lnTo>
                    <a:pt x="292" y="51"/>
                  </a:lnTo>
                  <a:lnTo>
                    <a:pt x="294" y="53"/>
                  </a:lnTo>
                  <a:lnTo>
                    <a:pt x="296" y="54"/>
                  </a:lnTo>
                  <a:lnTo>
                    <a:pt x="296" y="55"/>
                  </a:lnTo>
                  <a:lnTo>
                    <a:pt x="297" y="54"/>
                  </a:lnTo>
                  <a:lnTo>
                    <a:pt x="298" y="54"/>
                  </a:lnTo>
                  <a:lnTo>
                    <a:pt x="298" y="54"/>
                  </a:lnTo>
                  <a:lnTo>
                    <a:pt x="300" y="54"/>
                  </a:lnTo>
                  <a:lnTo>
                    <a:pt x="300" y="54"/>
                  </a:lnTo>
                  <a:lnTo>
                    <a:pt x="301" y="54"/>
                  </a:lnTo>
                  <a:lnTo>
                    <a:pt x="301" y="53"/>
                  </a:lnTo>
                  <a:lnTo>
                    <a:pt x="300" y="51"/>
                  </a:lnTo>
                  <a:lnTo>
                    <a:pt x="297" y="50"/>
                  </a:lnTo>
                  <a:lnTo>
                    <a:pt x="296" y="49"/>
                  </a:lnTo>
                  <a:lnTo>
                    <a:pt x="294" y="48"/>
                  </a:lnTo>
                  <a:lnTo>
                    <a:pt x="290" y="47"/>
                  </a:lnTo>
                  <a:lnTo>
                    <a:pt x="289" y="46"/>
                  </a:lnTo>
                  <a:lnTo>
                    <a:pt x="287" y="46"/>
                  </a:lnTo>
                  <a:lnTo>
                    <a:pt x="286" y="45"/>
                  </a:lnTo>
                  <a:lnTo>
                    <a:pt x="286" y="44"/>
                  </a:lnTo>
                  <a:lnTo>
                    <a:pt x="286" y="42"/>
                  </a:lnTo>
                  <a:lnTo>
                    <a:pt x="286" y="40"/>
                  </a:lnTo>
                  <a:lnTo>
                    <a:pt x="286" y="38"/>
                  </a:lnTo>
                  <a:lnTo>
                    <a:pt x="287" y="38"/>
                  </a:lnTo>
                  <a:lnTo>
                    <a:pt x="288" y="38"/>
                  </a:lnTo>
                  <a:lnTo>
                    <a:pt x="289" y="38"/>
                  </a:lnTo>
                  <a:lnTo>
                    <a:pt x="292" y="41"/>
                  </a:lnTo>
                  <a:lnTo>
                    <a:pt x="294" y="42"/>
                  </a:lnTo>
                  <a:lnTo>
                    <a:pt x="295" y="42"/>
                  </a:lnTo>
                  <a:lnTo>
                    <a:pt x="296" y="42"/>
                  </a:lnTo>
                  <a:lnTo>
                    <a:pt x="297" y="41"/>
                  </a:lnTo>
                  <a:lnTo>
                    <a:pt x="298" y="40"/>
                  </a:lnTo>
                  <a:lnTo>
                    <a:pt x="298" y="39"/>
                  </a:lnTo>
                  <a:lnTo>
                    <a:pt x="298" y="38"/>
                  </a:lnTo>
                  <a:lnTo>
                    <a:pt x="296" y="37"/>
                  </a:lnTo>
                  <a:lnTo>
                    <a:pt x="294" y="37"/>
                  </a:lnTo>
                  <a:lnTo>
                    <a:pt x="293" y="37"/>
                  </a:lnTo>
                  <a:lnTo>
                    <a:pt x="292" y="37"/>
                  </a:lnTo>
                  <a:lnTo>
                    <a:pt x="292" y="35"/>
                  </a:lnTo>
                  <a:lnTo>
                    <a:pt x="292" y="35"/>
                  </a:lnTo>
                  <a:lnTo>
                    <a:pt x="293" y="34"/>
                  </a:lnTo>
                  <a:lnTo>
                    <a:pt x="294" y="33"/>
                  </a:lnTo>
                  <a:lnTo>
                    <a:pt x="298" y="32"/>
                  </a:lnTo>
                  <a:lnTo>
                    <a:pt x="299" y="32"/>
                  </a:lnTo>
                  <a:lnTo>
                    <a:pt x="302" y="32"/>
                  </a:lnTo>
                  <a:lnTo>
                    <a:pt x="305" y="33"/>
                  </a:lnTo>
                  <a:lnTo>
                    <a:pt x="305" y="33"/>
                  </a:lnTo>
                  <a:lnTo>
                    <a:pt x="307" y="34"/>
                  </a:lnTo>
                  <a:lnTo>
                    <a:pt x="309" y="37"/>
                  </a:lnTo>
                  <a:lnTo>
                    <a:pt x="313" y="42"/>
                  </a:lnTo>
                  <a:lnTo>
                    <a:pt x="315" y="43"/>
                  </a:lnTo>
                  <a:lnTo>
                    <a:pt x="316" y="43"/>
                  </a:lnTo>
                  <a:lnTo>
                    <a:pt x="317" y="43"/>
                  </a:lnTo>
                  <a:lnTo>
                    <a:pt x="318" y="43"/>
                  </a:lnTo>
                  <a:lnTo>
                    <a:pt x="320" y="43"/>
                  </a:lnTo>
                  <a:lnTo>
                    <a:pt x="321" y="43"/>
                  </a:lnTo>
                  <a:lnTo>
                    <a:pt x="322" y="44"/>
                  </a:lnTo>
                  <a:lnTo>
                    <a:pt x="322" y="45"/>
                  </a:lnTo>
                  <a:lnTo>
                    <a:pt x="320" y="49"/>
                  </a:lnTo>
                  <a:lnTo>
                    <a:pt x="320" y="50"/>
                  </a:lnTo>
                  <a:lnTo>
                    <a:pt x="320" y="50"/>
                  </a:lnTo>
                  <a:lnTo>
                    <a:pt x="321" y="50"/>
                  </a:lnTo>
                  <a:lnTo>
                    <a:pt x="324" y="51"/>
                  </a:lnTo>
                  <a:lnTo>
                    <a:pt x="326" y="51"/>
                  </a:lnTo>
                  <a:lnTo>
                    <a:pt x="327" y="51"/>
                  </a:lnTo>
                  <a:lnTo>
                    <a:pt x="328" y="50"/>
                  </a:lnTo>
                  <a:lnTo>
                    <a:pt x="328" y="50"/>
                  </a:lnTo>
                  <a:lnTo>
                    <a:pt x="327" y="48"/>
                  </a:lnTo>
                  <a:lnTo>
                    <a:pt x="325" y="46"/>
                  </a:lnTo>
                  <a:lnTo>
                    <a:pt x="324" y="43"/>
                  </a:lnTo>
                  <a:lnTo>
                    <a:pt x="321" y="38"/>
                  </a:lnTo>
                  <a:lnTo>
                    <a:pt x="320" y="37"/>
                  </a:lnTo>
                  <a:lnTo>
                    <a:pt x="320" y="37"/>
                  </a:lnTo>
                  <a:lnTo>
                    <a:pt x="320" y="37"/>
                  </a:lnTo>
                  <a:lnTo>
                    <a:pt x="320" y="35"/>
                  </a:lnTo>
                  <a:lnTo>
                    <a:pt x="320" y="35"/>
                  </a:lnTo>
                  <a:lnTo>
                    <a:pt x="318" y="34"/>
                  </a:lnTo>
                  <a:lnTo>
                    <a:pt x="317" y="33"/>
                  </a:lnTo>
                  <a:lnTo>
                    <a:pt x="315" y="33"/>
                  </a:lnTo>
                  <a:lnTo>
                    <a:pt x="314" y="32"/>
                  </a:lnTo>
                  <a:lnTo>
                    <a:pt x="313" y="31"/>
                  </a:lnTo>
                  <a:lnTo>
                    <a:pt x="312" y="30"/>
                  </a:lnTo>
                  <a:lnTo>
                    <a:pt x="312" y="28"/>
                  </a:lnTo>
                  <a:lnTo>
                    <a:pt x="311" y="26"/>
                  </a:lnTo>
                  <a:lnTo>
                    <a:pt x="312" y="24"/>
                  </a:lnTo>
                  <a:lnTo>
                    <a:pt x="312" y="23"/>
                  </a:lnTo>
                  <a:lnTo>
                    <a:pt x="313" y="22"/>
                  </a:lnTo>
                  <a:lnTo>
                    <a:pt x="315" y="22"/>
                  </a:lnTo>
                  <a:lnTo>
                    <a:pt x="317" y="23"/>
                  </a:lnTo>
                  <a:lnTo>
                    <a:pt x="318" y="23"/>
                  </a:lnTo>
                  <a:lnTo>
                    <a:pt x="320" y="23"/>
                  </a:lnTo>
                  <a:lnTo>
                    <a:pt x="324" y="22"/>
                  </a:lnTo>
                  <a:lnTo>
                    <a:pt x="327" y="22"/>
                  </a:lnTo>
                  <a:lnTo>
                    <a:pt x="329" y="22"/>
                  </a:lnTo>
                  <a:lnTo>
                    <a:pt x="330" y="22"/>
                  </a:lnTo>
                  <a:lnTo>
                    <a:pt x="331" y="22"/>
                  </a:lnTo>
                  <a:lnTo>
                    <a:pt x="332" y="22"/>
                  </a:lnTo>
                  <a:lnTo>
                    <a:pt x="334" y="22"/>
                  </a:lnTo>
                  <a:lnTo>
                    <a:pt x="335" y="22"/>
                  </a:lnTo>
                  <a:lnTo>
                    <a:pt x="335" y="23"/>
                  </a:lnTo>
                  <a:lnTo>
                    <a:pt x="334" y="24"/>
                  </a:lnTo>
                  <a:lnTo>
                    <a:pt x="333" y="25"/>
                  </a:lnTo>
                  <a:lnTo>
                    <a:pt x="334" y="26"/>
                  </a:lnTo>
                  <a:lnTo>
                    <a:pt x="334" y="26"/>
                  </a:lnTo>
                  <a:lnTo>
                    <a:pt x="335" y="27"/>
                  </a:lnTo>
                  <a:lnTo>
                    <a:pt x="335" y="27"/>
                  </a:lnTo>
                  <a:lnTo>
                    <a:pt x="336" y="26"/>
                  </a:lnTo>
                  <a:lnTo>
                    <a:pt x="337" y="25"/>
                  </a:lnTo>
                  <a:lnTo>
                    <a:pt x="338" y="26"/>
                  </a:lnTo>
                  <a:lnTo>
                    <a:pt x="340" y="26"/>
                  </a:lnTo>
                  <a:lnTo>
                    <a:pt x="340" y="25"/>
                  </a:lnTo>
                  <a:lnTo>
                    <a:pt x="340" y="25"/>
                  </a:lnTo>
                  <a:lnTo>
                    <a:pt x="339" y="24"/>
                  </a:lnTo>
                  <a:lnTo>
                    <a:pt x="338" y="23"/>
                  </a:lnTo>
                  <a:lnTo>
                    <a:pt x="338" y="21"/>
                  </a:lnTo>
                  <a:lnTo>
                    <a:pt x="338" y="20"/>
                  </a:lnTo>
                  <a:lnTo>
                    <a:pt x="337" y="20"/>
                  </a:lnTo>
                  <a:lnTo>
                    <a:pt x="336" y="19"/>
                  </a:lnTo>
                  <a:lnTo>
                    <a:pt x="336" y="18"/>
                  </a:lnTo>
                  <a:lnTo>
                    <a:pt x="336" y="18"/>
                  </a:lnTo>
                  <a:lnTo>
                    <a:pt x="336" y="17"/>
                  </a:lnTo>
                  <a:lnTo>
                    <a:pt x="336" y="17"/>
                  </a:lnTo>
                  <a:lnTo>
                    <a:pt x="335" y="14"/>
                  </a:lnTo>
                  <a:lnTo>
                    <a:pt x="335" y="13"/>
                  </a:lnTo>
                  <a:lnTo>
                    <a:pt x="334" y="12"/>
                  </a:lnTo>
                  <a:lnTo>
                    <a:pt x="335" y="12"/>
                  </a:lnTo>
                  <a:lnTo>
                    <a:pt x="335" y="12"/>
                  </a:lnTo>
                  <a:lnTo>
                    <a:pt x="336" y="12"/>
                  </a:lnTo>
                  <a:lnTo>
                    <a:pt x="337" y="12"/>
                  </a:lnTo>
                  <a:lnTo>
                    <a:pt x="337" y="12"/>
                  </a:lnTo>
                  <a:lnTo>
                    <a:pt x="338" y="11"/>
                  </a:lnTo>
                  <a:lnTo>
                    <a:pt x="338" y="10"/>
                  </a:lnTo>
                  <a:lnTo>
                    <a:pt x="340" y="10"/>
                  </a:lnTo>
                  <a:lnTo>
                    <a:pt x="341" y="9"/>
                  </a:lnTo>
                  <a:lnTo>
                    <a:pt x="342" y="9"/>
                  </a:lnTo>
                  <a:lnTo>
                    <a:pt x="343" y="7"/>
                  </a:lnTo>
                  <a:lnTo>
                    <a:pt x="343" y="6"/>
                  </a:lnTo>
                  <a:lnTo>
                    <a:pt x="343" y="6"/>
                  </a:lnTo>
                  <a:lnTo>
                    <a:pt x="343" y="5"/>
                  </a:lnTo>
                  <a:lnTo>
                    <a:pt x="344" y="6"/>
                  </a:lnTo>
                  <a:lnTo>
                    <a:pt x="345" y="6"/>
                  </a:lnTo>
                  <a:lnTo>
                    <a:pt x="346" y="6"/>
                  </a:lnTo>
                  <a:lnTo>
                    <a:pt x="347" y="6"/>
                  </a:lnTo>
                  <a:lnTo>
                    <a:pt x="348" y="6"/>
                  </a:lnTo>
                  <a:lnTo>
                    <a:pt x="349" y="6"/>
                  </a:lnTo>
                  <a:lnTo>
                    <a:pt x="351" y="5"/>
                  </a:lnTo>
                  <a:lnTo>
                    <a:pt x="354" y="4"/>
                  </a:lnTo>
                  <a:lnTo>
                    <a:pt x="357" y="2"/>
                  </a:lnTo>
                  <a:lnTo>
                    <a:pt x="359" y="2"/>
                  </a:lnTo>
                  <a:lnTo>
                    <a:pt x="362" y="0"/>
                  </a:lnTo>
                  <a:lnTo>
                    <a:pt x="364" y="0"/>
                  </a:lnTo>
                  <a:lnTo>
                    <a:pt x="345" y="26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57" name="Freeform 635"/>
            <p:cNvSpPr>
              <a:spLocks/>
            </p:cNvSpPr>
            <p:nvPr/>
          </p:nvSpPr>
          <p:spPr bwMode="auto">
            <a:xfrm>
              <a:off x="7929565" y="5700707"/>
              <a:ext cx="58738" cy="46038"/>
            </a:xfrm>
            <a:custGeom>
              <a:avLst/>
              <a:gdLst/>
              <a:ahLst/>
              <a:cxnLst>
                <a:cxn ang="0">
                  <a:pos x="26" y="3"/>
                </a:cxn>
                <a:cxn ang="0">
                  <a:pos x="22" y="0"/>
                </a:cxn>
                <a:cxn ang="0">
                  <a:pos x="17" y="0"/>
                </a:cxn>
                <a:cxn ang="0">
                  <a:pos x="11" y="2"/>
                </a:cxn>
                <a:cxn ang="0">
                  <a:pos x="7" y="4"/>
                </a:cxn>
                <a:cxn ang="0">
                  <a:pos x="5" y="5"/>
                </a:cxn>
                <a:cxn ang="0">
                  <a:pos x="5" y="7"/>
                </a:cxn>
                <a:cxn ang="0">
                  <a:pos x="5" y="9"/>
                </a:cxn>
                <a:cxn ang="0">
                  <a:pos x="1" y="12"/>
                </a:cxn>
                <a:cxn ang="0">
                  <a:pos x="0" y="17"/>
                </a:cxn>
                <a:cxn ang="0">
                  <a:pos x="1" y="19"/>
                </a:cxn>
                <a:cxn ang="0">
                  <a:pos x="4" y="20"/>
                </a:cxn>
                <a:cxn ang="0">
                  <a:pos x="9" y="20"/>
                </a:cxn>
                <a:cxn ang="0">
                  <a:pos x="11" y="21"/>
                </a:cxn>
                <a:cxn ang="0">
                  <a:pos x="12" y="25"/>
                </a:cxn>
                <a:cxn ang="0">
                  <a:pos x="13" y="25"/>
                </a:cxn>
                <a:cxn ang="0">
                  <a:pos x="16" y="24"/>
                </a:cxn>
                <a:cxn ang="0">
                  <a:pos x="18" y="26"/>
                </a:cxn>
                <a:cxn ang="0">
                  <a:pos x="21" y="28"/>
                </a:cxn>
                <a:cxn ang="0">
                  <a:pos x="23" y="28"/>
                </a:cxn>
                <a:cxn ang="0">
                  <a:pos x="24" y="28"/>
                </a:cxn>
                <a:cxn ang="0">
                  <a:pos x="26" y="28"/>
                </a:cxn>
                <a:cxn ang="0">
                  <a:pos x="27" y="29"/>
                </a:cxn>
                <a:cxn ang="0">
                  <a:pos x="32" y="29"/>
                </a:cxn>
                <a:cxn ang="0">
                  <a:pos x="37" y="28"/>
                </a:cxn>
                <a:cxn ang="0">
                  <a:pos x="37" y="27"/>
                </a:cxn>
                <a:cxn ang="0">
                  <a:pos x="33" y="26"/>
                </a:cxn>
                <a:cxn ang="0">
                  <a:pos x="30" y="24"/>
                </a:cxn>
                <a:cxn ang="0">
                  <a:pos x="30" y="24"/>
                </a:cxn>
                <a:cxn ang="0">
                  <a:pos x="29" y="23"/>
                </a:cxn>
                <a:cxn ang="0">
                  <a:pos x="24" y="20"/>
                </a:cxn>
                <a:cxn ang="0">
                  <a:pos x="23" y="18"/>
                </a:cxn>
                <a:cxn ang="0">
                  <a:pos x="23" y="15"/>
                </a:cxn>
                <a:cxn ang="0">
                  <a:pos x="22" y="14"/>
                </a:cxn>
                <a:cxn ang="0">
                  <a:pos x="22" y="11"/>
                </a:cxn>
                <a:cxn ang="0">
                  <a:pos x="22" y="11"/>
                </a:cxn>
                <a:cxn ang="0">
                  <a:pos x="23" y="8"/>
                </a:cxn>
                <a:cxn ang="0">
                  <a:pos x="24" y="5"/>
                </a:cxn>
                <a:cxn ang="0">
                  <a:pos x="26" y="4"/>
                </a:cxn>
                <a:cxn ang="0">
                  <a:pos x="26" y="3"/>
                </a:cxn>
              </a:cxnLst>
              <a:rect l="0" t="0" r="r" b="b"/>
              <a:pathLst>
                <a:path w="37" h="29">
                  <a:moveTo>
                    <a:pt x="26" y="3"/>
                  </a:moveTo>
                  <a:lnTo>
                    <a:pt x="26" y="3"/>
                  </a:lnTo>
                  <a:lnTo>
                    <a:pt x="24" y="1"/>
                  </a:lnTo>
                  <a:lnTo>
                    <a:pt x="22" y="0"/>
                  </a:lnTo>
                  <a:lnTo>
                    <a:pt x="18" y="0"/>
                  </a:lnTo>
                  <a:lnTo>
                    <a:pt x="17" y="0"/>
                  </a:lnTo>
                  <a:lnTo>
                    <a:pt x="14" y="0"/>
                  </a:lnTo>
                  <a:lnTo>
                    <a:pt x="11" y="2"/>
                  </a:lnTo>
                  <a:lnTo>
                    <a:pt x="10" y="3"/>
                  </a:lnTo>
                  <a:lnTo>
                    <a:pt x="7" y="4"/>
                  </a:lnTo>
                  <a:lnTo>
                    <a:pt x="6" y="5"/>
                  </a:lnTo>
                  <a:lnTo>
                    <a:pt x="5" y="5"/>
                  </a:lnTo>
                  <a:lnTo>
                    <a:pt x="5" y="7"/>
                  </a:lnTo>
                  <a:lnTo>
                    <a:pt x="5" y="7"/>
                  </a:lnTo>
                  <a:lnTo>
                    <a:pt x="5" y="8"/>
                  </a:lnTo>
                  <a:lnTo>
                    <a:pt x="5" y="9"/>
                  </a:lnTo>
                  <a:lnTo>
                    <a:pt x="3" y="11"/>
                  </a:lnTo>
                  <a:lnTo>
                    <a:pt x="1" y="12"/>
                  </a:lnTo>
                  <a:lnTo>
                    <a:pt x="0" y="15"/>
                  </a:lnTo>
                  <a:lnTo>
                    <a:pt x="0" y="17"/>
                  </a:lnTo>
                  <a:lnTo>
                    <a:pt x="0" y="18"/>
                  </a:lnTo>
                  <a:lnTo>
                    <a:pt x="1" y="19"/>
                  </a:lnTo>
                  <a:lnTo>
                    <a:pt x="2" y="20"/>
                  </a:lnTo>
                  <a:lnTo>
                    <a:pt x="4" y="20"/>
                  </a:lnTo>
                  <a:lnTo>
                    <a:pt x="6" y="20"/>
                  </a:lnTo>
                  <a:lnTo>
                    <a:pt x="9" y="20"/>
                  </a:lnTo>
                  <a:lnTo>
                    <a:pt x="10" y="21"/>
                  </a:lnTo>
                  <a:lnTo>
                    <a:pt x="11" y="21"/>
                  </a:lnTo>
                  <a:lnTo>
                    <a:pt x="11" y="24"/>
                  </a:lnTo>
                  <a:lnTo>
                    <a:pt x="12" y="25"/>
                  </a:lnTo>
                  <a:lnTo>
                    <a:pt x="13" y="25"/>
                  </a:lnTo>
                  <a:lnTo>
                    <a:pt x="13" y="25"/>
                  </a:lnTo>
                  <a:lnTo>
                    <a:pt x="15" y="24"/>
                  </a:lnTo>
                  <a:lnTo>
                    <a:pt x="16" y="24"/>
                  </a:lnTo>
                  <a:lnTo>
                    <a:pt x="17" y="24"/>
                  </a:lnTo>
                  <a:lnTo>
                    <a:pt x="18" y="26"/>
                  </a:lnTo>
                  <a:lnTo>
                    <a:pt x="19" y="27"/>
                  </a:lnTo>
                  <a:lnTo>
                    <a:pt x="21" y="28"/>
                  </a:lnTo>
                  <a:lnTo>
                    <a:pt x="22" y="28"/>
                  </a:lnTo>
                  <a:lnTo>
                    <a:pt x="23" y="28"/>
                  </a:lnTo>
                  <a:lnTo>
                    <a:pt x="24" y="28"/>
                  </a:lnTo>
                  <a:lnTo>
                    <a:pt x="24" y="28"/>
                  </a:lnTo>
                  <a:lnTo>
                    <a:pt x="25" y="28"/>
                  </a:lnTo>
                  <a:lnTo>
                    <a:pt x="26" y="28"/>
                  </a:lnTo>
                  <a:lnTo>
                    <a:pt x="26" y="28"/>
                  </a:lnTo>
                  <a:lnTo>
                    <a:pt x="27" y="29"/>
                  </a:lnTo>
                  <a:lnTo>
                    <a:pt x="30" y="29"/>
                  </a:lnTo>
                  <a:lnTo>
                    <a:pt x="32" y="29"/>
                  </a:lnTo>
                  <a:lnTo>
                    <a:pt x="34" y="28"/>
                  </a:lnTo>
                  <a:lnTo>
                    <a:pt x="37" y="28"/>
                  </a:lnTo>
                  <a:lnTo>
                    <a:pt x="37" y="28"/>
                  </a:lnTo>
                  <a:lnTo>
                    <a:pt x="37" y="27"/>
                  </a:lnTo>
                  <a:lnTo>
                    <a:pt x="35" y="27"/>
                  </a:lnTo>
                  <a:lnTo>
                    <a:pt x="33" y="26"/>
                  </a:lnTo>
                  <a:lnTo>
                    <a:pt x="32" y="26"/>
                  </a:lnTo>
                  <a:lnTo>
                    <a:pt x="30" y="24"/>
                  </a:lnTo>
                  <a:lnTo>
                    <a:pt x="30" y="24"/>
                  </a:lnTo>
                  <a:lnTo>
                    <a:pt x="30" y="24"/>
                  </a:lnTo>
                  <a:lnTo>
                    <a:pt x="30" y="24"/>
                  </a:lnTo>
                  <a:lnTo>
                    <a:pt x="29" y="23"/>
                  </a:lnTo>
                  <a:lnTo>
                    <a:pt x="26" y="22"/>
                  </a:lnTo>
                  <a:lnTo>
                    <a:pt x="24" y="20"/>
                  </a:lnTo>
                  <a:lnTo>
                    <a:pt x="23" y="19"/>
                  </a:lnTo>
                  <a:lnTo>
                    <a:pt x="23" y="18"/>
                  </a:lnTo>
                  <a:lnTo>
                    <a:pt x="22" y="17"/>
                  </a:lnTo>
                  <a:lnTo>
                    <a:pt x="23" y="15"/>
                  </a:lnTo>
                  <a:lnTo>
                    <a:pt x="23" y="15"/>
                  </a:lnTo>
                  <a:lnTo>
                    <a:pt x="22" y="14"/>
                  </a:lnTo>
                  <a:lnTo>
                    <a:pt x="22" y="13"/>
                  </a:lnTo>
                  <a:lnTo>
                    <a:pt x="22" y="11"/>
                  </a:lnTo>
                  <a:lnTo>
                    <a:pt x="22" y="11"/>
                  </a:lnTo>
                  <a:lnTo>
                    <a:pt x="22" y="11"/>
                  </a:lnTo>
                  <a:lnTo>
                    <a:pt x="22" y="9"/>
                  </a:lnTo>
                  <a:lnTo>
                    <a:pt x="23" y="8"/>
                  </a:lnTo>
                  <a:lnTo>
                    <a:pt x="24" y="6"/>
                  </a:lnTo>
                  <a:lnTo>
                    <a:pt x="24" y="5"/>
                  </a:lnTo>
                  <a:lnTo>
                    <a:pt x="26" y="5"/>
                  </a:lnTo>
                  <a:lnTo>
                    <a:pt x="26" y="4"/>
                  </a:lnTo>
                  <a:lnTo>
                    <a:pt x="26" y="3"/>
                  </a:lnTo>
                  <a:lnTo>
                    <a:pt x="26"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58" name="Freeform 636"/>
            <p:cNvSpPr>
              <a:spLocks/>
            </p:cNvSpPr>
            <p:nvPr/>
          </p:nvSpPr>
          <p:spPr bwMode="auto">
            <a:xfrm>
              <a:off x="7897815" y="5764207"/>
              <a:ext cx="15875" cy="15875"/>
            </a:xfrm>
            <a:custGeom>
              <a:avLst/>
              <a:gdLst/>
              <a:ahLst/>
              <a:cxnLst>
                <a:cxn ang="0">
                  <a:pos x="9" y="4"/>
                </a:cxn>
                <a:cxn ang="0">
                  <a:pos x="9" y="4"/>
                </a:cxn>
                <a:cxn ang="0">
                  <a:pos x="8" y="3"/>
                </a:cxn>
                <a:cxn ang="0">
                  <a:pos x="6" y="3"/>
                </a:cxn>
                <a:cxn ang="0">
                  <a:pos x="6" y="2"/>
                </a:cxn>
                <a:cxn ang="0">
                  <a:pos x="5" y="0"/>
                </a:cxn>
                <a:cxn ang="0">
                  <a:pos x="5" y="0"/>
                </a:cxn>
                <a:cxn ang="0">
                  <a:pos x="5" y="0"/>
                </a:cxn>
                <a:cxn ang="0">
                  <a:pos x="4" y="2"/>
                </a:cxn>
                <a:cxn ang="0">
                  <a:pos x="3" y="3"/>
                </a:cxn>
                <a:cxn ang="0">
                  <a:pos x="2" y="3"/>
                </a:cxn>
                <a:cxn ang="0">
                  <a:pos x="1" y="3"/>
                </a:cxn>
                <a:cxn ang="0">
                  <a:pos x="0" y="5"/>
                </a:cxn>
                <a:cxn ang="0">
                  <a:pos x="0" y="7"/>
                </a:cxn>
                <a:cxn ang="0">
                  <a:pos x="0" y="8"/>
                </a:cxn>
                <a:cxn ang="0">
                  <a:pos x="1" y="9"/>
                </a:cxn>
                <a:cxn ang="0">
                  <a:pos x="2" y="9"/>
                </a:cxn>
                <a:cxn ang="0">
                  <a:pos x="2" y="9"/>
                </a:cxn>
                <a:cxn ang="0">
                  <a:pos x="2" y="9"/>
                </a:cxn>
                <a:cxn ang="0">
                  <a:pos x="2" y="9"/>
                </a:cxn>
                <a:cxn ang="0">
                  <a:pos x="2" y="10"/>
                </a:cxn>
                <a:cxn ang="0">
                  <a:pos x="2" y="10"/>
                </a:cxn>
                <a:cxn ang="0">
                  <a:pos x="4" y="10"/>
                </a:cxn>
                <a:cxn ang="0">
                  <a:pos x="5" y="9"/>
                </a:cxn>
                <a:cxn ang="0">
                  <a:pos x="6" y="9"/>
                </a:cxn>
                <a:cxn ang="0">
                  <a:pos x="6" y="9"/>
                </a:cxn>
                <a:cxn ang="0">
                  <a:pos x="7" y="9"/>
                </a:cxn>
                <a:cxn ang="0">
                  <a:pos x="9" y="8"/>
                </a:cxn>
                <a:cxn ang="0">
                  <a:pos x="9" y="7"/>
                </a:cxn>
                <a:cxn ang="0">
                  <a:pos x="10" y="5"/>
                </a:cxn>
                <a:cxn ang="0">
                  <a:pos x="10" y="5"/>
                </a:cxn>
                <a:cxn ang="0">
                  <a:pos x="9" y="4"/>
                </a:cxn>
                <a:cxn ang="0">
                  <a:pos x="9" y="4"/>
                </a:cxn>
                <a:cxn ang="0">
                  <a:pos x="9" y="4"/>
                </a:cxn>
              </a:cxnLst>
              <a:rect l="0" t="0" r="r" b="b"/>
              <a:pathLst>
                <a:path w="10" h="10">
                  <a:moveTo>
                    <a:pt x="9" y="4"/>
                  </a:moveTo>
                  <a:lnTo>
                    <a:pt x="9" y="4"/>
                  </a:lnTo>
                  <a:lnTo>
                    <a:pt x="8" y="3"/>
                  </a:lnTo>
                  <a:lnTo>
                    <a:pt x="6" y="3"/>
                  </a:lnTo>
                  <a:lnTo>
                    <a:pt x="6" y="2"/>
                  </a:lnTo>
                  <a:lnTo>
                    <a:pt x="5" y="0"/>
                  </a:lnTo>
                  <a:lnTo>
                    <a:pt x="5" y="0"/>
                  </a:lnTo>
                  <a:lnTo>
                    <a:pt x="5" y="0"/>
                  </a:lnTo>
                  <a:lnTo>
                    <a:pt x="4" y="2"/>
                  </a:lnTo>
                  <a:lnTo>
                    <a:pt x="3" y="3"/>
                  </a:lnTo>
                  <a:lnTo>
                    <a:pt x="2" y="3"/>
                  </a:lnTo>
                  <a:lnTo>
                    <a:pt x="1" y="3"/>
                  </a:lnTo>
                  <a:lnTo>
                    <a:pt x="0" y="5"/>
                  </a:lnTo>
                  <a:lnTo>
                    <a:pt x="0" y="7"/>
                  </a:lnTo>
                  <a:lnTo>
                    <a:pt x="0" y="8"/>
                  </a:lnTo>
                  <a:lnTo>
                    <a:pt x="1" y="9"/>
                  </a:lnTo>
                  <a:lnTo>
                    <a:pt x="2" y="9"/>
                  </a:lnTo>
                  <a:lnTo>
                    <a:pt x="2" y="9"/>
                  </a:lnTo>
                  <a:lnTo>
                    <a:pt x="2" y="9"/>
                  </a:lnTo>
                  <a:lnTo>
                    <a:pt x="2" y="9"/>
                  </a:lnTo>
                  <a:lnTo>
                    <a:pt x="2" y="10"/>
                  </a:lnTo>
                  <a:lnTo>
                    <a:pt x="2" y="10"/>
                  </a:lnTo>
                  <a:lnTo>
                    <a:pt x="4" y="10"/>
                  </a:lnTo>
                  <a:lnTo>
                    <a:pt x="5" y="9"/>
                  </a:lnTo>
                  <a:lnTo>
                    <a:pt x="6" y="9"/>
                  </a:lnTo>
                  <a:lnTo>
                    <a:pt x="6" y="9"/>
                  </a:lnTo>
                  <a:lnTo>
                    <a:pt x="7" y="9"/>
                  </a:lnTo>
                  <a:lnTo>
                    <a:pt x="9" y="8"/>
                  </a:lnTo>
                  <a:lnTo>
                    <a:pt x="9" y="7"/>
                  </a:lnTo>
                  <a:lnTo>
                    <a:pt x="10" y="5"/>
                  </a:lnTo>
                  <a:lnTo>
                    <a:pt x="10" y="5"/>
                  </a:lnTo>
                  <a:lnTo>
                    <a:pt x="9" y="4"/>
                  </a:lnTo>
                  <a:lnTo>
                    <a:pt x="9" y="4"/>
                  </a:lnTo>
                  <a:lnTo>
                    <a:pt x="9"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59" name="Freeform 637"/>
            <p:cNvSpPr>
              <a:spLocks/>
            </p:cNvSpPr>
            <p:nvPr/>
          </p:nvSpPr>
          <p:spPr bwMode="auto">
            <a:xfrm>
              <a:off x="8791579" y="5656257"/>
              <a:ext cx="46038" cy="19050"/>
            </a:xfrm>
            <a:custGeom>
              <a:avLst/>
              <a:gdLst/>
              <a:ahLst/>
              <a:cxnLst>
                <a:cxn ang="0">
                  <a:pos x="7" y="1"/>
                </a:cxn>
                <a:cxn ang="0">
                  <a:pos x="7" y="1"/>
                </a:cxn>
                <a:cxn ang="0">
                  <a:pos x="4" y="1"/>
                </a:cxn>
                <a:cxn ang="0">
                  <a:pos x="2" y="0"/>
                </a:cxn>
                <a:cxn ang="0">
                  <a:pos x="1" y="0"/>
                </a:cxn>
                <a:cxn ang="0">
                  <a:pos x="0" y="0"/>
                </a:cxn>
                <a:cxn ang="0">
                  <a:pos x="0" y="1"/>
                </a:cxn>
                <a:cxn ang="0">
                  <a:pos x="2" y="1"/>
                </a:cxn>
                <a:cxn ang="0">
                  <a:pos x="4" y="3"/>
                </a:cxn>
                <a:cxn ang="0">
                  <a:pos x="7" y="7"/>
                </a:cxn>
                <a:cxn ang="0">
                  <a:pos x="9" y="9"/>
                </a:cxn>
                <a:cxn ang="0">
                  <a:pos x="11" y="10"/>
                </a:cxn>
                <a:cxn ang="0">
                  <a:pos x="12" y="11"/>
                </a:cxn>
                <a:cxn ang="0">
                  <a:pos x="14" y="12"/>
                </a:cxn>
                <a:cxn ang="0">
                  <a:pos x="15" y="12"/>
                </a:cxn>
                <a:cxn ang="0">
                  <a:pos x="17" y="12"/>
                </a:cxn>
                <a:cxn ang="0">
                  <a:pos x="19" y="12"/>
                </a:cxn>
                <a:cxn ang="0">
                  <a:pos x="20" y="12"/>
                </a:cxn>
                <a:cxn ang="0">
                  <a:pos x="22" y="12"/>
                </a:cxn>
                <a:cxn ang="0">
                  <a:pos x="24" y="11"/>
                </a:cxn>
                <a:cxn ang="0">
                  <a:pos x="26" y="11"/>
                </a:cxn>
                <a:cxn ang="0">
                  <a:pos x="28" y="11"/>
                </a:cxn>
                <a:cxn ang="0">
                  <a:pos x="29" y="10"/>
                </a:cxn>
                <a:cxn ang="0">
                  <a:pos x="28" y="10"/>
                </a:cxn>
                <a:cxn ang="0">
                  <a:pos x="28" y="8"/>
                </a:cxn>
                <a:cxn ang="0">
                  <a:pos x="28" y="8"/>
                </a:cxn>
                <a:cxn ang="0">
                  <a:pos x="28" y="7"/>
                </a:cxn>
                <a:cxn ang="0">
                  <a:pos x="28" y="7"/>
                </a:cxn>
                <a:cxn ang="0">
                  <a:pos x="28" y="7"/>
                </a:cxn>
                <a:cxn ang="0">
                  <a:pos x="27" y="5"/>
                </a:cxn>
                <a:cxn ang="0">
                  <a:pos x="26" y="4"/>
                </a:cxn>
                <a:cxn ang="0">
                  <a:pos x="22" y="3"/>
                </a:cxn>
                <a:cxn ang="0">
                  <a:pos x="21" y="3"/>
                </a:cxn>
                <a:cxn ang="0">
                  <a:pos x="20" y="3"/>
                </a:cxn>
                <a:cxn ang="0">
                  <a:pos x="20" y="4"/>
                </a:cxn>
                <a:cxn ang="0">
                  <a:pos x="19" y="4"/>
                </a:cxn>
                <a:cxn ang="0">
                  <a:pos x="15" y="3"/>
                </a:cxn>
                <a:cxn ang="0">
                  <a:pos x="13" y="2"/>
                </a:cxn>
                <a:cxn ang="0">
                  <a:pos x="13" y="1"/>
                </a:cxn>
                <a:cxn ang="0">
                  <a:pos x="13" y="1"/>
                </a:cxn>
                <a:cxn ang="0">
                  <a:pos x="13" y="1"/>
                </a:cxn>
                <a:cxn ang="0">
                  <a:pos x="12" y="0"/>
                </a:cxn>
                <a:cxn ang="0">
                  <a:pos x="11" y="0"/>
                </a:cxn>
                <a:cxn ang="0">
                  <a:pos x="9" y="0"/>
                </a:cxn>
                <a:cxn ang="0">
                  <a:pos x="7" y="1"/>
                </a:cxn>
                <a:cxn ang="0">
                  <a:pos x="7" y="1"/>
                </a:cxn>
                <a:cxn ang="0">
                  <a:pos x="7" y="1"/>
                </a:cxn>
              </a:cxnLst>
              <a:rect l="0" t="0" r="r" b="b"/>
              <a:pathLst>
                <a:path w="29" h="12">
                  <a:moveTo>
                    <a:pt x="7" y="1"/>
                  </a:moveTo>
                  <a:lnTo>
                    <a:pt x="7" y="1"/>
                  </a:lnTo>
                  <a:lnTo>
                    <a:pt x="4" y="1"/>
                  </a:lnTo>
                  <a:lnTo>
                    <a:pt x="2" y="0"/>
                  </a:lnTo>
                  <a:lnTo>
                    <a:pt x="1" y="0"/>
                  </a:lnTo>
                  <a:lnTo>
                    <a:pt x="0" y="0"/>
                  </a:lnTo>
                  <a:lnTo>
                    <a:pt x="0" y="1"/>
                  </a:lnTo>
                  <a:lnTo>
                    <a:pt x="2" y="1"/>
                  </a:lnTo>
                  <a:lnTo>
                    <a:pt x="4" y="3"/>
                  </a:lnTo>
                  <a:lnTo>
                    <a:pt x="7" y="7"/>
                  </a:lnTo>
                  <a:lnTo>
                    <a:pt x="9" y="9"/>
                  </a:lnTo>
                  <a:lnTo>
                    <a:pt x="11" y="10"/>
                  </a:lnTo>
                  <a:lnTo>
                    <a:pt x="12" y="11"/>
                  </a:lnTo>
                  <a:lnTo>
                    <a:pt x="14" y="12"/>
                  </a:lnTo>
                  <a:lnTo>
                    <a:pt x="15" y="12"/>
                  </a:lnTo>
                  <a:lnTo>
                    <a:pt x="17" y="12"/>
                  </a:lnTo>
                  <a:lnTo>
                    <a:pt x="19" y="12"/>
                  </a:lnTo>
                  <a:lnTo>
                    <a:pt x="20" y="12"/>
                  </a:lnTo>
                  <a:lnTo>
                    <a:pt x="22" y="12"/>
                  </a:lnTo>
                  <a:lnTo>
                    <a:pt x="24" y="11"/>
                  </a:lnTo>
                  <a:lnTo>
                    <a:pt x="26" y="11"/>
                  </a:lnTo>
                  <a:lnTo>
                    <a:pt x="28" y="11"/>
                  </a:lnTo>
                  <a:lnTo>
                    <a:pt x="29" y="10"/>
                  </a:lnTo>
                  <a:lnTo>
                    <a:pt x="28" y="10"/>
                  </a:lnTo>
                  <a:lnTo>
                    <a:pt x="28" y="8"/>
                  </a:lnTo>
                  <a:lnTo>
                    <a:pt x="28" y="8"/>
                  </a:lnTo>
                  <a:lnTo>
                    <a:pt x="28" y="7"/>
                  </a:lnTo>
                  <a:lnTo>
                    <a:pt x="28" y="7"/>
                  </a:lnTo>
                  <a:lnTo>
                    <a:pt x="28" y="7"/>
                  </a:lnTo>
                  <a:lnTo>
                    <a:pt x="27" y="5"/>
                  </a:lnTo>
                  <a:lnTo>
                    <a:pt x="26" y="4"/>
                  </a:lnTo>
                  <a:lnTo>
                    <a:pt x="22" y="3"/>
                  </a:lnTo>
                  <a:lnTo>
                    <a:pt x="21" y="3"/>
                  </a:lnTo>
                  <a:lnTo>
                    <a:pt x="20" y="3"/>
                  </a:lnTo>
                  <a:lnTo>
                    <a:pt x="20" y="4"/>
                  </a:lnTo>
                  <a:lnTo>
                    <a:pt x="19" y="4"/>
                  </a:lnTo>
                  <a:lnTo>
                    <a:pt x="15" y="3"/>
                  </a:lnTo>
                  <a:lnTo>
                    <a:pt x="13" y="2"/>
                  </a:lnTo>
                  <a:lnTo>
                    <a:pt x="13" y="1"/>
                  </a:lnTo>
                  <a:lnTo>
                    <a:pt x="13" y="1"/>
                  </a:lnTo>
                  <a:lnTo>
                    <a:pt x="13" y="1"/>
                  </a:lnTo>
                  <a:lnTo>
                    <a:pt x="12" y="0"/>
                  </a:lnTo>
                  <a:lnTo>
                    <a:pt x="11" y="0"/>
                  </a:lnTo>
                  <a:lnTo>
                    <a:pt x="9" y="0"/>
                  </a:lnTo>
                  <a:lnTo>
                    <a:pt x="7" y="1"/>
                  </a:lnTo>
                  <a:lnTo>
                    <a:pt x="7" y="1"/>
                  </a:lnTo>
                  <a:lnTo>
                    <a:pt x="7"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60" name="Freeform 638"/>
            <p:cNvSpPr>
              <a:spLocks/>
            </p:cNvSpPr>
            <p:nvPr/>
          </p:nvSpPr>
          <p:spPr bwMode="auto">
            <a:xfrm>
              <a:off x="8756653" y="5648319"/>
              <a:ext cx="25400" cy="20638"/>
            </a:xfrm>
            <a:custGeom>
              <a:avLst/>
              <a:gdLst/>
              <a:ahLst/>
              <a:cxnLst>
                <a:cxn ang="0">
                  <a:pos x="14" y="5"/>
                </a:cxn>
                <a:cxn ang="0">
                  <a:pos x="14" y="5"/>
                </a:cxn>
                <a:cxn ang="0">
                  <a:pos x="13" y="5"/>
                </a:cxn>
                <a:cxn ang="0">
                  <a:pos x="11" y="4"/>
                </a:cxn>
                <a:cxn ang="0">
                  <a:pos x="10" y="4"/>
                </a:cxn>
                <a:cxn ang="0">
                  <a:pos x="9" y="4"/>
                </a:cxn>
                <a:cxn ang="0">
                  <a:pos x="8" y="4"/>
                </a:cxn>
                <a:cxn ang="0">
                  <a:pos x="7" y="4"/>
                </a:cxn>
                <a:cxn ang="0">
                  <a:pos x="4" y="3"/>
                </a:cxn>
                <a:cxn ang="0">
                  <a:pos x="3" y="1"/>
                </a:cxn>
                <a:cxn ang="0">
                  <a:pos x="0" y="0"/>
                </a:cxn>
                <a:cxn ang="0">
                  <a:pos x="0" y="1"/>
                </a:cxn>
                <a:cxn ang="0">
                  <a:pos x="1" y="3"/>
                </a:cxn>
                <a:cxn ang="0">
                  <a:pos x="4" y="4"/>
                </a:cxn>
                <a:cxn ang="0">
                  <a:pos x="5" y="6"/>
                </a:cxn>
                <a:cxn ang="0">
                  <a:pos x="6" y="7"/>
                </a:cxn>
                <a:cxn ang="0">
                  <a:pos x="6" y="8"/>
                </a:cxn>
                <a:cxn ang="0">
                  <a:pos x="6" y="9"/>
                </a:cxn>
                <a:cxn ang="0">
                  <a:pos x="6" y="10"/>
                </a:cxn>
                <a:cxn ang="0">
                  <a:pos x="8" y="12"/>
                </a:cxn>
                <a:cxn ang="0">
                  <a:pos x="10" y="13"/>
                </a:cxn>
                <a:cxn ang="0">
                  <a:pos x="10" y="13"/>
                </a:cxn>
                <a:cxn ang="0">
                  <a:pos x="11" y="13"/>
                </a:cxn>
                <a:cxn ang="0">
                  <a:pos x="12" y="13"/>
                </a:cxn>
                <a:cxn ang="0">
                  <a:pos x="13" y="13"/>
                </a:cxn>
                <a:cxn ang="0">
                  <a:pos x="13" y="13"/>
                </a:cxn>
                <a:cxn ang="0">
                  <a:pos x="13" y="12"/>
                </a:cxn>
                <a:cxn ang="0">
                  <a:pos x="13" y="11"/>
                </a:cxn>
                <a:cxn ang="0">
                  <a:pos x="13" y="9"/>
                </a:cxn>
                <a:cxn ang="0">
                  <a:pos x="14" y="9"/>
                </a:cxn>
                <a:cxn ang="0">
                  <a:pos x="16" y="8"/>
                </a:cxn>
                <a:cxn ang="0">
                  <a:pos x="16" y="7"/>
                </a:cxn>
                <a:cxn ang="0">
                  <a:pos x="16" y="6"/>
                </a:cxn>
                <a:cxn ang="0">
                  <a:pos x="16" y="5"/>
                </a:cxn>
                <a:cxn ang="0">
                  <a:pos x="15" y="5"/>
                </a:cxn>
                <a:cxn ang="0">
                  <a:pos x="14" y="5"/>
                </a:cxn>
                <a:cxn ang="0">
                  <a:pos x="14" y="5"/>
                </a:cxn>
              </a:cxnLst>
              <a:rect l="0" t="0" r="r" b="b"/>
              <a:pathLst>
                <a:path w="16" h="13">
                  <a:moveTo>
                    <a:pt x="14" y="5"/>
                  </a:moveTo>
                  <a:lnTo>
                    <a:pt x="14" y="5"/>
                  </a:lnTo>
                  <a:lnTo>
                    <a:pt x="13" y="5"/>
                  </a:lnTo>
                  <a:lnTo>
                    <a:pt x="11" y="4"/>
                  </a:lnTo>
                  <a:lnTo>
                    <a:pt x="10" y="4"/>
                  </a:lnTo>
                  <a:lnTo>
                    <a:pt x="9" y="4"/>
                  </a:lnTo>
                  <a:lnTo>
                    <a:pt x="8" y="4"/>
                  </a:lnTo>
                  <a:lnTo>
                    <a:pt x="7" y="4"/>
                  </a:lnTo>
                  <a:lnTo>
                    <a:pt x="4" y="3"/>
                  </a:lnTo>
                  <a:lnTo>
                    <a:pt x="3" y="1"/>
                  </a:lnTo>
                  <a:lnTo>
                    <a:pt x="0" y="0"/>
                  </a:lnTo>
                  <a:lnTo>
                    <a:pt x="0" y="1"/>
                  </a:lnTo>
                  <a:lnTo>
                    <a:pt x="1" y="3"/>
                  </a:lnTo>
                  <a:lnTo>
                    <a:pt x="4" y="4"/>
                  </a:lnTo>
                  <a:lnTo>
                    <a:pt x="5" y="6"/>
                  </a:lnTo>
                  <a:lnTo>
                    <a:pt x="6" y="7"/>
                  </a:lnTo>
                  <a:lnTo>
                    <a:pt x="6" y="8"/>
                  </a:lnTo>
                  <a:lnTo>
                    <a:pt x="6" y="9"/>
                  </a:lnTo>
                  <a:lnTo>
                    <a:pt x="6" y="10"/>
                  </a:lnTo>
                  <a:lnTo>
                    <a:pt x="8" y="12"/>
                  </a:lnTo>
                  <a:lnTo>
                    <a:pt x="10" y="13"/>
                  </a:lnTo>
                  <a:lnTo>
                    <a:pt x="10" y="13"/>
                  </a:lnTo>
                  <a:lnTo>
                    <a:pt x="11" y="13"/>
                  </a:lnTo>
                  <a:lnTo>
                    <a:pt x="12" y="13"/>
                  </a:lnTo>
                  <a:lnTo>
                    <a:pt x="13" y="13"/>
                  </a:lnTo>
                  <a:lnTo>
                    <a:pt x="13" y="13"/>
                  </a:lnTo>
                  <a:lnTo>
                    <a:pt x="13" y="12"/>
                  </a:lnTo>
                  <a:lnTo>
                    <a:pt x="13" y="11"/>
                  </a:lnTo>
                  <a:lnTo>
                    <a:pt x="13" y="9"/>
                  </a:lnTo>
                  <a:lnTo>
                    <a:pt x="14" y="9"/>
                  </a:lnTo>
                  <a:lnTo>
                    <a:pt x="16" y="8"/>
                  </a:lnTo>
                  <a:lnTo>
                    <a:pt x="16" y="7"/>
                  </a:lnTo>
                  <a:lnTo>
                    <a:pt x="16" y="6"/>
                  </a:lnTo>
                  <a:lnTo>
                    <a:pt x="16" y="5"/>
                  </a:lnTo>
                  <a:lnTo>
                    <a:pt x="15" y="5"/>
                  </a:lnTo>
                  <a:lnTo>
                    <a:pt x="14" y="5"/>
                  </a:lnTo>
                  <a:lnTo>
                    <a:pt x="14"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61" name="Freeform 639"/>
            <p:cNvSpPr>
              <a:spLocks/>
            </p:cNvSpPr>
            <p:nvPr/>
          </p:nvSpPr>
          <p:spPr bwMode="auto">
            <a:xfrm>
              <a:off x="8715379" y="5648319"/>
              <a:ext cx="49213" cy="30163"/>
            </a:xfrm>
            <a:custGeom>
              <a:avLst/>
              <a:gdLst/>
              <a:ahLst/>
              <a:cxnLst>
                <a:cxn ang="0">
                  <a:pos x="15" y="4"/>
                </a:cxn>
                <a:cxn ang="0">
                  <a:pos x="15" y="4"/>
                </a:cxn>
                <a:cxn ang="0">
                  <a:pos x="11" y="1"/>
                </a:cxn>
                <a:cxn ang="0">
                  <a:pos x="11" y="0"/>
                </a:cxn>
                <a:cxn ang="0">
                  <a:pos x="9" y="0"/>
                </a:cxn>
                <a:cxn ang="0">
                  <a:pos x="6" y="1"/>
                </a:cxn>
                <a:cxn ang="0">
                  <a:pos x="5" y="1"/>
                </a:cxn>
                <a:cxn ang="0">
                  <a:pos x="4" y="4"/>
                </a:cxn>
                <a:cxn ang="0">
                  <a:pos x="3" y="5"/>
                </a:cxn>
                <a:cxn ang="0">
                  <a:pos x="2" y="5"/>
                </a:cxn>
                <a:cxn ang="0">
                  <a:pos x="1" y="6"/>
                </a:cxn>
                <a:cxn ang="0">
                  <a:pos x="1" y="6"/>
                </a:cxn>
                <a:cxn ang="0">
                  <a:pos x="0" y="9"/>
                </a:cxn>
                <a:cxn ang="0">
                  <a:pos x="0" y="11"/>
                </a:cxn>
                <a:cxn ang="0">
                  <a:pos x="1" y="12"/>
                </a:cxn>
                <a:cxn ang="0">
                  <a:pos x="1" y="13"/>
                </a:cxn>
                <a:cxn ang="0">
                  <a:pos x="2" y="13"/>
                </a:cxn>
                <a:cxn ang="0">
                  <a:pos x="4" y="15"/>
                </a:cxn>
                <a:cxn ang="0">
                  <a:pos x="10" y="17"/>
                </a:cxn>
                <a:cxn ang="0">
                  <a:pos x="11" y="18"/>
                </a:cxn>
                <a:cxn ang="0">
                  <a:pos x="11" y="17"/>
                </a:cxn>
                <a:cxn ang="0">
                  <a:pos x="14" y="16"/>
                </a:cxn>
                <a:cxn ang="0">
                  <a:pos x="14" y="16"/>
                </a:cxn>
                <a:cxn ang="0">
                  <a:pos x="15" y="16"/>
                </a:cxn>
                <a:cxn ang="0">
                  <a:pos x="16" y="17"/>
                </a:cxn>
                <a:cxn ang="0">
                  <a:pos x="17" y="18"/>
                </a:cxn>
                <a:cxn ang="0">
                  <a:pos x="18" y="19"/>
                </a:cxn>
                <a:cxn ang="0">
                  <a:pos x="20" y="18"/>
                </a:cxn>
                <a:cxn ang="0">
                  <a:pos x="22" y="17"/>
                </a:cxn>
                <a:cxn ang="0">
                  <a:pos x="24" y="16"/>
                </a:cxn>
                <a:cxn ang="0">
                  <a:pos x="24" y="15"/>
                </a:cxn>
                <a:cxn ang="0">
                  <a:pos x="25" y="14"/>
                </a:cxn>
                <a:cxn ang="0">
                  <a:pos x="26" y="15"/>
                </a:cxn>
                <a:cxn ang="0">
                  <a:pos x="28" y="15"/>
                </a:cxn>
                <a:cxn ang="0">
                  <a:pos x="28" y="16"/>
                </a:cxn>
                <a:cxn ang="0">
                  <a:pos x="30" y="17"/>
                </a:cxn>
                <a:cxn ang="0">
                  <a:pos x="31" y="17"/>
                </a:cxn>
                <a:cxn ang="0">
                  <a:pos x="31" y="16"/>
                </a:cxn>
                <a:cxn ang="0">
                  <a:pos x="31" y="16"/>
                </a:cxn>
                <a:cxn ang="0">
                  <a:pos x="31" y="13"/>
                </a:cxn>
                <a:cxn ang="0">
                  <a:pos x="30" y="12"/>
                </a:cxn>
                <a:cxn ang="0">
                  <a:pos x="28" y="8"/>
                </a:cxn>
                <a:cxn ang="0">
                  <a:pos x="27" y="6"/>
                </a:cxn>
                <a:cxn ang="0">
                  <a:pos x="25" y="4"/>
                </a:cxn>
                <a:cxn ang="0">
                  <a:pos x="22" y="0"/>
                </a:cxn>
                <a:cxn ang="0">
                  <a:pos x="21" y="0"/>
                </a:cxn>
                <a:cxn ang="0">
                  <a:pos x="21" y="0"/>
                </a:cxn>
                <a:cxn ang="0">
                  <a:pos x="21" y="1"/>
                </a:cxn>
                <a:cxn ang="0">
                  <a:pos x="21" y="3"/>
                </a:cxn>
                <a:cxn ang="0">
                  <a:pos x="21" y="5"/>
                </a:cxn>
                <a:cxn ang="0">
                  <a:pos x="21" y="5"/>
                </a:cxn>
                <a:cxn ang="0">
                  <a:pos x="20" y="6"/>
                </a:cxn>
                <a:cxn ang="0">
                  <a:pos x="20" y="6"/>
                </a:cxn>
                <a:cxn ang="0">
                  <a:pos x="19" y="6"/>
                </a:cxn>
                <a:cxn ang="0">
                  <a:pos x="17" y="5"/>
                </a:cxn>
                <a:cxn ang="0">
                  <a:pos x="15" y="4"/>
                </a:cxn>
                <a:cxn ang="0">
                  <a:pos x="15" y="4"/>
                </a:cxn>
              </a:cxnLst>
              <a:rect l="0" t="0" r="r" b="b"/>
              <a:pathLst>
                <a:path w="31" h="19">
                  <a:moveTo>
                    <a:pt x="15" y="4"/>
                  </a:moveTo>
                  <a:lnTo>
                    <a:pt x="15" y="4"/>
                  </a:lnTo>
                  <a:lnTo>
                    <a:pt x="11" y="1"/>
                  </a:lnTo>
                  <a:lnTo>
                    <a:pt x="11" y="0"/>
                  </a:lnTo>
                  <a:lnTo>
                    <a:pt x="9" y="0"/>
                  </a:lnTo>
                  <a:lnTo>
                    <a:pt x="6" y="1"/>
                  </a:lnTo>
                  <a:lnTo>
                    <a:pt x="5" y="1"/>
                  </a:lnTo>
                  <a:lnTo>
                    <a:pt x="4" y="4"/>
                  </a:lnTo>
                  <a:lnTo>
                    <a:pt x="3" y="5"/>
                  </a:lnTo>
                  <a:lnTo>
                    <a:pt x="2" y="5"/>
                  </a:lnTo>
                  <a:lnTo>
                    <a:pt x="1" y="6"/>
                  </a:lnTo>
                  <a:lnTo>
                    <a:pt x="1" y="6"/>
                  </a:lnTo>
                  <a:lnTo>
                    <a:pt x="0" y="9"/>
                  </a:lnTo>
                  <a:lnTo>
                    <a:pt x="0" y="11"/>
                  </a:lnTo>
                  <a:lnTo>
                    <a:pt x="1" y="12"/>
                  </a:lnTo>
                  <a:lnTo>
                    <a:pt x="1" y="13"/>
                  </a:lnTo>
                  <a:lnTo>
                    <a:pt x="2" y="13"/>
                  </a:lnTo>
                  <a:lnTo>
                    <a:pt x="4" y="15"/>
                  </a:lnTo>
                  <a:lnTo>
                    <a:pt x="10" y="17"/>
                  </a:lnTo>
                  <a:lnTo>
                    <a:pt x="11" y="18"/>
                  </a:lnTo>
                  <a:lnTo>
                    <a:pt x="11" y="17"/>
                  </a:lnTo>
                  <a:lnTo>
                    <a:pt x="14" y="16"/>
                  </a:lnTo>
                  <a:lnTo>
                    <a:pt x="14" y="16"/>
                  </a:lnTo>
                  <a:lnTo>
                    <a:pt x="15" y="16"/>
                  </a:lnTo>
                  <a:lnTo>
                    <a:pt x="16" y="17"/>
                  </a:lnTo>
                  <a:lnTo>
                    <a:pt x="17" y="18"/>
                  </a:lnTo>
                  <a:lnTo>
                    <a:pt x="18" y="19"/>
                  </a:lnTo>
                  <a:lnTo>
                    <a:pt x="20" y="18"/>
                  </a:lnTo>
                  <a:lnTo>
                    <a:pt x="22" y="17"/>
                  </a:lnTo>
                  <a:lnTo>
                    <a:pt x="24" y="16"/>
                  </a:lnTo>
                  <a:lnTo>
                    <a:pt x="24" y="15"/>
                  </a:lnTo>
                  <a:lnTo>
                    <a:pt x="25" y="14"/>
                  </a:lnTo>
                  <a:lnTo>
                    <a:pt x="26" y="15"/>
                  </a:lnTo>
                  <a:lnTo>
                    <a:pt x="28" y="15"/>
                  </a:lnTo>
                  <a:lnTo>
                    <a:pt x="28" y="16"/>
                  </a:lnTo>
                  <a:lnTo>
                    <a:pt x="30" y="17"/>
                  </a:lnTo>
                  <a:lnTo>
                    <a:pt x="31" y="17"/>
                  </a:lnTo>
                  <a:lnTo>
                    <a:pt x="31" y="16"/>
                  </a:lnTo>
                  <a:lnTo>
                    <a:pt x="31" y="16"/>
                  </a:lnTo>
                  <a:lnTo>
                    <a:pt x="31" y="13"/>
                  </a:lnTo>
                  <a:lnTo>
                    <a:pt x="30" y="12"/>
                  </a:lnTo>
                  <a:lnTo>
                    <a:pt x="28" y="8"/>
                  </a:lnTo>
                  <a:lnTo>
                    <a:pt x="27" y="6"/>
                  </a:lnTo>
                  <a:lnTo>
                    <a:pt x="25" y="4"/>
                  </a:lnTo>
                  <a:lnTo>
                    <a:pt x="22" y="0"/>
                  </a:lnTo>
                  <a:lnTo>
                    <a:pt x="21" y="0"/>
                  </a:lnTo>
                  <a:lnTo>
                    <a:pt x="21" y="0"/>
                  </a:lnTo>
                  <a:lnTo>
                    <a:pt x="21" y="1"/>
                  </a:lnTo>
                  <a:lnTo>
                    <a:pt x="21" y="3"/>
                  </a:lnTo>
                  <a:lnTo>
                    <a:pt x="21" y="5"/>
                  </a:lnTo>
                  <a:lnTo>
                    <a:pt x="21" y="5"/>
                  </a:lnTo>
                  <a:lnTo>
                    <a:pt x="20" y="6"/>
                  </a:lnTo>
                  <a:lnTo>
                    <a:pt x="20" y="6"/>
                  </a:lnTo>
                  <a:lnTo>
                    <a:pt x="19" y="6"/>
                  </a:lnTo>
                  <a:lnTo>
                    <a:pt x="17" y="5"/>
                  </a:lnTo>
                  <a:lnTo>
                    <a:pt x="15" y="4"/>
                  </a:lnTo>
                  <a:lnTo>
                    <a:pt x="15"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62" name="Freeform 640"/>
            <p:cNvSpPr>
              <a:spLocks/>
            </p:cNvSpPr>
            <p:nvPr/>
          </p:nvSpPr>
          <p:spPr bwMode="auto">
            <a:xfrm>
              <a:off x="8742366" y="5681657"/>
              <a:ext cx="4763" cy="6350"/>
            </a:xfrm>
            <a:custGeom>
              <a:avLst/>
              <a:gdLst/>
              <a:ahLst/>
              <a:cxnLst>
                <a:cxn ang="0">
                  <a:pos x="3" y="4"/>
                </a:cxn>
                <a:cxn ang="0">
                  <a:pos x="3" y="4"/>
                </a:cxn>
                <a:cxn ang="0">
                  <a:pos x="3" y="3"/>
                </a:cxn>
                <a:cxn ang="0">
                  <a:pos x="3" y="2"/>
                </a:cxn>
                <a:cxn ang="0">
                  <a:pos x="2" y="1"/>
                </a:cxn>
                <a:cxn ang="0">
                  <a:pos x="0" y="0"/>
                </a:cxn>
                <a:cxn ang="0">
                  <a:pos x="0" y="1"/>
                </a:cxn>
                <a:cxn ang="0">
                  <a:pos x="0" y="2"/>
                </a:cxn>
                <a:cxn ang="0">
                  <a:pos x="0" y="3"/>
                </a:cxn>
                <a:cxn ang="0">
                  <a:pos x="0" y="4"/>
                </a:cxn>
                <a:cxn ang="0">
                  <a:pos x="0" y="4"/>
                </a:cxn>
                <a:cxn ang="0">
                  <a:pos x="0" y="4"/>
                </a:cxn>
                <a:cxn ang="0">
                  <a:pos x="2" y="4"/>
                </a:cxn>
                <a:cxn ang="0">
                  <a:pos x="2" y="4"/>
                </a:cxn>
                <a:cxn ang="0">
                  <a:pos x="3" y="4"/>
                </a:cxn>
                <a:cxn ang="0">
                  <a:pos x="3" y="4"/>
                </a:cxn>
              </a:cxnLst>
              <a:rect l="0" t="0" r="r" b="b"/>
              <a:pathLst>
                <a:path w="3" h="4">
                  <a:moveTo>
                    <a:pt x="3" y="4"/>
                  </a:moveTo>
                  <a:lnTo>
                    <a:pt x="3" y="4"/>
                  </a:lnTo>
                  <a:lnTo>
                    <a:pt x="3" y="3"/>
                  </a:lnTo>
                  <a:lnTo>
                    <a:pt x="3" y="2"/>
                  </a:lnTo>
                  <a:lnTo>
                    <a:pt x="2" y="1"/>
                  </a:lnTo>
                  <a:lnTo>
                    <a:pt x="0" y="0"/>
                  </a:lnTo>
                  <a:lnTo>
                    <a:pt x="0" y="1"/>
                  </a:lnTo>
                  <a:lnTo>
                    <a:pt x="0" y="2"/>
                  </a:lnTo>
                  <a:lnTo>
                    <a:pt x="0" y="3"/>
                  </a:lnTo>
                  <a:lnTo>
                    <a:pt x="0" y="4"/>
                  </a:lnTo>
                  <a:lnTo>
                    <a:pt x="0" y="4"/>
                  </a:lnTo>
                  <a:lnTo>
                    <a:pt x="0" y="4"/>
                  </a:lnTo>
                  <a:lnTo>
                    <a:pt x="2" y="4"/>
                  </a:lnTo>
                  <a:lnTo>
                    <a:pt x="2" y="4"/>
                  </a:lnTo>
                  <a:lnTo>
                    <a:pt x="3" y="4"/>
                  </a:lnTo>
                  <a:lnTo>
                    <a:pt x="3"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63" name="Freeform 641"/>
            <p:cNvSpPr>
              <a:spLocks/>
            </p:cNvSpPr>
            <p:nvPr/>
          </p:nvSpPr>
          <p:spPr bwMode="auto">
            <a:xfrm>
              <a:off x="8742366" y="5688007"/>
              <a:ext cx="26988" cy="15875"/>
            </a:xfrm>
            <a:custGeom>
              <a:avLst/>
              <a:gdLst/>
              <a:ahLst/>
              <a:cxnLst>
                <a:cxn ang="0">
                  <a:pos x="17" y="7"/>
                </a:cxn>
                <a:cxn ang="0">
                  <a:pos x="17" y="7"/>
                </a:cxn>
                <a:cxn ang="0">
                  <a:pos x="17" y="7"/>
                </a:cxn>
                <a:cxn ang="0">
                  <a:pos x="17" y="6"/>
                </a:cxn>
                <a:cxn ang="0">
                  <a:pos x="17" y="6"/>
                </a:cxn>
                <a:cxn ang="0">
                  <a:pos x="11" y="0"/>
                </a:cxn>
                <a:cxn ang="0">
                  <a:pos x="10" y="0"/>
                </a:cxn>
                <a:cxn ang="0">
                  <a:pos x="10" y="0"/>
                </a:cxn>
                <a:cxn ang="0">
                  <a:pos x="9" y="1"/>
                </a:cxn>
                <a:cxn ang="0">
                  <a:pos x="7" y="2"/>
                </a:cxn>
                <a:cxn ang="0">
                  <a:pos x="7" y="2"/>
                </a:cxn>
                <a:cxn ang="0">
                  <a:pos x="6" y="2"/>
                </a:cxn>
                <a:cxn ang="0">
                  <a:pos x="5" y="2"/>
                </a:cxn>
                <a:cxn ang="0">
                  <a:pos x="5" y="3"/>
                </a:cxn>
                <a:cxn ang="0">
                  <a:pos x="5" y="4"/>
                </a:cxn>
                <a:cxn ang="0">
                  <a:pos x="5" y="5"/>
                </a:cxn>
                <a:cxn ang="0">
                  <a:pos x="3" y="5"/>
                </a:cxn>
                <a:cxn ang="0">
                  <a:pos x="0" y="7"/>
                </a:cxn>
                <a:cxn ang="0">
                  <a:pos x="0" y="7"/>
                </a:cxn>
                <a:cxn ang="0">
                  <a:pos x="1" y="8"/>
                </a:cxn>
                <a:cxn ang="0">
                  <a:pos x="3" y="9"/>
                </a:cxn>
                <a:cxn ang="0">
                  <a:pos x="6" y="10"/>
                </a:cxn>
                <a:cxn ang="0">
                  <a:pos x="7" y="10"/>
                </a:cxn>
                <a:cxn ang="0">
                  <a:pos x="8" y="9"/>
                </a:cxn>
                <a:cxn ang="0">
                  <a:pos x="9" y="8"/>
                </a:cxn>
                <a:cxn ang="0">
                  <a:pos x="9" y="8"/>
                </a:cxn>
                <a:cxn ang="0">
                  <a:pos x="10" y="8"/>
                </a:cxn>
                <a:cxn ang="0">
                  <a:pos x="12" y="8"/>
                </a:cxn>
                <a:cxn ang="0">
                  <a:pos x="14" y="8"/>
                </a:cxn>
                <a:cxn ang="0">
                  <a:pos x="14" y="8"/>
                </a:cxn>
                <a:cxn ang="0">
                  <a:pos x="15" y="8"/>
                </a:cxn>
                <a:cxn ang="0">
                  <a:pos x="17" y="8"/>
                </a:cxn>
                <a:cxn ang="0">
                  <a:pos x="17" y="7"/>
                </a:cxn>
                <a:cxn ang="0">
                  <a:pos x="17" y="7"/>
                </a:cxn>
              </a:cxnLst>
              <a:rect l="0" t="0" r="r" b="b"/>
              <a:pathLst>
                <a:path w="17" h="10">
                  <a:moveTo>
                    <a:pt x="17" y="7"/>
                  </a:moveTo>
                  <a:lnTo>
                    <a:pt x="17" y="7"/>
                  </a:lnTo>
                  <a:lnTo>
                    <a:pt x="17" y="7"/>
                  </a:lnTo>
                  <a:lnTo>
                    <a:pt x="17" y="6"/>
                  </a:lnTo>
                  <a:lnTo>
                    <a:pt x="17" y="6"/>
                  </a:lnTo>
                  <a:lnTo>
                    <a:pt x="11" y="0"/>
                  </a:lnTo>
                  <a:lnTo>
                    <a:pt x="10" y="0"/>
                  </a:lnTo>
                  <a:lnTo>
                    <a:pt x="10" y="0"/>
                  </a:lnTo>
                  <a:lnTo>
                    <a:pt x="9" y="1"/>
                  </a:lnTo>
                  <a:lnTo>
                    <a:pt x="7" y="2"/>
                  </a:lnTo>
                  <a:lnTo>
                    <a:pt x="7" y="2"/>
                  </a:lnTo>
                  <a:lnTo>
                    <a:pt x="6" y="2"/>
                  </a:lnTo>
                  <a:lnTo>
                    <a:pt x="5" y="2"/>
                  </a:lnTo>
                  <a:lnTo>
                    <a:pt x="5" y="3"/>
                  </a:lnTo>
                  <a:lnTo>
                    <a:pt x="5" y="4"/>
                  </a:lnTo>
                  <a:lnTo>
                    <a:pt x="5" y="5"/>
                  </a:lnTo>
                  <a:lnTo>
                    <a:pt x="3" y="5"/>
                  </a:lnTo>
                  <a:lnTo>
                    <a:pt x="0" y="7"/>
                  </a:lnTo>
                  <a:lnTo>
                    <a:pt x="0" y="7"/>
                  </a:lnTo>
                  <a:lnTo>
                    <a:pt x="1" y="8"/>
                  </a:lnTo>
                  <a:lnTo>
                    <a:pt x="3" y="9"/>
                  </a:lnTo>
                  <a:lnTo>
                    <a:pt x="6" y="10"/>
                  </a:lnTo>
                  <a:lnTo>
                    <a:pt x="7" y="10"/>
                  </a:lnTo>
                  <a:lnTo>
                    <a:pt x="8" y="9"/>
                  </a:lnTo>
                  <a:lnTo>
                    <a:pt x="9" y="8"/>
                  </a:lnTo>
                  <a:lnTo>
                    <a:pt x="9" y="8"/>
                  </a:lnTo>
                  <a:lnTo>
                    <a:pt x="10" y="8"/>
                  </a:lnTo>
                  <a:lnTo>
                    <a:pt x="12" y="8"/>
                  </a:lnTo>
                  <a:lnTo>
                    <a:pt x="14" y="8"/>
                  </a:lnTo>
                  <a:lnTo>
                    <a:pt x="14" y="8"/>
                  </a:lnTo>
                  <a:lnTo>
                    <a:pt x="15" y="8"/>
                  </a:lnTo>
                  <a:lnTo>
                    <a:pt x="17" y="8"/>
                  </a:lnTo>
                  <a:lnTo>
                    <a:pt x="17" y="7"/>
                  </a:lnTo>
                  <a:lnTo>
                    <a:pt x="17" y="7"/>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64" name="Freeform 642"/>
            <p:cNvSpPr>
              <a:spLocks/>
            </p:cNvSpPr>
            <p:nvPr/>
          </p:nvSpPr>
          <p:spPr bwMode="auto">
            <a:xfrm>
              <a:off x="9001128" y="5753094"/>
              <a:ext cx="7938" cy="7938"/>
            </a:xfrm>
            <a:custGeom>
              <a:avLst/>
              <a:gdLst/>
              <a:ahLst/>
              <a:cxnLst>
                <a:cxn ang="0">
                  <a:pos x="5" y="4"/>
                </a:cxn>
                <a:cxn ang="0">
                  <a:pos x="5" y="4"/>
                </a:cxn>
                <a:cxn ang="0">
                  <a:pos x="5" y="3"/>
                </a:cxn>
                <a:cxn ang="0">
                  <a:pos x="4" y="2"/>
                </a:cxn>
                <a:cxn ang="0">
                  <a:pos x="3" y="1"/>
                </a:cxn>
                <a:cxn ang="0">
                  <a:pos x="2" y="0"/>
                </a:cxn>
                <a:cxn ang="0">
                  <a:pos x="1" y="1"/>
                </a:cxn>
                <a:cxn ang="0">
                  <a:pos x="0" y="2"/>
                </a:cxn>
                <a:cxn ang="0">
                  <a:pos x="0" y="2"/>
                </a:cxn>
                <a:cxn ang="0">
                  <a:pos x="2" y="4"/>
                </a:cxn>
                <a:cxn ang="0">
                  <a:pos x="2" y="4"/>
                </a:cxn>
                <a:cxn ang="0">
                  <a:pos x="4" y="5"/>
                </a:cxn>
                <a:cxn ang="0">
                  <a:pos x="4" y="4"/>
                </a:cxn>
                <a:cxn ang="0">
                  <a:pos x="5" y="4"/>
                </a:cxn>
                <a:cxn ang="0">
                  <a:pos x="5" y="4"/>
                </a:cxn>
                <a:cxn ang="0">
                  <a:pos x="5" y="4"/>
                </a:cxn>
              </a:cxnLst>
              <a:rect l="0" t="0" r="r" b="b"/>
              <a:pathLst>
                <a:path w="5" h="5">
                  <a:moveTo>
                    <a:pt x="5" y="4"/>
                  </a:moveTo>
                  <a:lnTo>
                    <a:pt x="5" y="4"/>
                  </a:lnTo>
                  <a:lnTo>
                    <a:pt x="5" y="3"/>
                  </a:lnTo>
                  <a:lnTo>
                    <a:pt x="4" y="2"/>
                  </a:lnTo>
                  <a:lnTo>
                    <a:pt x="3" y="1"/>
                  </a:lnTo>
                  <a:lnTo>
                    <a:pt x="2" y="0"/>
                  </a:lnTo>
                  <a:lnTo>
                    <a:pt x="1" y="1"/>
                  </a:lnTo>
                  <a:lnTo>
                    <a:pt x="0" y="2"/>
                  </a:lnTo>
                  <a:lnTo>
                    <a:pt x="0" y="2"/>
                  </a:lnTo>
                  <a:lnTo>
                    <a:pt x="2" y="4"/>
                  </a:lnTo>
                  <a:lnTo>
                    <a:pt x="2" y="4"/>
                  </a:lnTo>
                  <a:lnTo>
                    <a:pt x="4" y="5"/>
                  </a:lnTo>
                  <a:lnTo>
                    <a:pt x="4" y="4"/>
                  </a:lnTo>
                  <a:lnTo>
                    <a:pt x="5" y="4"/>
                  </a:lnTo>
                  <a:lnTo>
                    <a:pt x="5" y="4"/>
                  </a:lnTo>
                  <a:lnTo>
                    <a:pt x="5"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65" name="Freeform 643"/>
            <p:cNvSpPr>
              <a:spLocks/>
            </p:cNvSpPr>
            <p:nvPr/>
          </p:nvSpPr>
          <p:spPr bwMode="auto">
            <a:xfrm>
              <a:off x="9101141" y="5729282"/>
              <a:ext cx="31750" cy="12700"/>
            </a:xfrm>
            <a:custGeom>
              <a:avLst/>
              <a:gdLst/>
              <a:ahLst/>
              <a:cxnLst>
                <a:cxn ang="0">
                  <a:pos x="18" y="1"/>
                </a:cxn>
                <a:cxn ang="0">
                  <a:pos x="18" y="1"/>
                </a:cxn>
                <a:cxn ang="0">
                  <a:pos x="14" y="1"/>
                </a:cxn>
                <a:cxn ang="0">
                  <a:pos x="11" y="1"/>
                </a:cxn>
                <a:cxn ang="0">
                  <a:pos x="9" y="0"/>
                </a:cxn>
                <a:cxn ang="0">
                  <a:pos x="7" y="0"/>
                </a:cxn>
                <a:cxn ang="0">
                  <a:pos x="4" y="0"/>
                </a:cxn>
                <a:cxn ang="0">
                  <a:pos x="3" y="2"/>
                </a:cxn>
                <a:cxn ang="0">
                  <a:pos x="2" y="3"/>
                </a:cxn>
                <a:cxn ang="0">
                  <a:pos x="0" y="5"/>
                </a:cxn>
                <a:cxn ang="0">
                  <a:pos x="0" y="6"/>
                </a:cxn>
                <a:cxn ang="0">
                  <a:pos x="0" y="7"/>
                </a:cxn>
                <a:cxn ang="0">
                  <a:pos x="0" y="8"/>
                </a:cxn>
                <a:cxn ang="0">
                  <a:pos x="1" y="8"/>
                </a:cxn>
                <a:cxn ang="0">
                  <a:pos x="2" y="8"/>
                </a:cxn>
                <a:cxn ang="0">
                  <a:pos x="3" y="7"/>
                </a:cxn>
                <a:cxn ang="0">
                  <a:pos x="6" y="7"/>
                </a:cxn>
                <a:cxn ang="0">
                  <a:pos x="9" y="8"/>
                </a:cxn>
                <a:cxn ang="0">
                  <a:pos x="13" y="8"/>
                </a:cxn>
                <a:cxn ang="0">
                  <a:pos x="16" y="8"/>
                </a:cxn>
                <a:cxn ang="0">
                  <a:pos x="18" y="8"/>
                </a:cxn>
                <a:cxn ang="0">
                  <a:pos x="19" y="8"/>
                </a:cxn>
                <a:cxn ang="0">
                  <a:pos x="19" y="7"/>
                </a:cxn>
                <a:cxn ang="0">
                  <a:pos x="20" y="6"/>
                </a:cxn>
                <a:cxn ang="0">
                  <a:pos x="20" y="5"/>
                </a:cxn>
                <a:cxn ang="0">
                  <a:pos x="20" y="2"/>
                </a:cxn>
                <a:cxn ang="0">
                  <a:pos x="20" y="2"/>
                </a:cxn>
                <a:cxn ang="0">
                  <a:pos x="19" y="2"/>
                </a:cxn>
                <a:cxn ang="0">
                  <a:pos x="18" y="1"/>
                </a:cxn>
                <a:cxn ang="0">
                  <a:pos x="18" y="1"/>
                </a:cxn>
              </a:cxnLst>
              <a:rect l="0" t="0" r="r" b="b"/>
              <a:pathLst>
                <a:path w="20" h="8">
                  <a:moveTo>
                    <a:pt x="18" y="1"/>
                  </a:moveTo>
                  <a:lnTo>
                    <a:pt x="18" y="1"/>
                  </a:lnTo>
                  <a:lnTo>
                    <a:pt x="14" y="1"/>
                  </a:lnTo>
                  <a:lnTo>
                    <a:pt x="11" y="1"/>
                  </a:lnTo>
                  <a:lnTo>
                    <a:pt x="9" y="0"/>
                  </a:lnTo>
                  <a:lnTo>
                    <a:pt x="7" y="0"/>
                  </a:lnTo>
                  <a:lnTo>
                    <a:pt x="4" y="0"/>
                  </a:lnTo>
                  <a:lnTo>
                    <a:pt x="3" y="2"/>
                  </a:lnTo>
                  <a:lnTo>
                    <a:pt x="2" y="3"/>
                  </a:lnTo>
                  <a:lnTo>
                    <a:pt x="0" y="5"/>
                  </a:lnTo>
                  <a:lnTo>
                    <a:pt x="0" y="6"/>
                  </a:lnTo>
                  <a:lnTo>
                    <a:pt x="0" y="7"/>
                  </a:lnTo>
                  <a:lnTo>
                    <a:pt x="0" y="8"/>
                  </a:lnTo>
                  <a:lnTo>
                    <a:pt x="1" y="8"/>
                  </a:lnTo>
                  <a:lnTo>
                    <a:pt x="2" y="8"/>
                  </a:lnTo>
                  <a:lnTo>
                    <a:pt x="3" y="7"/>
                  </a:lnTo>
                  <a:lnTo>
                    <a:pt x="6" y="7"/>
                  </a:lnTo>
                  <a:lnTo>
                    <a:pt x="9" y="8"/>
                  </a:lnTo>
                  <a:lnTo>
                    <a:pt x="13" y="8"/>
                  </a:lnTo>
                  <a:lnTo>
                    <a:pt x="16" y="8"/>
                  </a:lnTo>
                  <a:lnTo>
                    <a:pt x="18" y="8"/>
                  </a:lnTo>
                  <a:lnTo>
                    <a:pt x="19" y="8"/>
                  </a:lnTo>
                  <a:lnTo>
                    <a:pt x="19" y="7"/>
                  </a:lnTo>
                  <a:lnTo>
                    <a:pt x="20" y="6"/>
                  </a:lnTo>
                  <a:lnTo>
                    <a:pt x="20" y="5"/>
                  </a:lnTo>
                  <a:lnTo>
                    <a:pt x="20" y="2"/>
                  </a:lnTo>
                  <a:lnTo>
                    <a:pt x="20" y="2"/>
                  </a:lnTo>
                  <a:lnTo>
                    <a:pt x="19" y="2"/>
                  </a:lnTo>
                  <a:lnTo>
                    <a:pt x="18" y="1"/>
                  </a:lnTo>
                  <a:lnTo>
                    <a:pt x="18"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66" name="Freeform 644"/>
            <p:cNvSpPr>
              <a:spLocks/>
            </p:cNvSpPr>
            <p:nvPr/>
          </p:nvSpPr>
          <p:spPr bwMode="auto">
            <a:xfrm>
              <a:off x="8180391" y="5541957"/>
              <a:ext cx="9525" cy="6350"/>
            </a:xfrm>
            <a:custGeom>
              <a:avLst/>
              <a:gdLst/>
              <a:ahLst/>
              <a:cxnLst>
                <a:cxn ang="0">
                  <a:pos x="6" y="3"/>
                </a:cxn>
                <a:cxn ang="0">
                  <a:pos x="6" y="3"/>
                </a:cxn>
                <a:cxn ang="0">
                  <a:pos x="6" y="2"/>
                </a:cxn>
                <a:cxn ang="0">
                  <a:pos x="6" y="2"/>
                </a:cxn>
                <a:cxn ang="0">
                  <a:pos x="6" y="1"/>
                </a:cxn>
                <a:cxn ang="0">
                  <a:pos x="6" y="0"/>
                </a:cxn>
                <a:cxn ang="0">
                  <a:pos x="6" y="0"/>
                </a:cxn>
                <a:cxn ang="0">
                  <a:pos x="6" y="0"/>
                </a:cxn>
                <a:cxn ang="0">
                  <a:pos x="4" y="1"/>
                </a:cxn>
                <a:cxn ang="0">
                  <a:pos x="3" y="2"/>
                </a:cxn>
                <a:cxn ang="0">
                  <a:pos x="2" y="1"/>
                </a:cxn>
                <a:cxn ang="0">
                  <a:pos x="2" y="1"/>
                </a:cxn>
                <a:cxn ang="0">
                  <a:pos x="1" y="1"/>
                </a:cxn>
                <a:cxn ang="0">
                  <a:pos x="0" y="2"/>
                </a:cxn>
                <a:cxn ang="0">
                  <a:pos x="0" y="3"/>
                </a:cxn>
                <a:cxn ang="0">
                  <a:pos x="0" y="4"/>
                </a:cxn>
                <a:cxn ang="0">
                  <a:pos x="1" y="4"/>
                </a:cxn>
                <a:cxn ang="0">
                  <a:pos x="2" y="4"/>
                </a:cxn>
                <a:cxn ang="0">
                  <a:pos x="3" y="4"/>
                </a:cxn>
                <a:cxn ang="0">
                  <a:pos x="6" y="3"/>
                </a:cxn>
                <a:cxn ang="0">
                  <a:pos x="6" y="3"/>
                </a:cxn>
              </a:cxnLst>
              <a:rect l="0" t="0" r="r" b="b"/>
              <a:pathLst>
                <a:path w="6" h="4">
                  <a:moveTo>
                    <a:pt x="6" y="3"/>
                  </a:moveTo>
                  <a:lnTo>
                    <a:pt x="6" y="3"/>
                  </a:lnTo>
                  <a:lnTo>
                    <a:pt x="6" y="2"/>
                  </a:lnTo>
                  <a:lnTo>
                    <a:pt x="6" y="2"/>
                  </a:lnTo>
                  <a:lnTo>
                    <a:pt x="6" y="1"/>
                  </a:lnTo>
                  <a:lnTo>
                    <a:pt x="6" y="0"/>
                  </a:lnTo>
                  <a:lnTo>
                    <a:pt x="6" y="0"/>
                  </a:lnTo>
                  <a:lnTo>
                    <a:pt x="6" y="0"/>
                  </a:lnTo>
                  <a:lnTo>
                    <a:pt x="4" y="1"/>
                  </a:lnTo>
                  <a:lnTo>
                    <a:pt x="3" y="2"/>
                  </a:lnTo>
                  <a:lnTo>
                    <a:pt x="2" y="1"/>
                  </a:lnTo>
                  <a:lnTo>
                    <a:pt x="2" y="1"/>
                  </a:lnTo>
                  <a:lnTo>
                    <a:pt x="1" y="1"/>
                  </a:lnTo>
                  <a:lnTo>
                    <a:pt x="0" y="2"/>
                  </a:lnTo>
                  <a:lnTo>
                    <a:pt x="0" y="3"/>
                  </a:lnTo>
                  <a:lnTo>
                    <a:pt x="0" y="4"/>
                  </a:lnTo>
                  <a:lnTo>
                    <a:pt x="1" y="4"/>
                  </a:lnTo>
                  <a:lnTo>
                    <a:pt x="2" y="4"/>
                  </a:lnTo>
                  <a:lnTo>
                    <a:pt x="3" y="4"/>
                  </a:lnTo>
                  <a:lnTo>
                    <a:pt x="6" y="3"/>
                  </a:lnTo>
                  <a:lnTo>
                    <a:pt x="6"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67" name="Freeform 645"/>
            <p:cNvSpPr>
              <a:spLocks/>
            </p:cNvSpPr>
            <p:nvPr/>
          </p:nvSpPr>
          <p:spPr bwMode="auto">
            <a:xfrm>
              <a:off x="8285165" y="5529262"/>
              <a:ext cx="7938" cy="7938"/>
            </a:xfrm>
            <a:custGeom>
              <a:avLst/>
              <a:gdLst/>
              <a:ahLst/>
              <a:cxnLst>
                <a:cxn ang="0">
                  <a:pos x="5" y="2"/>
                </a:cxn>
                <a:cxn ang="0">
                  <a:pos x="5" y="2"/>
                </a:cxn>
                <a:cxn ang="0">
                  <a:pos x="5" y="3"/>
                </a:cxn>
                <a:cxn ang="0">
                  <a:pos x="5" y="3"/>
                </a:cxn>
                <a:cxn ang="0">
                  <a:pos x="4" y="4"/>
                </a:cxn>
                <a:cxn ang="0">
                  <a:pos x="3" y="4"/>
                </a:cxn>
                <a:cxn ang="0">
                  <a:pos x="1" y="5"/>
                </a:cxn>
                <a:cxn ang="0">
                  <a:pos x="0" y="5"/>
                </a:cxn>
                <a:cxn ang="0">
                  <a:pos x="0" y="5"/>
                </a:cxn>
                <a:cxn ang="0">
                  <a:pos x="0" y="3"/>
                </a:cxn>
                <a:cxn ang="0">
                  <a:pos x="0" y="2"/>
                </a:cxn>
                <a:cxn ang="0">
                  <a:pos x="1" y="1"/>
                </a:cxn>
                <a:cxn ang="0">
                  <a:pos x="2" y="0"/>
                </a:cxn>
                <a:cxn ang="0">
                  <a:pos x="3" y="0"/>
                </a:cxn>
                <a:cxn ang="0">
                  <a:pos x="4" y="0"/>
                </a:cxn>
                <a:cxn ang="0">
                  <a:pos x="5" y="1"/>
                </a:cxn>
                <a:cxn ang="0">
                  <a:pos x="5" y="2"/>
                </a:cxn>
                <a:cxn ang="0">
                  <a:pos x="5" y="2"/>
                </a:cxn>
              </a:cxnLst>
              <a:rect l="0" t="0" r="r" b="b"/>
              <a:pathLst>
                <a:path w="5" h="5">
                  <a:moveTo>
                    <a:pt x="5" y="2"/>
                  </a:moveTo>
                  <a:lnTo>
                    <a:pt x="5" y="2"/>
                  </a:lnTo>
                  <a:lnTo>
                    <a:pt x="5" y="3"/>
                  </a:lnTo>
                  <a:lnTo>
                    <a:pt x="5" y="3"/>
                  </a:lnTo>
                  <a:lnTo>
                    <a:pt x="4" y="4"/>
                  </a:lnTo>
                  <a:lnTo>
                    <a:pt x="3" y="4"/>
                  </a:lnTo>
                  <a:lnTo>
                    <a:pt x="1" y="5"/>
                  </a:lnTo>
                  <a:lnTo>
                    <a:pt x="0" y="5"/>
                  </a:lnTo>
                  <a:lnTo>
                    <a:pt x="0" y="5"/>
                  </a:lnTo>
                  <a:lnTo>
                    <a:pt x="0" y="3"/>
                  </a:lnTo>
                  <a:lnTo>
                    <a:pt x="0" y="2"/>
                  </a:lnTo>
                  <a:lnTo>
                    <a:pt x="1" y="1"/>
                  </a:lnTo>
                  <a:lnTo>
                    <a:pt x="2" y="0"/>
                  </a:lnTo>
                  <a:lnTo>
                    <a:pt x="3" y="0"/>
                  </a:lnTo>
                  <a:lnTo>
                    <a:pt x="4" y="0"/>
                  </a:lnTo>
                  <a:lnTo>
                    <a:pt x="5" y="1"/>
                  </a:lnTo>
                  <a:lnTo>
                    <a:pt x="5" y="2"/>
                  </a:lnTo>
                  <a:lnTo>
                    <a:pt x="5" y="2"/>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68" name="Freeform 646"/>
            <p:cNvSpPr>
              <a:spLocks/>
            </p:cNvSpPr>
            <p:nvPr/>
          </p:nvSpPr>
          <p:spPr bwMode="auto">
            <a:xfrm>
              <a:off x="8291516" y="5567362"/>
              <a:ext cx="19050" cy="22225"/>
            </a:xfrm>
            <a:custGeom>
              <a:avLst/>
              <a:gdLst/>
              <a:ahLst/>
              <a:cxnLst>
                <a:cxn ang="0">
                  <a:pos x="8" y="5"/>
                </a:cxn>
                <a:cxn ang="0">
                  <a:pos x="8" y="5"/>
                </a:cxn>
                <a:cxn ang="0">
                  <a:pos x="5" y="2"/>
                </a:cxn>
                <a:cxn ang="0">
                  <a:pos x="1" y="0"/>
                </a:cxn>
                <a:cxn ang="0">
                  <a:pos x="0" y="2"/>
                </a:cxn>
                <a:cxn ang="0">
                  <a:pos x="0" y="5"/>
                </a:cxn>
                <a:cxn ang="0">
                  <a:pos x="0" y="7"/>
                </a:cxn>
                <a:cxn ang="0">
                  <a:pos x="0" y="7"/>
                </a:cxn>
                <a:cxn ang="0">
                  <a:pos x="1" y="8"/>
                </a:cxn>
                <a:cxn ang="0">
                  <a:pos x="2" y="8"/>
                </a:cxn>
                <a:cxn ang="0">
                  <a:pos x="4" y="8"/>
                </a:cxn>
                <a:cxn ang="0">
                  <a:pos x="5" y="8"/>
                </a:cxn>
                <a:cxn ang="0">
                  <a:pos x="5" y="9"/>
                </a:cxn>
                <a:cxn ang="0">
                  <a:pos x="5" y="9"/>
                </a:cxn>
                <a:cxn ang="0">
                  <a:pos x="5" y="11"/>
                </a:cxn>
                <a:cxn ang="0">
                  <a:pos x="5" y="12"/>
                </a:cxn>
                <a:cxn ang="0">
                  <a:pos x="5" y="13"/>
                </a:cxn>
                <a:cxn ang="0">
                  <a:pos x="5" y="13"/>
                </a:cxn>
                <a:cxn ang="0">
                  <a:pos x="5" y="14"/>
                </a:cxn>
                <a:cxn ang="0">
                  <a:pos x="6" y="13"/>
                </a:cxn>
                <a:cxn ang="0">
                  <a:pos x="6" y="13"/>
                </a:cxn>
                <a:cxn ang="0">
                  <a:pos x="6" y="12"/>
                </a:cxn>
                <a:cxn ang="0">
                  <a:pos x="6" y="12"/>
                </a:cxn>
                <a:cxn ang="0">
                  <a:pos x="9" y="11"/>
                </a:cxn>
                <a:cxn ang="0">
                  <a:pos x="10" y="9"/>
                </a:cxn>
                <a:cxn ang="0">
                  <a:pos x="12" y="8"/>
                </a:cxn>
                <a:cxn ang="0">
                  <a:pos x="12" y="7"/>
                </a:cxn>
                <a:cxn ang="0">
                  <a:pos x="12" y="6"/>
                </a:cxn>
                <a:cxn ang="0">
                  <a:pos x="11" y="6"/>
                </a:cxn>
                <a:cxn ang="0">
                  <a:pos x="10" y="5"/>
                </a:cxn>
                <a:cxn ang="0">
                  <a:pos x="9" y="5"/>
                </a:cxn>
                <a:cxn ang="0">
                  <a:pos x="8" y="5"/>
                </a:cxn>
                <a:cxn ang="0">
                  <a:pos x="8" y="5"/>
                </a:cxn>
              </a:cxnLst>
              <a:rect l="0" t="0" r="r" b="b"/>
              <a:pathLst>
                <a:path w="12" h="14">
                  <a:moveTo>
                    <a:pt x="8" y="5"/>
                  </a:moveTo>
                  <a:lnTo>
                    <a:pt x="8" y="5"/>
                  </a:lnTo>
                  <a:lnTo>
                    <a:pt x="5" y="2"/>
                  </a:lnTo>
                  <a:lnTo>
                    <a:pt x="1" y="0"/>
                  </a:lnTo>
                  <a:lnTo>
                    <a:pt x="0" y="2"/>
                  </a:lnTo>
                  <a:lnTo>
                    <a:pt x="0" y="5"/>
                  </a:lnTo>
                  <a:lnTo>
                    <a:pt x="0" y="7"/>
                  </a:lnTo>
                  <a:lnTo>
                    <a:pt x="0" y="7"/>
                  </a:lnTo>
                  <a:lnTo>
                    <a:pt x="1" y="8"/>
                  </a:lnTo>
                  <a:lnTo>
                    <a:pt x="2" y="8"/>
                  </a:lnTo>
                  <a:lnTo>
                    <a:pt x="4" y="8"/>
                  </a:lnTo>
                  <a:lnTo>
                    <a:pt x="5" y="8"/>
                  </a:lnTo>
                  <a:lnTo>
                    <a:pt x="5" y="9"/>
                  </a:lnTo>
                  <a:lnTo>
                    <a:pt x="5" y="9"/>
                  </a:lnTo>
                  <a:lnTo>
                    <a:pt x="5" y="11"/>
                  </a:lnTo>
                  <a:lnTo>
                    <a:pt x="5" y="12"/>
                  </a:lnTo>
                  <a:lnTo>
                    <a:pt x="5" y="13"/>
                  </a:lnTo>
                  <a:lnTo>
                    <a:pt x="5" y="13"/>
                  </a:lnTo>
                  <a:lnTo>
                    <a:pt x="5" y="14"/>
                  </a:lnTo>
                  <a:lnTo>
                    <a:pt x="6" y="13"/>
                  </a:lnTo>
                  <a:lnTo>
                    <a:pt x="6" y="13"/>
                  </a:lnTo>
                  <a:lnTo>
                    <a:pt x="6" y="12"/>
                  </a:lnTo>
                  <a:lnTo>
                    <a:pt x="6" y="12"/>
                  </a:lnTo>
                  <a:lnTo>
                    <a:pt x="9" y="11"/>
                  </a:lnTo>
                  <a:lnTo>
                    <a:pt x="10" y="9"/>
                  </a:lnTo>
                  <a:lnTo>
                    <a:pt x="12" y="8"/>
                  </a:lnTo>
                  <a:lnTo>
                    <a:pt x="12" y="7"/>
                  </a:lnTo>
                  <a:lnTo>
                    <a:pt x="12" y="6"/>
                  </a:lnTo>
                  <a:lnTo>
                    <a:pt x="11" y="6"/>
                  </a:lnTo>
                  <a:lnTo>
                    <a:pt x="10" y="5"/>
                  </a:lnTo>
                  <a:lnTo>
                    <a:pt x="9" y="5"/>
                  </a:lnTo>
                  <a:lnTo>
                    <a:pt x="8" y="5"/>
                  </a:lnTo>
                  <a:lnTo>
                    <a:pt x="8" y="5"/>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69" name="Freeform 647"/>
            <p:cNvSpPr>
              <a:spLocks/>
            </p:cNvSpPr>
            <p:nvPr/>
          </p:nvSpPr>
          <p:spPr bwMode="auto">
            <a:xfrm>
              <a:off x="8296279" y="5532433"/>
              <a:ext cx="47625" cy="42862"/>
            </a:xfrm>
            <a:custGeom>
              <a:avLst/>
              <a:gdLst/>
              <a:ahLst/>
              <a:cxnLst>
                <a:cxn ang="0">
                  <a:pos x="2" y="14"/>
                </a:cxn>
                <a:cxn ang="0">
                  <a:pos x="1" y="16"/>
                </a:cxn>
                <a:cxn ang="0">
                  <a:pos x="1" y="18"/>
                </a:cxn>
                <a:cxn ang="0">
                  <a:pos x="6" y="21"/>
                </a:cxn>
                <a:cxn ang="0">
                  <a:pos x="9" y="25"/>
                </a:cxn>
                <a:cxn ang="0">
                  <a:pos x="13" y="27"/>
                </a:cxn>
                <a:cxn ang="0">
                  <a:pos x="14" y="26"/>
                </a:cxn>
                <a:cxn ang="0">
                  <a:pos x="16" y="24"/>
                </a:cxn>
                <a:cxn ang="0">
                  <a:pos x="20" y="23"/>
                </a:cxn>
                <a:cxn ang="0">
                  <a:pos x="21" y="22"/>
                </a:cxn>
                <a:cxn ang="0">
                  <a:pos x="23" y="21"/>
                </a:cxn>
                <a:cxn ang="0">
                  <a:pos x="27" y="21"/>
                </a:cxn>
                <a:cxn ang="0">
                  <a:pos x="28" y="19"/>
                </a:cxn>
                <a:cxn ang="0">
                  <a:pos x="27" y="16"/>
                </a:cxn>
                <a:cxn ang="0">
                  <a:pos x="27" y="15"/>
                </a:cxn>
                <a:cxn ang="0">
                  <a:pos x="28" y="14"/>
                </a:cxn>
                <a:cxn ang="0">
                  <a:pos x="30" y="14"/>
                </a:cxn>
                <a:cxn ang="0">
                  <a:pos x="29" y="12"/>
                </a:cxn>
                <a:cxn ang="0">
                  <a:pos x="28" y="11"/>
                </a:cxn>
                <a:cxn ang="0">
                  <a:pos x="26" y="11"/>
                </a:cxn>
                <a:cxn ang="0">
                  <a:pos x="25" y="8"/>
                </a:cxn>
                <a:cxn ang="0">
                  <a:pos x="23" y="4"/>
                </a:cxn>
                <a:cxn ang="0">
                  <a:pos x="21" y="0"/>
                </a:cxn>
                <a:cxn ang="0">
                  <a:pos x="20" y="0"/>
                </a:cxn>
                <a:cxn ang="0">
                  <a:pos x="19" y="1"/>
                </a:cxn>
                <a:cxn ang="0">
                  <a:pos x="17" y="2"/>
                </a:cxn>
                <a:cxn ang="0">
                  <a:pos x="13" y="3"/>
                </a:cxn>
                <a:cxn ang="0">
                  <a:pos x="11" y="3"/>
                </a:cxn>
                <a:cxn ang="0">
                  <a:pos x="9" y="3"/>
                </a:cxn>
                <a:cxn ang="0">
                  <a:pos x="6" y="4"/>
                </a:cxn>
                <a:cxn ang="0">
                  <a:pos x="3" y="4"/>
                </a:cxn>
                <a:cxn ang="0">
                  <a:pos x="3" y="7"/>
                </a:cxn>
                <a:cxn ang="0">
                  <a:pos x="2" y="10"/>
                </a:cxn>
                <a:cxn ang="0">
                  <a:pos x="0" y="11"/>
                </a:cxn>
                <a:cxn ang="0">
                  <a:pos x="0" y="13"/>
                </a:cxn>
                <a:cxn ang="0">
                  <a:pos x="2" y="14"/>
                </a:cxn>
              </a:cxnLst>
              <a:rect l="0" t="0" r="r" b="b"/>
              <a:pathLst>
                <a:path w="30" h="27">
                  <a:moveTo>
                    <a:pt x="2" y="14"/>
                  </a:moveTo>
                  <a:lnTo>
                    <a:pt x="2" y="14"/>
                  </a:lnTo>
                  <a:lnTo>
                    <a:pt x="1" y="15"/>
                  </a:lnTo>
                  <a:lnTo>
                    <a:pt x="1" y="16"/>
                  </a:lnTo>
                  <a:lnTo>
                    <a:pt x="0" y="17"/>
                  </a:lnTo>
                  <a:lnTo>
                    <a:pt x="1" y="18"/>
                  </a:lnTo>
                  <a:lnTo>
                    <a:pt x="1" y="18"/>
                  </a:lnTo>
                  <a:lnTo>
                    <a:pt x="6" y="21"/>
                  </a:lnTo>
                  <a:lnTo>
                    <a:pt x="8" y="23"/>
                  </a:lnTo>
                  <a:lnTo>
                    <a:pt x="9" y="25"/>
                  </a:lnTo>
                  <a:lnTo>
                    <a:pt x="12" y="27"/>
                  </a:lnTo>
                  <a:lnTo>
                    <a:pt x="13" y="27"/>
                  </a:lnTo>
                  <a:lnTo>
                    <a:pt x="13" y="27"/>
                  </a:lnTo>
                  <a:lnTo>
                    <a:pt x="14" y="26"/>
                  </a:lnTo>
                  <a:lnTo>
                    <a:pt x="15" y="25"/>
                  </a:lnTo>
                  <a:lnTo>
                    <a:pt x="16" y="24"/>
                  </a:lnTo>
                  <a:lnTo>
                    <a:pt x="18" y="23"/>
                  </a:lnTo>
                  <a:lnTo>
                    <a:pt x="20" y="23"/>
                  </a:lnTo>
                  <a:lnTo>
                    <a:pt x="20" y="22"/>
                  </a:lnTo>
                  <a:lnTo>
                    <a:pt x="21" y="22"/>
                  </a:lnTo>
                  <a:lnTo>
                    <a:pt x="22" y="22"/>
                  </a:lnTo>
                  <a:lnTo>
                    <a:pt x="23" y="21"/>
                  </a:lnTo>
                  <a:lnTo>
                    <a:pt x="25" y="21"/>
                  </a:lnTo>
                  <a:lnTo>
                    <a:pt x="27" y="21"/>
                  </a:lnTo>
                  <a:lnTo>
                    <a:pt x="28" y="20"/>
                  </a:lnTo>
                  <a:lnTo>
                    <a:pt x="28" y="19"/>
                  </a:lnTo>
                  <a:lnTo>
                    <a:pt x="28" y="19"/>
                  </a:lnTo>
                  <a:lnTo>
                    <a:pt x="27" y="16"/>
                  </a:lnTo>
                  <a:lnTo>
                    <a:pt x="27" y="15"/>
                  </a:lnTo>
                  <a:lnTo>
                    <a:pt x="27" y="15"/>
                  </a:lnTo>
                  <a:lnTo>
                    <a:pt x="28" y="14"/>
                  </a:lnTo>
                  <a:lnTo>
                    <a:pt x="28" y="14"/>
                  </a:lnTo>
                  <a:lnTo>
                    <a:pt x="29" y="14"/>
                  </a:lnTo>
                  <a:lnTo>
                    <a:pt x="30" y="14"/>
                  </a:lnTo>
                  <a:lnTo>
                    <a:pt x="30" y="13"/>
                  </a:lnTo>
                  <a:lnTo>
                    <a:pt x="29" y="12"/>
                  </a:lnTo>
                  <a:lnTo>
                    <a:pt x="28" y="12"/>
                  </a:lnTo>
                  <a:lnTo>
                    <a:pt x="28" y="11"/>
                  </a:lnTo>
                  <a:lnTo>
                    <a:pt x="27" y="11"/>
                  </a:lnTo>
                  <a:lnTo>
                    <a:pt x="26" y="11"/>
                  </a:lnTo>
                  <a:lnTo>
                    <a:pt x="26" y="10"/>
                  </a:lnTo>
                  <a:lnTo>
                    <a:pt x="25" y="8"/>
                  </a:lnTo>
                  <a:lnTo>
                    <a:pt x="25" y="6"/>
                  </a:lnTo>
                  <a:lnTo>
                    <a:pt x="23" y="4"/>
                  </a:lnTo>
                  <a:lnTo>
                    <a:pt x="22" y="1"/>
                  </a:lnTo>
                  <a:lnTo>
                    <a:pt x="21" y="0"/>
                  </a:lnTo>
                  <a:lnTo>
                    <a:pt x="21" y="0"/>
                  </a:lnTo>
                  <a:lnTo>
                    <a:pt x="20" y="0"/>
                  </a:lnTo>
                  <a:lnTo>
                    <a:pt x="19" y="1"/>
                  </a:lnTo>
                  <a:lnTo>
                    <a:pt x="19" y="1"/>
                  </a:lnTo>
                  <a:lnTo>
                    <a:pt x="18" y="2"/>
                  </a:lnTo>
                  <a:lnTo>
                    <a:pt x="17" y="2"/>
                  </a:lnTo>
                  <a:lnTo>
                    <a:pt x="15" y="2"/>
                  </a:lnTo>
                  <a:lnTo>
                    <a:pt x="13" y="3"/>
                  </a:lnTo>
                  <a:lnTo>
                    <a:pt x="12" y="3"/>
                  </a:lnTo>
                  <a:lnTo>
                    <a:pt x="11" y="3"/>
                  </a:lnTo>
                  <a:lnTo>
                    <a:pt x="10" y="3"/>
                  </a:lnTo>
                  <a:lnTo>
                    <a:pt x="9" y="3"/>
                  </a:lnTo>
                  <a:lnTo>
                    <a:pt x="8" y="4"/>
                  </a:lnTo>
                  <a:lnTo>
                    <a:pt x="6" y="4"/>
                  </a:lnTo>
                  <a:lnTo>
                    <a:pt x="4" y="4"/>
                  </a:lnTo>
                  <a:lnTo>
                    <a:pt x="3" y="4"/>
                  </a:lnTo>
                  <a:lnTo>
                    <a:pt x="3" y="5"/>
                  </a:lnTo>
                  <a:lnTo>
                    <a:pt x="3" y="7"/>
                  </a:lnTo>
                  <a:lnTo>
                    <a:pt x="2" y="8"/>
                  </a:lnTo>
                  <a:lnTo>
                    <a:pt x="2" y="10"/>
                  </a:lnTo>
                  <a:lnTo>
                    <a:pt x="1" y="11"/>
                  </a:lnTo>
                  <a:lnTo>
                    <a:pt x="0" y="11"/>
                  </a:lnTo>
                  <a:lnTo>
                    <a:pt x="0" y="12"/>
                  </a:lnTo>
                  <a:lnTo>
                    <a:pt x="0" y="13"/>
                  </a:lnTo>
                  <a:lnTo>
                    <a:pt x="2" y="14"/>
                  </a:lnTo>
                  <a:lnTo>
                    <a:pt x="2" y="1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70" name="Freeform 648"/>
            <p:cNvSpPr>
              <a:spLocks/>
            </p:cNvSpPr>
            <p:nvPr/>
          </p:nvSpPr>
          <p:spPr bwMode="auto">
            <a:xfrm>
              <a:off x="8313741" y="5567363"/>
              <a:ext cx="61913" cy="42862"/>
            </a:xfrm>
            <a:custGeom>
              <a:avLst/>
              <a:gdLst/>
              <a:ahLst/>
              <a:cxnLst>
                <a:cxn ang="0">
                  <a:pos x="39" y="7"/>
                </a:cxn>
                <a:cxn ang="0">
                  <a:pos x="37" y="4"/>
                </a:cxn>
                <a:cxn ang="0">
                  <a:pos x="33" y="1"/>
                </a:cxn>
                <a:cxn ang="0">
                  <a:pos x="31" y="1"/>
                </a:cxn>
                <a:cxn ang="0">
                  <a:pos x="30" y="3"/>
                </a:cxn>
                <a:cxn ang="0">
                  <a:pos x="29" y="7"/>
                </a:cxn>
                <a:cxn ang="0">
                  <a:pos x="27" y="7"/>
                </a:cxn>
                <a:cxn ang="0">
                  <a:pos x="27" y="7"/>
                </a:cxn>
                <a:cxn ang="0">
                  <a:pos x="28" y="6"/>
                </a:cxn>
                <a:cxn ang="0">
                  <a:pos x="28" y="3"/>
                </a:cxn>
                <a:cxn ang="0">
                  <a:pos x="27" y="2"/>
                </a:cxn>
                <a:cxn ang="0">
                  <a:pos x="20" y="1"/>
                </a:cxn>
                <a:cxn ang="0">
                  <a:pos x="10" y="5"/>
                </a:cxn>
                <a:cxn ang="0">
                  <a:pos x="3" y="8"/>
                </a:cxn>
                <a:cxn ang="0">
                  <a:pos x="0" y="11"/>
                </a:cxn>
                <a:cxn ang="0">
                  <a:pos x="0" y="13"/>
                </a:cxn>
                <a:cxn ang="0">
                  <a:pos x="2" y="15"/>
                </a:cxn>
                <a:cxn ang="0">
                  <a:pos x="7" y="19"/>
                </a:cxn>
                <a:cxn ang="0">
                  <a:pos x="11" y="23"/>
                </a:cxn>
                <a:cxn ang="0">
                  <a:pos x="12" y="23"/>
                </a:cxn>
                <a:cxn ang="0">
                  <a:pos x="15" y="21"/>
                </a:cxn>
                <a:cxn ang="0">
                  <a:pos x="17" y="22"/>
                </a:cxn>
                <a:cxn ang="0">
                  <a:pos x="19" y="24"/>
                </a:cxn>
                <a:cxn ang="0">
                  <a:pos x="21" y="25"/>
                </a:cxn>
                <a:cxn ang="0">
                  <a:pos x="23" y="26"/>
                </a:cxn>
                <a:cxn ang="0">
                  <a:pos x="26" y="27"/>
                </a:cxn>
                <a:cxn ang="0">
                  <a:pos x="30" y="26"/>
                </a:cxn>
                <a:cxn ang="0">
                  <a:pos x="33" y="25"/>
                </a:cxn>
                <a:cxn ang="0">
                  <a:pos x="36" y="23"/>
                </a:cxn>
                <a:cxn ang="0">
                  <a:pos x="37" y="20"/>
                </a:cxn>
                <a:cxn ang="0">
                  <a:pos x="36" y="19"/>
                </a:cxn>
                <a:cxn ang="0">
                  <a:pos x="35" y="16"/>
                </a:cxn>
                <a:cxn ang="0">
                  <a:pos x="36" y="14"/>
                </a:cxn>
                <a:cxn ang="0">
                  <a:pos x="38" y="11"/>
                </a:cxn>
                <a:cxn ang="0">
                  <a:pos x="39" y="7"/>
                </a:cxn>
              </a:cxnLst>
              <a:rect l="0" t="0" r="r" b="b"/>
              <a:pathLst>
                <a:path w="39" h="27">
                  <a:moveTo>
                    <a:pt x="39" y="7"/>
                  </a:moveTo>
                  <a:lnTo>
                    <a:pt x="39" y="7"/>
                  </a:lnTo>
                  <a:lnTo>
                    <a:pt x="38" y="6"/>
                  </a:lnTo>
                  <a:lnTo>
                    <a:pt x="37" y="4"/>
                  </a:lnTo>
                  <a:lnTo>
                    <a:pt x="34" y="1"/>
                  </a:lnTo>
                  <a:lnTo>
                    <a:pt x="33" y="1"/>
                  </a:lnTo>
                  <a:lnTo>
                    <a:pt x="32" y="1"/>
                  </a:lnTo>
                  <a:lnTo>
                    <a:pt x="31" y="1"/>
                  </a:lnTo>
                  <a:lnTo>
                    <a:pt x="30" y="2"/>
                  </a:lnTo>
                  <a:lnTo>
                    <a:pt x="30" y="3"/>
                  </a:lnTo>
                  <a:lnTo>
                    <a:pt x="29" y="6"/>
                  </a:lnTo>
                  <a:lnTo>
                    <a:pt x="29" y="7"/>
                  </a:lnTo>
                  <a:lnTo>
                    <a:pt x="28" y="7"/>
                  </a:lnTo>
                  <a:lnTo>
                    <a:pt x="27" y="7"/>
                  </a:lnTo>
                  <a:lnTo>
                    <a:pt x="27" y="7"/>
                  </a:lnTo>
                  <a:lnTo>
                    <a:pt x="27" y="7"/>
                  </a:lnTo>
                  <a:lnTo>
                    <a:pt x="27" y="6"/>
                  </a:lnTo>
                  <a:lnTo>
                    <a:pt x="28" y="6"/>
                  </a:lnTo>
                  <a:lnTo>
                    <a:pt x="28" y="5"/>
                  </a:lnTo>
                  <a:lnTo>
                    <a:pt x="28" y="3"/>
                  </a:lnTo>
                  <a:lnTo>
                    <a:pt x="27" y="2"/>
                  </a:lnTo>
                  <a:lnTo>
                    <a:pt x="27" y="2"/>
                  </a:lnTo>
                  <a:lnTo>
                    <a:pt x="28" y="0"/>
                  </a:lnTo>
                  <a:lnTo>
                    <a:pt x="20" y="1"/>
                  </a:lnTo>
                  <a:lnTo>
                    <a:pt x="13" y="3"/>
                  </a:lnTo>
                  <a:lnTo>
                    <a:pt x="10" y="5"/>
                  </a:lnTo>
                  <a:lnTo>
                    <a:pt x="6" y="7"/>
                  </a:lnTo>
                  <a:lnTo>
                    <a:pt x="3" y="8"/>
                  </a:lnTo>
                  <a:lnTo>
                    <a:pt x="0" y="10"/>
                  </a:lnTo>
                  <a:lnTo>
                    <a:pt x="0" y="11"/>
                  </a:lnTo>
                  <a:lnTo>
                    <a:pt x="0" y="11"/>
                  </a:lnTo>
                  <a:lnTo>
                    <a:pt x="0" y="13"/>
                  </a:lnTo>
                  <a:lnTo>
                    <a:pt x="1" y="14"/>
                  </a:lnTo>
                  <a:lnTo>
                    <a:pt x="2" y="15"/>
                  </a:lnTo>
                  <a:lnTo>
                    <a:pt x="4" y="17"/>
                  </a:lnTo>
                  <a:lnTo>
                    <a:pt x="7" y="19"/>
                  </a:lnTo>
                  <a:lnTo>
                    <a:pt x="9" y="21"/>
                  </a:lnTo>
                  <a:lnTo>
                    <a:pt x="11" y="23"/>
                  </a:lnTo>
                  <a:lnTo>
                    <a:pt x="12" y="23"/>
                  </a:lnTo>
                  <a:lnTo>
                    <a:pt x="12" y="23"/>
                  </a:lnTo>
                  <a:lnTo>
                    <a:pt x="14" y="21"/>
                  </a:lnTo>
                  <a:lnTo>
                    <a:pt x="15" y="21"/>
                  </a:lnTo>
                  <a:lnTo>
                    <a:pt x="16" y="21"/>
                  </a:lnTo>
                  <a:lnTo>
                    <a:pt x="17" y="22"/>
                  </a:lnTo>
                  <a:lnTo>
                    <a:pt x="19" y="23"/>
                  </a:lnTo>
                  <a:lnTo>
                    <a:pt x="19" y="24"/>
                  </a:lnTo>
                  <a:lnTo>
                    <a:pt x="20" y="24"/>
                  </a:lnTo>
                  <a:lnTo>
                    <a:pt x="21" y="25"/>
                  </a:lnTo>
                  <a:lnTo>
                    <a:pt x="22" y="26"/>
                  </a:lnTo>
                  <a:lnTo>
                    <a:pt x="23" y="26"/>
                  </a:lnTo>
                  <a:lnTo>
                    <a:pt x="23" y="26"/>
                  </a:lnTo>
                  <a:lnTo>
                    <a:pt x="26" y="27"/>
                  </a:lnTo>
                  <a:lnTo>
                    <a:pt x="30" y="27"/>
                  </a:lnTo>
                  <a:lnTo>
                    <a:pt x="30" y="26"/>
                  </a:lnTo>
                  <a:lnTo>
                    <a:pt x="31" y="26"/>
                  </a:lnTo>
                  <a:lnTo>
                    <a:pt x="33" y="25"/>
                  </a:lnTo>
                  <a:lnTo>
                    <a:pt x="36" y="23"/>
                  </a:lnTo>
                  <a:lnTo>
                    <a:pt x="36" y="23"/>
                  </a:lnTo>
                  <a:lnTo>
                    <a:pt x="37" y="22"/>
                  </a:lnTo>
                  <a:lnTo>
                    <a:pt x="37" y="20"/>
                  </a:lnTo>
                  <a:lnTo>
                    <a:pt x="37" y="19"/>
                  </a:lnTo>
                  <a:lnTo>
                    <a:pt x="36" y="19"/>
                  </a:lnTo>
                  <a:lnTo>
                    <a:pt x="36" y="17"/>
                  </a:lnTo>
                  <a:lnTo>
                    <a:pt x="35" y="16"/>
                  </a:lnTo>
                  <a:lnTo>
                    <a:pt x="35" y="15"/>
                  </a:lnTo>
                  <a:lnTo>
                    <a:pt x="36" y="14"/>
                  </a:lnTo>
                  <a:lnTo>
                    <a:pt x="37" y="13"/>
                  </a:lnTo>
                  <a:lnTo>
                    <a:pt x="38" y="11"/>
                  </a:lnTo>
                  <a:lnTo>
                    <a:pt x="39" y="9"/>
                  </a:lnTo>
                  <a:lnTo>
                    <a:pt x="39" y="7"/>
                  </a:lnTo>
                  <a:lnTo>
                    <a:pt x="39" y="7"/>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71" name="Freeform 649"/>
            <p:cNvSpPr>
              <a:spLocks/>
            </p:cNvSpPr>
            <p:nvPr/>
          </p:nvSpPr>
          <p:spPr bwMode="auto">
            <a:xfrm>
              <a:off x="8431215" y="5608637"/>
              <a:ext cx="11113" cy="7938"/>
            </a:xfrm>
            <a:custGeom>
              <a:avLst/>
              <a:gdLst/>
              <a:ahLst/>
              <a:cxnLst>
                <a:cxn ang="0">
                  <a:pos x="5" y="0"/>
                </a:cxn>
                <a:cxn ang="0">
                  <a:pos x="5" y="0"/>
                </a:cxn>
                <a:cxn ang="0">
                  <a:pos x="6" y="0"/>
                </a:cxn>
                <a:cxn ang="0">
                  <a:pos x="6" y="1"/>
                </a:cxn>
                <a:cxn ang="0">
                  <a:pos x="6" y="2"/>
                </a:cxn>
                <a:cxn ang="0">
                  <a:pos x="7" y="3"/>
                </a:cxn>
                <a:cxn ang="0">
                  <a:pos x="7" y="4"/>
                </a:cxn>
                <a:cxn ang="0">
                  <a:pos x="6" y="5"/>
                </a:cxn>
                <a:cxn ang="0">
                  <a:pos x="6" y="5"/>
                </a:cxn>
                <a:cxn ang="0">
                  <a:pos x="4" y="5"/>
                </a:cxn>
                <a:cxn ang="0">
                  <a:pos x="1" y="5"/>
                </a:cxn>
                <a:cxn ang="0">
                  <a:pos x="0" y="5"/>
                </a:cxn>
                <a:cxn ang="0">
                  <a:pos x="0" y="4"/>
                </a:cxn>
                <a:cxn ang="0">
                  <a:pos x="0" y="3"/>
                </a:cxn>
                <a:cxn ang="0">
                  <a:pos x="1" y="1"/>
                </a:cxn>
                <a:cxn ang="0">
                  <a:pos x="2" y="1"/>
                </a:cxn>
                <a:cxn ang="0">
                  <a:pos x="3" y="0"/>
                </a:cxn>
                <a:cxn ang="0">
                  <a:pos x="5" y="0"/>
                </a:cxn>
                <a:cxn ang="0">
                  <a:pos x="5" y="0"/>
                </a:cxn>
              </a:cxnLst>
              <a:rect l="0" t="0" r="r" b="b"/>
              <a:pathLst>
                <a:path w="7" h="5">
                  <a:moveTo>
                    <a:pt x="5" y="0"/>
                  </a:moveTo>
                  <a:lnTo>
                    <a:pt x="5" y="0"/>
                  </a:lnTo>
                  <a:lnTo>
                    <a:pt x="6" y="0"/>
                  </a:lnTo>
                  <a:lnTo>
                    <a:pt x="6" y="1"/>
                  </a:lnTo>
                  <a:lnTo>
                    <a:pt x="6" y="2"/>
                  </a:lnTo>
                  <a:lnTo>
                    <a:pt x="7" y="3"/>
                  </a:lnTo>
                  <a:lnTo>
                    <a:pt x="7" y="4"/>
                  </a:lnTo>
                  <a:lnTo>
                    <a:pt x="6" y="5"/>
                  </a:lnTo>
                  <a:lnTo>
                    <a:pt x="6" y="5"/>
                  </a:lnTo>
                  <a:lnTo>
                    <a:pt x="4" y="5"/>
                  </a:lnTo>
                  <a:lnTo>
                    <a:pt x="1" y="5"/>
                  </a:lnTo>
                  <a:lnTo>
                    <a:pt x="0" y="5"/>
                  </a:lnTo>
                  <a:lnTo>
                    <a:pt x="0" y="4"/>
                  </a:lnTo>
                  <a:lnTo>
                    <a:pt x="0" y="3"/>
                  </a:lnTo>
                  <a:lnTo>
                    <a:pt x="1" y="1"/>
                  </a:lnTo>
                  <a:lnTo>
                    <a:pt x="2" y="1"/>
                  </a:lnTo>
                  <a:lnTo>
                    <a:pt x="3" y="0"/>
                  </a:lnTo>
                  <a:lnTo>
                    <a:pt x="5" y="0"/>
                  </a:lnTo>
                  <a:lnTo>
                    <a:pt x="5"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72" name="Freeform 650"/>
            <p:cNvSpPr>
              <a:spLocks/>
            </p:cNvSpPr>
            <p:nvPr/>
          </p:nvSpPr>
          <p:spPr bwMode="auto">
            <a:xfrm>
              <a:off x="8326440" y="5638799"/>
              <a:ext cx="14288" cy="4762"/>
            </a:xfrm>
            <a:custGeom>
              <a:avLst/>
              <a:gdLst/>
              <a:ahLst/>
              <a:cxnLst>
                <a:cxn ang="0">
                  <a:pos x="9" y="1"/>
                </a:cxn>
                <a:cxn ang="0">
                  <a:pos x="9" y="1"/>
                </a:cxn>
                <a:cxn ang="0">
                  <a:pos x="9" y="1"/>
                </a:cxn>
                <a:cxn ang="0">
                  <a:pos x="9" y="2"/>
                </a:cxn>
                <a:cxn ang="0">
                  <a:pos x="8" y="3"/>
                </a:cxn>
                <a:cxn ang="0">
                  <a:pos x="7" y="3"/>
                </a:cxn>
                <a:cxn ang="0">
                  <a:pos x="3" y="3"/>
                </a:cxn>
                <a:cxn ang="0">
                  <a:pos x="1" y="3"/>
                </a:cxn>
                <a:cxn ang="0">
                  <a:pos x="1" y="3"/>
                </a:cxn>
                <a:cxn ang="0">
                  <a:pos x="0" y="3"/>
                </a:cxn>
                <a:cxn ang="0">
                  <a:pos x="0" y="2"/>
                </a:cxn>
                <a:cxn ang="0">
                  <a:pos x="2" y="1"/>
                </a:cxn>
                <a:cxn ang="0">
                  <a:pos x="6" y="0"/>
                </a:cxn>
                <a:cxn ang="0">
                  <a:pos x="7" y="0"/>
                </a:cxn>
                <a:cxn ang="0">
                  <a:pos x="9" y="0"/>
                </a:cxn>
                <a:cxn ang="0">
                  <a:pos x="9" y="0"/>
                </a:cxn>
                <a:cxn ang="0">
                  <a:pos x="9" y="1"/>
                </a:cxn>
                <a:cxn ang="0">
                  <a:pos x="9" y="1"/>
                </a:cxn>
              </a:cxnLst>
              <a:rect l="0" t="0" r="r" b="b"/>
              <a:pathLst>
                <a:path w="9" h="3">
                  <a:moveTo>
                    <a:pt x="9" y="1"/>
                  </a:moveTo>
                  <a:lnTo>
                    <a:pt x="9" y="1"/>
                  </a:lnTo>
                  <a:lnTo>
                    <a:pt x="9" y="1"/>
                  </a:lnTo>
                  <a:lnTo>
                    <a:pt x="9" y="2"/>
                  </a:lnTo>
                  <a:lnTo>
                    <a:pt x="8" y="3"/>
                  </a:lnTo>
                  <a:lnTo>
                    <a:pt x="7" y="3"/>
                  </a:lnTo>
                  <a:lnTo>
                    <a:pt x="3" y="3"/>
                  </a:lnTo>
                  <a:lnTo>
                    <a:pt x="1" y="3"/>
                  </a:lnTo>
                  <a:lnTo>
                    <a:pt x="1" y="3"/>
                  </a:lnTo>
                  <a:lnTo>
                    <a:pt x="0" y="3"/>
                  </a:lnTo>
                  <a:lnTo>
                    <a:pt x="0" y="2"/>
                  </a:lnTo>
                  <a:lnTo>
                    <a:pt x="2" y="1"/>
                  </a:lnTo>
                  <a:lnTo>
                    <a:pt x="6" y="0"/>
                  </a:lnTo>
                  <a:lnTo>
                    <a:pt x="7" y="0"/>
                  </a:lnTo>
                  <a:lnTo>
                    <a:pt x="9" y="0"/>
                  </a:lnTo>
                  <a:lnTo>
                    <a:pt x="9" y="0"/>
                  </a:lnTo>
                  <a:lnTo>
                    <a:pt x="9" y="1"/>
                  </a:lnTo>
                  <a:lnTo>
                    <a:pt x="9"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73" name="Freeform 651"/>
            <p:cNvSpPr>
              <a:spLocks/>
            </p:cNvSpPr>
            <p:nvPr/>
          </p:nvSpPr>
          <p:spPr bwMode="auto">
            <a:xfrm>
              <a:off x="8374065" y="5581649"/>
              <a:ext cx="41275" cy="39688"/>
            </a:xfrm>
            <a:custGeom>
              <a:avLst/>
              <a:gdLst/>
              <a:ahLst/>
              <a:cxnLst>
                <a:cxn ang="0">
                  <a:pos x="26" y="10"/>
                </a:cxn>
                <a:cxn ang="0">
                  <a:pos x="26" y="10"/>
                </a:cxn>
                <a:cxn ang="0">
                  <a:pos x="26" y="9"/>
                </a:cxn>
                <a:cxn ang="0">
                  <a:pos x="25" y="9"/>
                </a:cxn>
                <a:cxn ang="0">
                  <a:pos x="25" y="8"/>
                </a:cxn>
                <a:cxn ang="0">
                  <a:pos x="23" y="8"/>
                </a:cxn>
                <a:cxn ang="0">
                  <a:pos x="23" y="7"/>
                </a:cxn>
                <a:cxn ang="0">
                  <a:pos x="23" y="6"/>
                </a:cxn>
                <a:cxn ang="0">
                  <a:pos x="22" y="5"/>
                </a:cxn>
                <a:cxn ang="0">
                  <a:pos x="22" y="4"/>
                </a:cxn>
                <a:cxn ang="0">
                  <a:pos x="21" y="4"/>
                </a:cxn>
                <a:cxn ang="0">
                  <a:pos x="20" y="4"/>
                </a:cxn>
                <a:cxn ang="0">
                  <a:pos x="18" y="4"/>
                </a:cxn>
                <a:cxn ang="0">
                  <a:pos x="17" y="4"/>
                </a:cxn>
                <a:cxn ang="0">
                  <a:pos x="17" y="5"/>
                </a:cxn>
                <a:cxn ang="0">
                  <a:pos x="15" y="6"/>
                </a:cxn>
                <a:cxn ang="0">
                  <a:pos x="15" y="6"/>
                </a:cxn>
                <a:cxn ang="0">
                  <a:pos x="14" y="6"/>
                </a:cxn>
                <a:cxn ang="0">
                  <a:pos x="14" y="5"/>
                </a:cxn>
                <a:cxn ang="0">
                  <a:pos x="13" y="4"/>
                </a:cxn>
                <a:cxn ang="0">
                  <a:pos x="13" y="2"/>
                </a:cxn>
                <a:cxn ang="0">
                  <a:pos x="11" y="1"/>
                </a:cxn>
                <a:cxn ang="0">
                  <a:pos x="10" y="0"/>
                </a:cxn>
                <a:cxn ang="0">
                  <a:pos x="10" y="0"/>
                </a:cxn>
                <a:cxn ang="0">
                  <a:pos x="10" y="0"/>
                </a:cxn>
                <a:cxn ang="0">
                  <a:pos x="9" y="1"/>
                </a:cxn>
                <a:cxn ang="0">
                  <a:pos x="8" y="2"/>
                </a:cxn>
                <a:cxn ang="0">
                  <a:pos x="7" y="4"/>
                </a:cxn>
                <a:cxn ang="0">
                  <a:pos x="6" y="5"/>
                </a:cxn>
                <a:cxn ang="0">
                  <a:pos x="6" y="5"/>
                </a:cxn>
                <a:cxn ang="0">
                  <a:pos x="6" y="6"/>
                </a:cxn>
                <a:cxn ang="0">
                  <a:pos x="7" y="8"/>
                </a:cxn>
                <a:cxn ang="0">
                  <a:pos x="6" y="9"/>
                </a:cxn>
                <a:cxn ang="0">
                  <a:pos x="4" y="14"/>
                </a:cxn>
                <a:cxn ang="0">
                  <a:pos x="2" y="18"/>
                </a:cxn>
                <a:cxn ang="0">
                  <a:pos x="0" y="22"/>
                </a:cxn>
                <a:cxn ang="0">
                  <a:pos x="0" y="23"/>
                </a:cxn>
                <a:cxn ang="0">
                  <a:pos x="0" y="24"/>
                </a:cxn>
                <a:cxn ang="0">
                  <a:pos x="0" y="25"/>
                </a:cxn>
                <a:cxn ang="0">
                  <a:pos x="1" y="25"/>
                </a:cxn>
                <a:cxn ang="0">
                  <a:pos x="1" y="25"/>
                </a:cxn>
                <a:cxn ang="0">
                  <a:pos x="2" y="24"/>
                </a:cxn>
                <a:cxn ang="0">
                  <a:pos x="2" y="24"/>
                </a:cxn>
                <a:cxn ang="0">
                  <a:pos x="3" y="23"/>
                </a:cxn>
                <a:cxn ang="0">
                  <a:pos x="4" y="22"/>
                </a:cxn>
                <a:cxn ang="0">
                  <a:pos x="8" y="21"/>
                </a:cxn>
                <a:cxn ang="0">
                  <a:pos x="10" y="20"/>
                </a:cxn>
                <a:cxn ang="0">
                  <a:pos x="13" y="19"/>
                </a:cxn>
                <a:cxn ang="0">
                  <a:pos x="15" y="19"/>
                </a:cxn>
                <a:cxn ang="0">
                  <a:pos x="17" y="20"/>
                </a:cxn>
                <a:cxn ang="0">
                  <a:pos x="18" y="20"/>
                </a:cxn>
                <a:cxn ang="0">
                  <a:pos x="18" y="20"/>
                </a:cxn>
                <a:cxn ang="0">
                  <a:pos x="19" y="20"/>
                </a:cxn>
                <a:cxn ang="0">
                  <a:pos x="21" y="19"/>
                </a:cxn>
                <a:cxn ang="0">
                  <a:pos x="22" y="19"/>
                </a:cxn>
                <a:cxn ang="0">
                  <a:pos x="23" y="18"/>
                </a:cxn>
                <a:cxn ang="0">
                  <a:pos x="25" y="18"/>
                </a:cxn>
                <a:cxn ang="0">
                  <a:pos x="26" y="17"/>
                </a:cxn>
                <a:cxn ang="0">
                  <a:pos x="26" y="17"/>
                </a:cxn>
                <a:cxn ang="0">
                  <a:pos x="26" y="14"/>
                </a:cxn>
                <a:cxn ang="0">
                  <a:pos x="26" y="12"/>
                </a:cxn>
                <a:cxn ang="0">
                  <a:pos x="26" y="10"/>
                </a:cxn>
                <a:cxn ang="0">
                  <a:pos x="26" y="10"/>
                </a:cxn>
              </a:cxnLst>
              <a:rect l="0" t="0" r="r" b="b"/>
              <a:pathLst>
                <a:path w="26" h="25">
                  <a:moveTo>
                    <a:pt x="26" y="10"/>
                  </a:moveTo>
                  <a:lnTo>
                    <a:pt x="26" y="10"/>
                  </a:lnTo>
                  <a:lnTo>
                    <a:pt x="26" y="9"/>
                  </a:lnTo>
                  <a:lnTo>
                    <a:pt x="25" y="9"/>
                  </a:lnTo>
                  <a:lnTo>
                    <a:pt x="25" y="8"/>
                  </a:lnTo>
                  <a:lnTo>
                    <a:pt x="23" y="8"/>
                  </a:lnTo>
                  <a:lnTo>
                    <a:pt x="23" y="7"/>
                  </a:lnTo>
                  <a:lnTo>
                    <a:pt x="23" y="6"/>
                  </a:lnTo>
                  <a:lnTo>
                    <a:pt x="22" y="5"/>
                  </a:lnTo>
                  <a:lnTo>
                    <a:pt x="22" y="4"/>
                  </a:lnTo>
                  <a:lnTo>
                    <a:pt x="21" y="4"/>
                  </a:lnTo>
                  <a:lnTo>
                    <a:pt x="20" y="4"/>
                  </a:lnTo>
                  <a:lnTo>
                    <a:pt x="18" y="4"/>
                  </a:lnTo>
                  <a:lnTo>
                    <a:pt x="17" y="4"/>
                  </a:lnTo>
                  <a:lnTo>
                    <a:pt x="17" y="5"/>
                  </a:lnTo>
                  <a:lnTo>
                    <a:pt x="15" y="6"/>
                  </a:lnTo>
                  <a:lnTo>
                    <a:pt x="15" y="6"/>
                  </a:lnTo>
                  <a:lnTo>
                    <a:pt x="14" y="6"/>
                  </a:lnTo>
                  <a:lnTo>
                    <a:pt x="14" y="5"/>
                  </a:lnTo>
                  <a:lnTo>
                    <a:pt x="13" y="4"/>
                  </a:lnTo>
                  <a:lnTo>
                    <a:pt x="13" y="2"/>
                  </a:lnTo>
                  <a:lnTo>
                    <a:pt x="11" y="1"/>
                  </a:lnTo>
                  <a:lnTo>
                    <a:pt x="10" y="0"/>
                  </a:lnTo>
                  <a:lnTo>
                    <a:pt x="10" y="0"/>
                  </a:lnTo>
                  <a:lnTo>
                    <a:pt x="10" y="0"/>
                  </a:lnTo>
                  <a:lnTo>
                    <a:pt x="9" y="1"/>
                  </a:lnTo>
                  <a:lnTo>
                    <a:pt x="8" y="2"/>
                  </a:lnTo>
                  <a:lnTo>
                    <a:pt x="7" y="4"/>
                  </a:lnTo>
                  <a:lnTo>
                    <a:pt x="6" y="5"/>
                  </a:lnTo>
                  <a:lnTo>
                    <a:pt x="6" y="5"/>
                  </a:lnTo>
                  <a:lnTo>
                    <a:pt x="6" y="6"/>
                  </a:lnTo>
                  <a:lnTo>
                    <a:pt x="7" y="8"/>
                  </a:lnTo>
                  <a:lnTo>
                    <a:pt x="6" y="9"/>
                  </a:lnTo>
                  <a:lnTo>
                    <a:pt x="4" y="14"/>
                  </a:lnTo>
                  <a:lnTo>
                    <a:pt x="2" y="18"/>
                  </a:lnTo>
                  <a:lnTo>
                    <a:pt x="0" y="22"/>
                  </a:lnTo>
                  <a:lnTo>
                    <a:pt x="0" y="23"/>
                  </a:lnTo>
                  <a:lnTo>
                    <a:pt x="0" y="24"/>
                  </a:lnTo>
                  <a:lnTo>
                    <a:pt x="0" y="25"/>
                  </a:lnTo>
                  <a:lnTo>
                    <a:pt x="1" y="25"/>
                  </a:lnTo>
                  <a:lnTo>
                    <a:pt x="1" y="25"/>
                  </a:lnTo>
                  <a:lnTo>
                    <a:pt x="2" y="24"/>
                  </a:lnTo>
                  <a:lnTo>
                    <a:pt x="2" y="24"/>
                  </a:lnTo>
                  <a:lnTo>
                    <a:pt x="3" y="23"/>
                  </a:lnTo>
                  <a:lnTo>
                    <a:pt x="4" y="22"/>
                  </a:lnTo>
                  <a:lnTo>
                    <a:pt x="8" y="21"/>
                  </a:lnTo>
                  <a:lnTo>
                    <a:pt x="10" y="20"/>
                  </a:lnTo>
                  <a:lnTo>
                    <a:pt x="13" y="19"/>
                  </a:lnTo>
                  <a:lnTo>
                    <a:pt x="15" y="19"/>
                  </a:lnTo>
                  <a:lnTo>
                    <a:pt x="17" y="20"/>
                  </a:lnTo>
                  <a:lnTo>
                    <a:pt x="18" y="20"/>
                  </a:lnTo>
                  <a:lnTo>
                    <a:pt x="18" y="20"/>
                  </a:lnTo>
                  <a:lnTo>
                    <a:pt x="19" y="20"/>
                  </a:lnTo>
                  <a:lnTo>
                    <a:pt x="21" y="19"/>
                  </a:lnTo>
                  <a:lnTo>
                    <a:pt x="22" y="19"/>
                  </a:lnTo>
                  <a:lnTo>
                    <a:pt x="23" y="18"/>
                  </a:lnTo>
                  <a:lnTo>
                    <a:pt x="25" y="18"/>
                  </a:lnTo>
                  <a:lnTo>
                    <a:pt x="26" y="17"/>
                  </a:lnTo>
                  <a:lnTo>
                    <a:pt x="26" y="17"/>
                  </a:lnTo>
                  <a:lnTo>
                    <a:pt x="26" y="14"/>
                  </a:lnTo>
                  <a:lnTo>
                    <a:pt x="26" y="12"/>
                  </a:lnTo>
                  <a:lnTo>
                    <a:pt x="26" y="10"/>
                  </a:lnTo>
                  <a:lnTo>
                    <a:pt x="26" y="1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74" name="Freeform 652"/>
            <p:cNvSpPr>
              <a:spLocks/>
            </p:cNvSpPr>
            <p:nvPr/>
          </p:nvSpPr>
          <p:spPr bwMode="auto">
            <a:xfrm>
              <a:off x="8180391" y="5697537"/>
              <a:ext cx="7938" cy="9525"/>
            </a:xfrm>
            <a:custGeom>
              <a:avLst/>
              <a:gdLst/>
              <a:ahLst/>
              <a:cxnLst>
                <a:cxn ang="0">
                  <a:pos x="5" y="1"/>
                </a:cxn>
                <a:cxn ang="0">
                  <a:pos x="5" y="1"/>
                </a:cxn>
                <a:cxn ang="0">
                  <a:pos x="5" y="1"/>
                </a:cxn>
                <a:cxn ang="0">
                  <a:pos x="5" y="0"/>
                </a:cxn>
                <a:cxn ang="0">
                  <a:pos x="5" y="0"/>
                </a:cxn>
                <a:cxn ang="0">
                  <a:pos x="4" y="0"/>
                </a:cxn>
                <a:cxn ang="0">
                  <a:pos x="2" y="1"/>
                </a:cxn>
                <a:cxn ang="0">
                  <a:pos x="1" y="1"/>
                </a:cxn>
                <a:cxn ang="0">
                  <a:pos x="0" y="2"/>
                </a:cxn>
                <a:cxn ang="0">
                  <a:pos x="0" y="4"/>
                </a:cxn>
                <a:cxn ang="0">
                  <a:pos x="1" y="5"/>
                </a:cxn>
                <a:cxn ang="0">
                  <a:pos x="2" y="5"/>
                </a:cxn>
                <a:cxn ang="0">
                  <a:pos x="3" y="6"/>
                </a:cxn>
                <a:cxn ang="0">
                  <a:pos x="4" y="5"/>
                </a:cxn>
                <a:cxn ang="0">
                  <a:pos x="5" y="5"/>
                </a:cxn>
                <a:cxn ang="0">
                  <a:pos x="4" y="3"/>
                </a:cxn>
                <a:cxn ang="0">
                  <a:pos x="4" y="2"/>
                </a:cxn>
                <a:cxn ang="0">
                  <a:pos x="5" y="1"/>
                </a:cxn>
                <a:cxn ang="0">
                  <a:pos x="5" y="1"/>
                </a:cxn>
              </a:cxnLst>
              <a:rect l="0" t="0" r="r" b="b"/>
              <a:pathLst>
                <a:path w="5" h="6">
                  <a:moveTo>
                    <a:pt x="5" y="1"/>
                  </a:moveTo>
                  <a:lnTo>
                    <a:pt x="5" y="1"/>
                  </a:lnTo>
                  <a:lnTo>
                    <a:pt x="5" y="1"/>
                  </a:lnTo>
                  <a:lnTo>
                    <a:pt x="5" y="0"/>
                  </a:lnTo>
                  <a:lnTo>
                    <a:pt x="5" y="0"/>
                  </a:lnTo>
                  <a:lnTo>
                    <a:pt x="4" y="0"/>
                  </a:lnTo>
                  <a:lnTo>
                    <a:pt x="2" y="1"/>
                  </a:lnTo>
                  <a:lnTo>
                    <a:pt x="1" y="1"/>
                  </a:lnTo>
                  <a:lnTo>
                    <a:pt x="0" y="2"/>
                  </a:lnTo>
                  <a:lnTo>
                    <a:pt x="0" y="4"/>
                  </a:lnTo>
                  <a:lnTo>
                    <a:pt x="1" y="5"/>
                  </a:lnTo>
                  <a:lnTo>
                    <a:pt x="2" y="5"/>
                  </a:lnTo>
                  <a:lnTo>
                    <a:pt x="3" y="6"/>
                  </a:lnTo>
                  <a:lnTo>
                    <a:pt x="4" y="5"/>
                  </a:lnTo>
                  <a:lnTo>
                    <a:pt x="5" y="5"/>
                  </a:lnTo>
                  <a:lnTo>
                    <a:pt x="4" y="3"/>
                  </a:lnTo>
                  <a:lnTo>
                    <a:pt x="4" y="2"/>
                  </a:lnTo>
                  <a:lnTo>
                    <a:pt x="5" y="1"/>
                  </a:lnTo>
                  <a:lnTo>
                    <a:pt x="5"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75" name="Freeform 653"/>
            <p:cNvSpPr>
              <a:spLocks/>
            </p:cNvSpPr>
            <p:nvPr/>
          </p:nvSpPr>
          <p:spPr bwMode="auto">
            <a:xfrm>
              <a:off x="8159753" y="5700713"/>
              <a:ext cx="15875" cy="11113"/>
            </a:xfrm>
            <a:custGeom>
              <a:avLst/>
              <a:gdLst/>
              <a:ahLst/>
              <a:cxnLst>
                <a:cxn ang="0">
                  <a:pos x="8" y="4"/>
                </a:cxn>
                <a:cxn ang="0">
                  <a:pos x="8" y="4"/>
                </a:cxn>
                <a:cxn ang="0">
                  <a:pos x="10" y="4"/>
                </a:cxn>
                <a:cxn ang="0">
                  <a:pos x="10" y="3"/>
                </a:cxn>
                <a:cxn ang="0">
                  <a:pos x="10" y="3"/>
                </a:cxn>
                <a:cxn ang="0">
                  <a:pos x="8" y="1"/>
                </a:cxn>
                <a:cxn ang="0">
                  <a:pos x="7" y="0"/>
                </a:cxn>
                <a:cxn ang="0">
                  <a:pos x="6" y="1"/>
                </a:cxn>
                <a:cxn ang="0">
                  <a:pos x="3" y="3"/>
                </a:cxn>
                <a:cxn ang="0">
                  <a:pos x="2" y="3"/>
                </a:cxn>
                <a:cxn ang="0">
                  <a:pos x="1" y="4"/>
                </a:cxn>
                <a:cxn ang="0">
                  <a:pos x="0" y="4"/>
                </a:cxn>
                <a:cxn ang="0">
                  <a:pos x="0" y="5"/>
                </a:cxn>
                <a:cxn ang="0">
                  <a:pos x="0" y="5"/>
                </a:cxn>
                <a:cxn ang="0">
                  <a:pos x="0" y="6"/>
                </a:cxn>
                <a:cxn ang="0">
                  <a:pos x="1" y="6"/>
                </a:cxn>
                <a:cxn ang="0">
                  <a:pos x="2" y="6"/>
                </a:cxn>
                <a:cxn ang="0">
                  <a:pos x="3" y="6"/>
                </a:cxn>
                <a:cxn ang="0">
                  <a:pos x="3" y="7"/>
                </a:cxn>
                <a:cxn ang="0">
                  <a:pos x="3" y="7"/>
                </a:cxn>
                <a:cxn ang="0">
                  <a:pos x="4" y="7"/>
                </a:cxn>
                <a:cxn ang="0">
                  <a:pos x="6" y="5"/>
                </a:cxn>
                <a:cxn ang="0">
                  <a:pos x="8" y="4"/>
                </a:cxn>
                <a:cxn ang="0">
                  <a:pos x="8" y="4"/>
                </a:cxn>
              </a:cxnLst>
              <a:rect l="0" t="0" r="r" b="b"/>
              <a:pathLst>
                <a:path w="10" h="7">
                  <a:moveTo>
                    <a:pt x="8" y="4"/>
                  </a:moveTo>
                  <a:lnTo>
                    <a:pt x="8" y="4"/>
                  </a:lnTo>
                  <a:lnTo>
                    <a:pt x="10" y="4"/>
                  </a:lnTo>
                  <a:lnTo>
                    <a:pt x="10" y="3"/>
                  </a:lnTo>
                  <a:lnTo>
                    <a:pt x="10" y="3"/>
                  </a:lnTo>
                  <a:lnTo>
                    <a:pt x="8" y="1"/>
                  </a:lnTo>
                  <a:lnTo>
                    <a:pt x="7" y="0"/>
                  </a:lnTo>
                  <a:lnTo>
                    <a:pt x="6" y="1"/>
                  </a:lnTo>
                  <a:lnTo>
                    <a:pt x="3" y="3"/>
                  </a:lnTo>
                  <a:lnTo>
                    <a:pt x="2" y="3"/>
                  </a:lnTo>
                  <a:lnTo>
                    <a:pt x="1" y="4"/>
                  </a:lnTo>
                  <a:lnTo>
                    <a:pt x="0" y="4"/>
                  </a:lnTo>
                  <a:lnTo>
                    <a:pt x="0" y="5"/>
                  </a:lnTo>
                  <a:lnTo>
                    <a:pt x="0" y="5"/>
                  </a:lnTo>
                  <a:lnTo>
                    <a:pt x="0" y="6"/>
                  </a:lnTo>
                  <a:lnTo>
                    <a:pt x="1" y="6"/>
                  </a:lnTo>
                  <a:lnTo>
                    <a:pt x="2" y="6"/>
                  </a:lnTo>
                  <a:lnTo>
                    <a:pt x="3" y="6"/>
                  </a:lnTo>
                  <a:lnTo>
                    <a:pt x="3" y="7"/>
                  </a:lnTo>
                  <a:lnTo>
                    <a:pt x="3" y="7"/>
                  </a:lnTo>
                  <a:lnTo>
                    <a:pt x="4" y="7"/>
                  </a:lnTo>
                  <a:lnTo>
                    <a:pt x="6" y="5"/>
                  </a:lnTo>
                  <a:lnTo>
                    <a:pt x="8" y="4"/>
                  </a:lnTo>
                  <a:lnTo>
                    <a:pt x="8" y="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76" name="Freeform 654"/>
            <p:cNvSpPr>
              <a:spLocks/>
            </p:cNvSpPr>
            <p:nvPr/>
          </p:nvSpPr>
          <p:spPr bwMode="auto">
            <a:xfrm>
              <a:off x="7950203" y="5632450"/>
              <a:ext cx="138113" cy="68263"/>
            </a:xfrm>
            <a:custGeom>
              <a:avLst/>
              <a:gdLst/>
              <a:ahLst/>
              <a:cxnLst>
                <a:cxn ang="0">
                  <a:pos x="85" y="0"/>
                </a:cxn>
                <a:cxn ang="0">
                  <a:pos x="80" y="1"/>
                </a:cxn>
                <a:cxn ang="0">
                  <a:pos x="76" y="0"/>
                </a:cxn>
                <a:cxn ang="0">
                  <a:pos x="73" y="3"/>
                </a:cxn>
                <a:cxn ang="0">
                  <a:pos x="64" y="6"/>
                </a:cxn>
                <a:cxn ang="0">
                  <a:pos x="55" y="10"/>
                </a:cxn>
                <a:cxn ang="0">
                  <a:pos x="54" y="9"/>
                </a:cxn>
                <a:cxn ang="0">
                  <a:pos x="54" y="5"/>
                </a:cxn>
                <a:cxn ang="0">
                  <a:pos x="46" y="6"/>
                </a:cxn>
                <a:cxn ang="0">
                  <a:pos x="43" y="9"/>
                </a:cxn>
                <a:cxn ang="0">
                  <a:pos x="38" y="10"/>
                </a:cxn>
                <a:cxn ang="0">
                  <a:pos x="33" y="14"/>
                </a:cxn>
                <a:cxn ang="0">
                  <a:pos x="26" y="16"/>
                </a:cxn>
                <a:cxn ang="0">
                  <a:pos x="22" y="18"/>
                </a:cxn>
                <a:cxn ang="0">
                  <a:pos x="19" y="22"/>
                </a:cxn>
                <a:cxn ang="0">
                  <a:pos x="14" y="22"/>
                </a:cxn>
                <a:cxn ang="0">
                  <a:pos x="10" y="29"/>
                </a:cxn>
                <a:cxn ang="0">
                  <a:pos x="8" y="32"/>
                </a:cxn>
                <a:cxn ang="0">
                  <a:pos x="7" y="35"/>
                </a:cxn>
                <a:cxn ang="0">
                  <a:pos x="1" y="37"/>
                </a:cxn>
                <a:cxn ang="0">
                  <a:pos x="0" y="39"/>
                </a:cxn>
                <a:cxn ang="0">
                  <a:pos x="1" y="41"/>
                </a:cxn>
                <a:cxn ang="0">
                  <a:pos x="7" y="41"/>
                </a:cxn>
                <a:cxn ang="0">
                  <a:pos x="15" y="43"/>
                </a:cxn>
                <a:cxn ang="0">
                  <a:pos x="19" y="42"/>
                </a:cxn>
                <a:cxn ang="0">
                  <a:pos x="19" y="39"/>
                </a:cxn>
                <a:cxn ang="0">
                  <a:pos x="19" y="35"/>
                </a:cxn>
                <a:cxn ang="0">
                  <a:pos x="23" y="29"/>
                </a:cxn>
                <a:cxn ang="0">
                  <a:pos x="28" y="29"/>
                </a:cxn>
                <a:cxn ang="0">
                  <a:pos x="30" y="26"/>
                </a:cxn>
                <a:cxn ang="0">
                  <a:pos x="34" y="26"/>
                </a:cxn>
                <a:cxn ang="0">
                  <a:pos x="36" y="26"/>
                </a:cxn>
                <a:cxn ang="0">
                  <a:pos x="36" y="23"/>
                </a:cxn>
                <a:cxn ang="0">
                  <a:pos x="49" y="18"/>
                </a:cxn>
                <a:cxn ang="0">
                  <a:pos x="53" y="17"/>
                </a:cxn>
                <a:cxn ang="0">
                  <a:pos x="57" y="16"/>
                </a:cxn>
                <a:cxn ang="0">
                  <a:pos x="62" y="15"/>
                </a:cxn>
                <a:cxn ang="0">
                  <a:pos x="69" y="14"/>
                </a:cxn>
                <a:cxn ang="0">
                  <a:pos x="77" y="11"/>
                </a:cxn>
                <a:cxn ang="0">
                  <a:pos x="82" y="10"/>
                </a:cxn>
                <a:cxn ang="0">
                  <a:pos x="83" y="7"/>
                </a:cxn>
                <a:cxn ang="0">
                  <a:pos x="86" y="3"/>
                </a:cxn>
                <a:cxn ang="0">
                  <a:pos x="87" y="0"/>
                </a:cxn>
                <a:cxn ang="0">
                  <a:pos x="86" y="0"/>
                </a:cxn>
              </a:cxnLst>
              <a:rect l="0" t="0" r="r" b="b"/>
              <a:pathLst>
                <a:path w="87" h="43">
                  <a:moveTo>
                    <a:pt x="86" y="0"/>
                  </a:moveTo>
                  <a:lnTo>
                    <a:pt x="86" y="0"/>
                  </a:lnTo>
                  <a:lnTo>
                    <a:pt x="85" y="0"/>
                  </a:lnTo>
                  <a:lnTo>
                    <a:pt x="83" y="1"/>
                  </a:lnTo>
                  <a:lnTo>
                    <a:pt x="81" y="1"/>
                  </a:lnTo>
                  <a:lnTo>
                    <a:pt x="80" y="1"/>
                  </a:lnTo>
                  <a:lnTo>
                    <a:pt x="78" y="0"/>
                  </a:lnTo>
                  <a:lnTo>
                    <a:pt x="77" y="0"/>
                  </a:lnTo>
                  <a:lnTo>
                    <a:pt x="76" y="0"/>
                  </a:lnTo>
                  <a:lnTo>
                    <a:pt x="76" y="0"/>
                  </a:lnTo>
                  <a:lnTo>
                    <a:pt x="74" y="2"/>
                  </a:lnTo>
                  <a:lnTo>
                    <a:pt x="73" y="3"/>
                  </a:lnTo>
                  <a:lnTo>
                    <a:pt x="71" y="4"/>
                  </a:lnTo>
                  <a:lnTo>
                    <a:pt x="68" y="5"/>
                  </a:lnTo>
                  <a:lnTo>
                    <a:pt x="64" y="6"/>
                  </a:lnTo>
                  <a:lnTo>
                    <a:pt x="61" y="7"/>
                  </a:lnTo>
                  <a:lnTo>
                    <a:pt x="57" y="9"/>
                  </a:lnTo>
                  <a:lnTo>
                    <a:pt x="55" y="10"/>
                  </a:lnTo>
                  <a:lnTo>
                    <a:pt x="55" y="10"/>
                  </a:lnTo>
                  <a:lnTo>
                    <a:pt x="54" y="9"/>
                  </a:lnTo>
                  <a:lnTo>
                    <a:pt x="54" y="9"/>
                  </a:lnTo>
                  <a:lnTo>
                    <a:pt x="54" y="6"/>
                  </a:lnTo>
                  <a:lnTo>
                    <a:pt x="54" y="5"/>
                  </a:lnTo>
                  <a:lnTo>
                    <a:pt x="54" y="5"/>
                  </a:lnTo>
                  <a:lnTo>
                    <a:pt x="51" y="5"/>
                  </a:lnTo>
                  <a:lnTo>
                    <a:pt x="49" y="5"/>
                  </a:lnTo>
                  <a:lnTo>
                    <a:pt x="46" y="6"/>
                  </a:lnTo>
                  <a:lnTo>
                    <a:pt x="44" y="7"/>
                  </a:lnTo>
                  <a:lnTo>
                    <a:pt x="43" y="8"/>
                  </a:lnTo>
                  <a:lnTo>
                    <a:pt x="43" y="9"/>
                  </a:lnTo>
                  <a:lnTo>
                    <a:pt x="43" y="10"/>
                  </a:lnTo>
                  <a:lnTo>
                    <a:pt x="42" y="10"/>
                  </a:lnTo>
                  <a:lnTo>
                    <a:pt x="38" y="10"/>
                  </a:lnTo>
                  <a:lnTo>
                    <a:pt x="36" y="11"/>
                  </a:lnTo>
                  <a:lnTo>
                    <a:pt x="34" y="12"/>
                  </a:lnTo>
                  <a:lnTo>
                    <a:pt x="33" y="14"/>
                  </a:lnTo>
                  <a:lnTo>
                    <a:pt x="30" y="14"/>
                  </a:lnTo>
                  <a:lnTo>
                    <a:pt x="28" y="15"/>
                  </a:lnTo>
                  <a:lnTo>
                    <a:pt x="26" y="16"/>
                  </a:lnTo>
                  <a:lnTo>
                    <a:pt x="24" y="16"/>
                  </a:lnTo>
                  <a:lnTo>
                    <a:pt x="23" y="17"/>
                  </a:lnTo>
                  <a:lnTo>
                    <a:pt x="22" y="18"/>
                  </a:lnTo>
                  <a:lnTo>
                    <a:pt x="22" y="19"/>
                  </a:lnTo>
                  <a:lnTo>
                    <a:pt x="20" y="21"/>
                  </a:lnTo>
                  <a:lnTo>
                    <a:pt x="19" y="22"/>
                  </a:lnTo>
                  <a:lnTo>
                    <a:pt x="17" y="22"/>
                  </a:lnTo>
                  <a:lnTo>
                    <a:pt x="15" y="22"/>
                  </a:lnTo>
                  <a:lnTo>
                    <a:pt x="14" y="22"/>
                  </a:lnTo>
                  <a:lnTo>
                    <a:pt x="13" y="23"/>
                  </a:lnTo>
                  <a:lnTo>
                    <a:pt x="11" y="28"/>
                  </a:lnTo>
                  <a:lnTo>
                    <a:pt x="10" y="29"/>
                  </a:lnTo>
                  <a:lnTo>
                    <a:pt x="9" y="31"/>
                  </a:lnTo>
                  <a:lnTo>
                    <a:pt x="8" y="32"/>
                  </a:lnTo>
                  <a:lnTo>
                    <a:pt x="8" y="32"/>
                  </a:lnTo>
                  <a:lnTo>
                    <a:pt x="8" y="33"/>
                  </a:lnTo>
                  <a:lnTo>
                    <a:pt x="8" y="34"/>
                  </a:lnTo>
                  <a:lnTo>
                    <a:pt x="7" y="35"/>
                  </a:lnTo>
                  <a:lnTo>
                    <a:pt x="5" y="35"/>
                  </a:lnTo>
                  <a:lnTo>
                    <a:pt x="3" y="37"/>
                  </a:lnTo>
                  <a:lnTo>
                    <a:pt x="1" y="37"/>
                  </a:lnTo>
                  <a:lnTo>
                    <a:pt x="0" y="37"/>
                  </a:lnTo>
                  <a:lnTo>
                    <a:pt x="0" y="38"/>
                  </a:lnTo>
                  <a:lnTo>
                    <a:pt x="0" y="39"/>
                  </a:lnTo>
                  <a:lnTo>
                    <a:pt x="0" y="41"/>
                  </a:lnTo>
                  <a:lnTo>
                    <a:pt x="0" y="41"/>
                  </a:lnTo>
                  <a:lnTo>
                    <a:pt x="1" y="41"/>
                  </a:lnTo>
                  <a:lnTo>
                    <a:pt x="3" y="40"/>
                  </a:lnTo>
                  <a:lnTo>
                    <a:pt x="5" y="40"/>
                  </a:lnTo>
                  <a:lnTo>
                    <a:pt x="7" y="41"/>
                  </a:lnTo>
                  <a:lnTo>
                    <a:pt x="9" y="42"/>
                  </a:lnTo>
                  <a:lnTo>
                    <a:pt x="13" y="42"/>
                  </a:lnTo>
                  <a:lnTo>
                    <a:pt x="15" y="43"/>
                  </a:lnTo>
                  <a:lnTo>
                    <a:pt x="17" y="43"/>
                  </a:lnTo>
                  <a:lnTo>
                    <a:pt x="18" y="42"/>
                  </a:lnTo>
                  <a:lnTo>
                    <a:pt x="19" y="42"/>
                  </a:lnTo>
                  <a:lnTo>
                    <a:pt x="19" y="42"/>
                  </a:lnTo>
                  <a:lnTo>
                    <a:pt x="19" y="40"/>
                  </a:lnTo>
                  <a:lnTo>
                    <a:pt x="19" y="39"/>
                  </a:lnTo>
                  <a:lnTo>
                    <a:pt x="19" y="37"/>
                  </a:lnTo>
                  <a:lnTo>
                    <a:pt x="19" y="35"/>
                  </a:lnTo>
                  <a:lnTo>
                    <a:pt x="19" y="35"/>
                  </a:lnTo>
                  <a:lnTo>
                    <a:pt x="19" y="34"/>
                  </a:lnTo>
                  <a:lnTo>
                    <a:pt x="21" y="31"/>
                  </a:lnTo>
                  <a:lnTo>
                    <a:pt x="23" y="29"/>
                  </a:lnTo>
                  <a:lnTo>
                    <a:pt x="25" y="29"/>
                  </a:lnTo>
                  <a:lnTo>
                    <a:pt x="27" y="29"/>
                  </a:lnTo>
                  <a:lnTo>
                    <a:pt x="28" y="29"/>
                  </a:lnTo>
                  <a:lnTo>
                    <a:pt x="29" y="28"/>
                  </a:lnTo>
                  <a:lnTo>
                    <a:pt x="30" y="28"/>
                  </a:lnTo>
                  <a:lnTo>
                    <a:pt x="30" y="26"/>
                  </a:lnTo>
                  <a:lnTo>
                    <a:pt x="31" y="26"/>
                  </a:lnTo>
                  <a:lnTo>
                    <a:pt x="32" y="26"/>
                  </a:lnTo>
                  <a:lnTo>
                    <a:pt x="34" y="26"/>
                  </a:lnTo>
                  <a:lnTo>
                    <a:pt x="34" y="26"/>
                  </a:lnTo>
                  <a:lnTo>
                    <a:pt x="36" y="26"/>
                  </a:lnTo>
                  <a:lnTo>
                    <a:pt x="36" y="26"/>
                  </a:lnTo>
                  <a:lnTo>
                    <a:pt x="36" y="25"/>
                  </a:lnTo>
                  <a:lnTo>
                    <a:pt x="36" y="23"/>
                  </a:lnTo>
                  <a:lnTo>
                    <a:pt x="36" y="23"/>
                  </a:lnTo>
                  <a:lnTo>
                    <a:pt x="40" y="23"/>
                  </a:lnTo>
                  <a:lnTo>
                    <a:pt x="43" y="22"/>
                  </a:lnTo>
                  <a:lnTo>
                    <a:pt x="49" y="18"/>
                  </a:lnTo>
                  <a:lnTo>
                    <a:pt x="50" y="17"/>
                  </a:lnTo>
                  <a:lnTo>
                    <a:pt x="52" y="17"/>
                  </a:lnTo>
                  <a:lnTo>
                    <a:pt x="53" y="17"/>
                  </a:lnTo>
                  <a:lnTo>
                    <a:pt x="54" y="17"/>
                  </a:lnTo>
                  <a:lnTo>
                    <a:pt x="55" y="17"/>
                  </a:lnTo>
                  <a:lnTo>
                    <a:pt x="57" y="16"/>
                  </a:lnTo>
                  <a:lnTo>
                    <a:pt x="59" y="15"/>
                  </a:lnTo>
                  <a:lnTo>
                    <a:pt x="60" y="15"/>
                  </a:lnTo>
                  <a:lnTo>
                    <a:pt x="62" y="15"/>
                  </a:lnTo>
                  <a:lnTo>
                    <a:pt x="65" y="15"/>
                  </a:lnTo>
                  <a:lnTo>
                    <a:pt x="67" y="14"/>
                  </a:lnTo>
                  <a:lnTo>
                    <a:pt x="69" y="14"/>
                  </a:lnTo>
                  <a:lnTo>
                    <a:pt x="73" y="13"/>
                  </a:lnTo>
                  <a:lnTo>
                    <a:pt x="74" y="11"/>
                  </a:lnTo>
                  <a:lnTo>
                    <a:pt x="77" y="11"/>
                  </a:lnTo>
                  <a:lnTo>
                    <a:pt x="82" y="11"/>
                  </a:lnTo>
                  <a:lnTo>
                    <a:pt x="82" y="10"/>
                  </a:lnTo>
                  <a:lnTo>
                    <a:pt x="82" y="10"/>
                  </a:lnTo>
                  <a:lnTo>
                    <a:pt x="82" y="10"/>
                  </a:lnTo>
                  <a:lnTo>
                    <a:pt x="82" y="8"/>
                  </a:lnTo>
                  <a:lnTo>
                    <a:pt x="83" y="7"/>
                  </a:lnTo>
                  <a:lnTo>
                    <a:pt x="85" y="5"/>
                  </a:lnTo>
                  <a:lnTo>
                    <a:pt x="86" y="4"/>
                  </a:lnTo>
                  <a:lnTo>
                    <a:pt x="86" y="3"/>
                  </a:lnTo>
                  <a:lnTo>
                    <a:pt x="86" y="2"/>
                  </a:lnTo>
                  <a:lnTo>
                    <a:pt x="87" y="1"/>
                  </a:lnTo>
                  <a:lnTo>
                    <a:pt x="87" y="0"/>
                  </a:lnTo>
                  <a:lnTo>
                    <a:pt x="86" y="0"/>
                  </a:lnTo>
                  <a:lnTo>
                    <a:pt x="86" y="0"/>
                  </a:lnTo>
                  <a:lnTo>
                    <a:pt x="86" y="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77" name="Freeform 655"/>
            <p:cNvSpPr>
              <a:spLocks/>
            </p:cNvSpPr>
            <p:nvPr/>
          </p:nvSpPr>
          <p:spPr bwMode="auto">
            <a:xfrm>
              <a:off x="7653342" y="5937250"/>
              <a:ext cx="11113" cy="6350"/>
            </a:xfrm>
            <a:custGeom>
              <a:avLst/>
              <a:gdLst/>
              <a:ahLst/>
              <a:cxnLst>
                <a:cxn ang="0">
                  <a:pos x="7" y="1"/>
                </a:cxn>
                <a:cxn ang="0">
                  <a:pos x="7" y="1"/>
                </a:cxn>
                <a:cxn ang="0">
                  <a:pos x="6" y="1"/>
                </a:cxn>
                <a:cxn ang="0">
                  <a:pos x="6" y="0"/>
                </a:cxn>
                <a:cxn ang="0">
                  <a:pos x="5" y="0"/>
                </a:cxn>
                <a:cxn ang="0">
                  <a:pos x="4" y="0"/>
                </a:cxn>
                <a:cxn ang="0">
                  <a:pos x="3" y="0"/>
                </a:cxn>
                <a:cxn ang="0">
                  <a:pos x="2" y="0"/>
                </a:cxn>
                <a:cxn ang="0">
                  <a:pos x="2" y="0"/>
                </a:cxn>
                <a:cxn ang="0">
                  <a:pos x="0" y="1"/>
                </a:cxn>
                <a:cxn ang="0">
                  <a:pos x="0" y="2"/>
                </a:cxn>
                <a:cxn ang="0">
                  <a:pos x="0" y="4"/>
                </a:cxn>
                <a:cxn ang="0">
                  <a:pos x="1" y="4"/>
                </a:cxn>
                <a:cxn ang="0">
                  <a:pos x="1" y="4"/>
                </a:cxn>
                <a:cxn ang="0">
                  <a:pos x="2" y="4"/>
                </a:cxn>
                <a:cxn ang="0">
                  <a:pos x="3" y="3"/>
                </a:cxn>
                <a:cxn ang="0">
                  <a:pos x="3" y="3"/>
                </a:cxn>
                <a:cxn ang="0">
                  <a:pos x="6" y="2"/>
                </a:cxn>
                <a:cxn ang="0">
                  <a:pos x="6" y="2"/>
                </a:cxn>
                <a:cxn ang="0">
                  <a:pos x="7" y="1"/>
                </a:cxn>
                <a:cxn ang="0">
                  <a:pos x="7" y="1"/>
                </a:cxn>
                <a:cxn ang="0">
                  <a:pos x="7" y="1"/>
                </a:cxn>
              </a:cxnLst>
              <a:rect l="0" t="0" r="r" b="b"/>
              <a:pathLst>
                <a:path w="7" h="4">
                  <a:moveTo>
                    <a:pt x="7" y="1"/>
                  </a:moveTo>
                  <a:lnTo>
                    <a:pt x="7" y="1"/>
                  </a:lnTo>
                  <a:lnTo>
                    <a:pt x="6" y="1"/>
                  </a:lnTo>
                  <a:lnTo>
                    <a:pt x="6" y="0"/>
                  </a:lnTo>
                  <a:lnTo>
                    <a:pt x="5" y="0"/>
                  </a:lnTo>
                  <a:lnTo>
                    <a:pt x="4" y="0"/>
                  </a:lnTo>
                  <a:lnTo>
                    <a:pt x="3" y="0"/>
                  </a:lnTo>
                  <a:lnTo>
                    <a:pt x="2" y="0"/>
                  </a:lnTo>
                  <a:lnTo>
                    <a:pt x="2" y="0"/>
                  </a:lnTo>
                  <a:lnTo>
                    <a:pt x="0" y="1"/>
                  </a:lnTo>
                  <a:lnTo>
                    <a:pt x="0" y="2"/>
                  </a:lnTo>
                  <a:lnTo>
                    <a:pt x="0" y="4"/>
                  </a:lnTo>
                  <a:lnTo>
                    <a:pt x="1" y="4"/>
                  </a:lnTo>
                  <a:lnTo>
                    <a:pt x="1" y="4"/>
                  </a:lnTo>
                  <a:lnTo>
                    <a:pt x="2" y="4"/>
                  </a:lnTo>
                  <a:lnTo>
                    <a:pt x="3" y="3"/>
                  </a:lnTo>
                  <a:lnTo>
                    <a:pt x="3" y="3"/>
                  </a:lnTo>
                  <a:lnTo>
                    <a:pt x="6" y="2"/>
                  </a:lnTo>
                  <a:lnTo>
                    <a:pt x="6" y="2"/>
                  </a:lnTo>
                  <a:lnTo>
                    <a:pt x="7" y="1"/>
                  </a:lnTo>
                  <a:lnTo>
                    <a:pt x="7" y="1"/>
                  </a:lnTo>
                  <a:lnTo>
                    <a:pt x="7" y="1"/>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78" name="Freeform 656"/>
            <p:cNvSpPr>
              <a:spLocks/>
            </p:cNvSpPr>
            <p:nvPr/>
          </p:nvSpPr>
          <p:spPr bwMode="auto">
            <a:xfrm>
              <a:off x="7656519" y="5927725"/>
              <a:ext cx="9525" cy="4762"/>
            </a:xfrm>
            <a:custGeom>
              <a:avLst/>
              <a:gdLst/>
              <a:ahLst/>
              <a:cxnLst>
                <a:cxn ang="0">
                  <a:pos x="4" y="3"/>
                </a:cxn>
                <a:cxn ang="0">
                  <a:pos x="4" y="3"/>
                </a:cxn>
                <a:cxn ang="0">
                  <a:pos x="6" y="3"/>
                </a:cxn>
                <a:cxn ang="0">
                  <a:pos x="6" y="2"/>
                </a:cxn>
                <a:cxn ang="0">
                  <a:pos x="5" y="1"/>
                </a:cxn>
                <a:cxn ang="0">
                  <a:pos x="4" y="0"/>
                </a:cxn>
                <a:cxn ang="0">
                  <a:pos x="3" y="0"/>
                </a:cxn>
                <a:cxn ang="0">
                  <a:pos x="2" y="0"/>
                </a:cxn>
                <a:cxn ang="0">
                  <a:pos x="1" y="0"/>
                </a:cxn>
                <a:cxn ang="0">
                  <a:pos x="0" y="1"/>
                </a:cxn>
                <a:cxn ang="0">
                  <a:pos x="0" y="1"/>
                </a:cxn>
                <a:cxn ang="0">
                  <a:pos x="0" y="2"/>
                </a:cxn>
                <a:cxn ang="0">
                  <a:pos x="1" y="3"/>
                </a:cxn>
                <a:cxn ang="0">
                  <a:pos x="2" y="3"/>
                </a:cxn>
                <a:cxn ang="0">
                  <a:pos x="2" y="2"/>
                </a:cxn>
                <a:cxn ang="0">
                  <a:pos x="3" y="2"/>
                </a:cxn>
                <a:cxn ang="0">
                  <a:pos x="3" y="2"/>
                </a:cxn>
                <a:cxn ang="0">
                  <a:pos x="4" y="2"/>
                </a:cxn>
                <a:cxn ang="0">
                  <a:pos x="4" y="3"/>
                </a:cxn>
                <a:cxn ang="0">
                  <a:pos x="4" y="3"/>
                </a:cxn>
                <a:cxn ang="0">
                  <a:pos x="4" y="3"/>
                </a:cxn>
              </a:cxnLst>
              <a:rect l="0" t="0" r="r" b="b"/>
              <a:pathLst>
                <a:path w="6" h="3">
                  <a:moveTo>
                    <a:pt x="4" y="3"/>
                  </a:moveTo>
                  <a:lnTo>
                    <a:pt x="4" y="3"/>
                  </a:lnTo>
                  <a:lnTo>
                    <a:pt x="6" y="3"/>
                  </a:lnTo>
                  <a:lnTo>
                    <a:pt x="6" y="2"/>
                  </a:lnTo>
                  <a:lnTo>
                    <a:pt x="5" y="1"/>
                  </a:lnTo>
                  <a:lnTo>
                    <a:pt x="4" y="0"/>
                  </a:lnTo>
                  <a:lnTo>
                    <a:pt x="3" y="0"/>
                  </a:lnTo>
                  <a:lnTo>
                    <a:pt x="2" y="0"/>
                  </a:lnTo>
                  <a:lnTo>
                    <a:pt x="1" y="0"/>
                  </a:lnTo>
                  <a:lnTo>
                    <a:pt x="0" y="1"/>
                  </a:lnTo>
                  <a:lnTo>
                    <a:pt x="0" y="1"/>
                  </a:lnTo>
                  <a:lnTo>
                    <a:pt x="0" y="2"/>
                  </a:lnTo>
                  <a:lnTo>
                    <a:pt x="1" y="3"/>
                  </a:lnTo>
                  <a:lnTo>
                    <a:pt x="2" y="3"/>
                  </a:lnTo>
                  <a:lnTo>
                    <a:pt x="2" y="2"/>
                  </a:lnTo>
                  <a:lnTo>
                    <a:pt x="3" y="2"/>
                  </a:lnTo>
                  <a:lnTo>
                    <a:pt x="3" y="2"/>
                  </a:lnTo>
                  <a:lnTo>
                    <a:pt x="4" y="2"/>
                  </a:lnTo>
                  <a:lnTo>
                    <a:pt x="4" y="3"/>
                  </a:lnTo>
                  <a:lnTo>
                    <a:pt x="4" y="3"/>
                  </a:lnTo>
                  <a:lnTo>
                    <a:pt x="4" y="3"/>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79" name="Freeform 657"/>
            <p:cNvSpPr>
              <a:spLocks/>
            </p:cNvSpPr>
            <p:nvPr/>
          </p:nvSpPr>
          <p:spPr bwMode="auto">
            <a:xfrm>
              <a:off x="7731135" y="5891212"/>
              <a:ext cx="23813" cy="25400"/>
            </a:xfrm>
            <a:custGeom>
              <a:avLst/>
              <a:gdLst/>
              <a:ahLst/>
              <a:cxnLst>
                <a:cxn ang="0">
                  <a:pos x="15" y="10"/>
                </a:cxn>
                <a:cxn ang="0">
                  <a:pos x="15" y="10"/>
                </a:cxn>
                <a:cxn ang="0">
                  <a:pos x="15" y="9"/>
                </a:cxn>
                <a:cxn ang="0">
                  <a:pos x="14" y="8"/>
                </a:cxn>
                <a:cxn ang="0">
                  <a:pos x="12" y="5"/>
                </a:cxn>
                <a:cxn ang="0">
                  <a:pos x="11" y="5"/>
                </a:cxn>
                <a:cxn ang="0">
                  <a:pos x="9" y="3"/>
                </a:cxn>
                <a:cxn ang="0">
                  <a:pos x="8" y="2"/>
                </a:cxn>
                <a:cxn ang="0">
                  <a:pos x="8" y="1"/>
                </a:cxn>
                <a:cxn ang="0">
                  <a:pos x="7" y="0"/>
                </a:cxn>
                <a:cxn ang="0">
                  <a:pos x="7" y="0"/>
                </a:cxn>
                <a:cxn ang="0">
                  <a:pos x="6" y="0"/>
                </a:cxn>
                <a:cxn ang="0">
                  <a:pos x="5" y="1"/>
                </a:cxn>
                <a:cxn ang="0">
                  <a:pos x="4" y="1"/>
                </a:cxn>
                <a:cxn ang="0">
                  <a:pos x="3" y="0"/>
                </a:cxn>
                <a:cxn ang="0">
                  <a:pos x="2" y="0"/>
                </a:cxn>
                <a:cxn ang="0">
                  <a:pos x="2" y="1"/>
                </a:cxn>
                <a:cxn ang="0">
                  <a:pos x="1" y="2"/>
                </a:cxn>
                <a:cxn ang="0">
                  <a:pos x="0" y="3"/>
                </a:cxn>
                <a:cxn ang="0">
                  <a:pos x="0" y="4"/>
                </a:cxn>
                <a:cxn ang="0">
                  <a:pos x="0" y="4"/>
                </a:cxn>
                <a:cxn ang="0">
                  <a:pos x="0" y="5"/>
                </a:cxn>
                <a:cxn ang="0">
                  <a:pos x="0" y="5"/>
                </a:cxn>
                <a:cxn ang="0">
                  <a:pos x="1" y="5"/>
                </a:cxn>
                <a:cxn ang="0">
                  <a:pos x="2" y="7"/>
                </a:cxn>
                <a:cxn ang="0">
                  <a:pos x="3" y="9"/>
                </a:cxn>
                <a:cxn ang="0">
                  <a:pos x="3" y="11"/>
                </a:cxn>
                <a:cxn ang="0">
                  <a:pos x="4" y="13"/>
                </a:cxn>
                <a:cxn ang="0">
                  <a:pos x="5" y="14"/>
                </a:cxn>
                <a:cxn ang="0">
                  <a:pos x="6" y="16"/>
                </a:cxn>
                <a:cxn ang="0">
                  <a:pos x="8" y="16"/>
                </a:cxn>
                <a:cxn ang="0">
                  <a:pos x="10" y="16"/>
                </a:cxn>
                <a:cxn ang="0">
                  <a:pos x="13" y="14"/>
                </a:cxn>
                <a:cxn ang="0">
                  <a:pos x="13" y="14"/>
                </a:cxn>
                <a:cxn ang="0">
                  <a:pos x="14" y="13"/>
                </a:cxn>
                <a:cxn ang="0">
                  <a:pos x="15" y="12"/>
                </a:cxn>
                <a:cxn ang="0">
                  <a:pos x="14" y="11"/>
                </a:cxn>
                <a:cxn ang="0">
                  <a:pos x="15" y="10"/>
                </a:cxn>
                <a:cxn ang="0">
                  <a:pos x="15" y="10"/>
                </a:cxn>
              </a:cxnLst>
              <a:rect l="0" t="0" r="r" b="b"/>
              <a:pathLst>
                <a:path w="15" h="16">
                  <a:moveTo>
                    <a:pt x="15" y="10"/>
                  </a:moveTo>
                  <a:lnTo>
                    <a:pt x="15" y="10"/>
                  </a:lnTo>
                  <a:lnTo>
                    <a:pt x="15" y="9"/>
                  </a:lnTo>
                  <a:lnTo>
                    <a:pt x="14" y="8"/>
                  </a:lnTo>
                  <a:lnTo>
                    <a:pt x="12" y="5"/>
                  </a:lnTo>
                  <a:lnTo>
                    <a:pt x="11" y="5"/>
                  </a:lnTo>
                  <a:lnTo>
                    <a:pt x="9" y="3"/>
                  </a:lnTo>
                  <a:lnTo>
                    <a:pt x="8" y="2"/>
                  </a:lnTo>
                  <a:lnTo>
                    <a:pt x="8" y="1"/>
                  </a:lnTo>
                  <a:lnTo>
                    <a:pt x="7" y="0"/>
                  </a:lnTo>
                  <a:lnTo>
                    <a:pt x="7" y="0"/>
                  </a:lnTo>
                  <a:lnTo>
                    <a:pt x="6" y="0"/>
                  </a:lnTo>
                  <a:lnTo>
                    <a:pt x="5" y="1"/>
                  </a:lnTo>
                  <a:lnTo>
                    <a:pt x="4" y="1"/>
                  </a:lnTo>
                  <a:lnTo>
                    <a:pt x="3" y="0"/>
                  </a:lnTo>
                  <a:lnTo>
                    <a:pt x="2" y="0"/>
                  </a:lnTo>
                  <a:lnTo>
                    <a:pt x="2" y="1"/>
                  </a:lnTo>
                  <a:lnTo>
                    <a:pt x="1" y="2"/>
                  </a:lnTo>
                  <a:lnTo>
                    <a:pt x="0" y="3"/>
                  </a:lnTo>
                  <a:lnTo>
                    <a:pt x="0" y="4"/>
                  </a:lnTo>
                  <a:lnTo>
                    <a:pt x="0" y="4"/>
                  </a:lnTo>
                  <a:lnTo>
                    <a:pt x="0" y="5"/>
                  </a:lnTo>
                  <a:lnTo>
                    <a:pt x="0" y="5"/>
                  </a:lnTo>
                  <a:lnTo>
                    <a:pt x="1" y="5"/>
                  </a:lnTo>
                  <a:lnTo>
                    <a:pt x="2" y="7"/>
                  </a:lnTo>
                  <a:lnTo>
                    <a:pt x="3" y="9"/>
                  </a:lnTo>
                  <a:lnTo>
                    <a:pt x="3" y="11"/>
                  </a:lnTo>
                  <a:lnTo>
                    <a:pt x="4" y="13"/>
                  </a:lnTo>
                  <a:lnTo>
                    <a:pt x="5" y="14"/>
                  </a:lnTo>
                  <a:lnTo>
                    <a:pt x="6" y="16"/>
                  </a:lnTo>
                  <a:lnTo>
                    <a:pt x="8" y="16"/>
                  </a:lnTo>
                  <a:lnTo>
                    <a:pt x="10" y="16"/>
                  </a:lnTo>
                  <a:lnTo>
                    <a:pt x="13" y="14"/>
                  </a:lnTo>
                  <a:lnTo>
                    <a:pt x="13" y="14"/>
                  </a:lnTo>
                  <a:lnTo>
                    <a:pt x="14" y="13"/>
                  </a:lnTo>
                  <a:lnTo>
                    <a:pt x="15" y="12"/>
                  </a:lnTo>
                  <a:lnTo>
                    <a:pt x="14" y="11"/>
                  </a:lnTo>
                  <a:lnTo>
                    <a:pt x="15" y="10"/>
                  </a:lnTo>
                  <a:lnTo>
                    <a:pt x="15" y="10"/>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80" name="Freeform 658"/>
            <p:cNvSpPr>
              <a:spLocks/>
            </p:cNvSpPr>
            <p:nvPr/>
          </p:nvSpPr>
          <p:spPr bwMode="auto">
            <a:xfrm>
              <a:off x="7769237" y="5872162"/>
              <a:ext cx="19050" cy="30163"/>
            </a:xfrm>
            <a:custGeom>
              <a:avLst/>
              <a:gdLst/>
              <a:ahLst/>
              <a:cxnLst>
                <a:cxn ang="0">
                  <a:pos x="11" y="16"/>
                </a:cxn>
                <a:cxn ang="0">
                  <a:pos x="11" y="16"/>
                </a:cxn>
                <a:cxn ang="0">
                  <a:pos x="10" y="12"/>
                </a:cxn>
                <a:cxn ang="0">
                  <a:pos x="9" y="9"/>
                </a:cxn>
                <a:cxn ang="0">
                  <a:pos x="8" y="5"/>
                </a:cxn>
                <a:cxn ang="0">
                  <a:pos x="8" y="2"/>
                </a:cxn>
                <a:cxn ang="0">
                  <a:pos x="7" y="2"/>
                </a:cxn>
                <a:cxn ang="0">
                  <a:pos x="7" y="2"/>
                </a:cxn>
                <a:cxn ang="0">
                  <a:pos x="7" y="2"/>
                </a:cxn>
                <a:cxn ang="0">
                  <a:pos x="5" y="2"/>
                </a:cxn>
                <a:cxn ang="0">
                  <a:pos x="5" y="0"/>
                </a:cxn>
                <a:cxn ang="0">
                  <a:pos x="3" y="0"/>
                </a:cxn>
                <a:cxn ang="0">
                  <a:pos x="2" y="0"/>
                </a:cxn>
                <a:cxn ang="0">
                  <a:pos x="1" y="0"/>
                </a:cxn>
                <a:cxn ang="0">
                  <a:pos x="1" y="1"/>
                </a:cxn>
                <a:cxn ang="0">
                  <a:pos x="1" y="2"/>
                </a:cxn>
                <a:cxn ang="0">
                  <a:pos x="2" y="2"/>
                </a:cxn>
                <a:cxn ang="0">
                  <a:pos x="4" y="4"/>
                </a:cxn>
                <a:cxn ang="0">
                  <a:pos x="5" y="4"/>
                </a:cxn>
                <a:cxn ang="0">
                  <a:pos x="5" y="4"/>
                </a:cxn>
                <a:cxn ang="0">
                  <a:pos x="5" y="5"/>
                </a:cxn>
                <a:cxn ang="0">
                  <a:pos x="5" y="6"/>
                </a:cxn>
                <a:cxn ang="0">
                  <a:pos x="5" y="7"/>
                </a:cxn>
                <a:cxn ang="0">
                  <a:pos x="5" y="7"/>
                </a:cxn>
                <a:cxn ang="0">
                  <a:pos x="2" y="6"/>
                </a:cxn>
                <a:cxn ang="0">
                  <a:pos x="1" y="6"/>
                </a:cxn>
                <a:cxn ang="0">
                  <a:pos x="1" y="6"/>
                </a:cxn>
                <a:cxn ang="0">
                  <a:pos x="0" y="8"/>
                </a:cxn>
                <a:cxn ang="0">
                  <a:pos x="1" y="10"/>
                </a:cxn>
                <a:cxn ang="0">
                  <a:pos x="1" y="12"/>
                </a:cxn>
                <a:cxn ang="0">
                  <a:pos x="2" y="12"/>
                </a:cxn>
                <a:cxn ang="0">
                  <a:pos x="2" y="12"/>
                </a:cxn>
                <a:cxn ang="0">
                  <a:pos x="4" y="12"/>
                </a:cxn>
                <a:cxn ang="0">
                  <a:pos x="5" y="13"/>
                </a:cxn>
                <a:cxn ang="0">
                  <a:pos x="5" y="13"/>
                </a:cxn>
                <a:cxn ang="0">
                  <a:pos x="7" y="16"/>
                </a:cxn>
                <a:cxn ang="0">
                  <a:pos x="7" y="17"/>
                </a:cxn>
                <a:cxn ang="0">
                  <a:pos x="8" y="18"/>
                </a:cxn>
                <a:cxn ang="0">
                  <a:pos x="9" y="19"/>
                </a:cxn>
                <a:cxn ang="0">
                  <a:pos x="10" y="19"/>
                </a:cxn>
                <a:cxn ang="0">
                  <a:pos x="11" y="18"/>
                </a:cxn>
                <a:cxn ang="0">
                  <a:pos x="12" y="17"/>
                </a:cxn>
                <a:cxn ang="0">
                  <a:pos x="12" y="17"/>
                </a:cxn>
                <a:cxn ang="0">
                  <a:pos x="11" y="16"/>
                </a:cxn>
                <a:cxn ang="0">
                  <a:pos x="11" y="16"/>
                </a:cxn>
              </a:cxnLst>
              <a:rect l="0" t="0" r="r" b="b"/>
              <a:pathLst>
                <a:path w="12" h="19">
                  <a:moveTo>
                    <a:pt x="11" y="16"/>
                  </a:moveTo>
                  <a:lnTo>
                    <a:pt x="11" y="16"/>
                  </a:lnTo>
                  <a:lnTo>
                    <a:pt x="10" y="12"/>
                  </a:lnTo>
                  <a:lnTo>
                    <a:pt x="9" y="9"/>
                  </a:lnTo>
                  <a:lnTo>
                    <a:pt x="8" y="5"/>
                  </a:lnTo>
                  <a:lnTo>
                    <a:pt x="8" y="2"/>
                  </a:lnTo>
                  <a:lnTo>
                    <a:pt x="7" y="2"/>
                  </a:lnTo>
                  <a:lnTo>
                    <a:pt x="7" y="2"/>
                  </a:lnTo>
                  <a:lnTo>
                    <a:pt x="7" y="2"/>
                  </a:lnTo>
                  <a:lnTo>
                    <a:pt x="5" y="2"/>
                  </a:lnTo>
                  <a:lnTo>
                    <a:pt x="5" y="0"/>
                  </a:lnTo>
                  <a:lnTo>
                    <a:pt x="3" y="0"/>
                  </a:lnTo>
                  <a:lnTo>
                    <a:pt x="2" y="0"/>
                  </a:lnTo>
                  <a:lnTo>
                    <a:pt x="1" y="0"/>
                  </a:lnTo>
                  <a:lnTo>
                    <a:pt x="1" y="1"/>
                  </a:lnTo>
                  <a:lnTo>
                    <a:pt x="1" y="2"/>
                  </a:lnTo>
                  <a:lnTo>
                    <a:pt x="2" y="2"/>
                  </a:lnTo>
                  <a:lnTo>
                    <a:pt x="4" y="4"/>
                  </a:lnTo>
                  <a:lnTo>
                    <a:pt x="5" y="4"/>
                  </a:lnTo>
                  <a:lnTo>
                    <a:pt x="5" y="4"/>
                  </a:lnTo>
                  <a:lnTo>
                    <a:pt x="5" y="5"/>
                  </a:lnTo>
                  <a:lnTo>
                    <a:pt x="5" y="6"/>
                  </a:lnTo>
                  <a:lnTo>
                    <a:pt x="5" y="7"/>
                  </a:lnTo>
                  <a:lnTo>
                    <a:pt x="5" y="7"/>
                  </a:lnTo>
                  <a:lnTo>
                    <a:pt x="2" y="6"/>
                  </a:lnTo>
                  <a:lnTo>
                    <a:pt x="1" y="6"/>
                  </a:lnTo>
                  <a:lnTo>
                    <a:pt x="1" y="6"/>
                  </a:lnTo>
                  <a:lnTo>
                    <a:pt x="0" y="8"/>
                  </a:lnTo>
                  <a:lnTo>
                    <a:pt x="1" y="10"/>
                  </a:lnTo>
                  <a:lnTo>
                    <a:pt x="1" y="12"/>
                  </a:lnTo>
                  <a:lnTo>
                    <a:pt x="2" y="12"/>
                  </a:lnTo>
                  <a:lnTo>
                    <a:pt x="2" y="12"/>
                  </a:lnTo>
                  <a:lnTo>
                    <a:pt x="4" y="12"/>
                  </a:lnTo>
                  <a:lnTo>
                    <a:pt x="5" y="13"/>
                  </a:lnTo>
                  <a:lnTo>
                    <a:pt x="5" y="13"/>
                  </a:lnTo>
                  <a:lnTo>
                    <a:pt x="7" y="16"/>
                  </a:lnTo>
                  <a:lnTo>
                    <a:pt x="7" y="17"/>
                  </a:lnTo>
                  <a:lnTo>
                    <a:pt x="8" y="18"/>
                  </a:lnTo>
                  <a:lnTo>
                    <a:pt x="9" y="19"/>
                  </a:lnTo>
                  <a:lnTo>
                    <a:pt x="10" y="19"/>
                  </a:lnTo>
                  <a:lnTo>
                    <a:pt x="11" y="18"/>
                  </a:lnTo>
                  <a:lnTo>
                    <a:pt x="12" y="17"/>
                  </a:lnTo>
                  <a:lnTo>
                    <a:pt x="12" y="17"/>
                  </a:lnTo>
                  <a:lnTo>
                    <a:pt x="11" y="16"/>
                  </a:lnTo>
                  <a:lnTo>
                    <a:pt x="11" y="16"/>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81" name="Freeform 659"/>
            <p:cNvSpPr>
              <a:spLocks/>
            </p:cNvSpPr>
            <p:nvPr/>
          </p:nvSpPr>
          <p:spPr bwMode="auto">
            <a:xfrm>
              <a:off x="8253422" y="5621339"/>
              <a:ext cx="946151" cy="531813"/>
            </a:xfrm>
            <a:custGeom>
              <a:avLst/>
              <a:gdLst/>
              <a:ahLst/>
              <a:cxnLst>
                <a:cxn ang="0">
                  <a:pos x="52" y="17"/>
                </a:cxn>
                <a:cxn ang="0">
                  <a:pos x="77" y="17"/>
                </a:cxn>
                <a:cxn ang="0">
                  <a:pos x="83" y="9"/>
                </a:cxn>
                <a:cxn ang="0">
                  <a:pos x="112" y="10"/>
                </a:cxn>
                <a:cxn ang="0">
                  <a:pos x="143" y="13"/>
                </a:cxn>
                <a:cxn ang="0">
                  <a:pos x="135" y="36"/>
                </a:cxn>
                <a:cxn ang="0">
                  <a:pos x="100" y="54"/>
                </a:cxn>
                <a:cxn ang="0">
                  <a:pos x="132" y="47"/>
                </a:cxn>
                <a:cxn ang="0">
                  <a:pos x="151" y="49"/>
                </a:cxn>
                <a:cxn ang="0">
                  <a:pos x="178" y="50"/>
                </a:cxn>
                <a:cxn ang="0">
                  <a:pos x="200" y="56"/>
                </a:cxn>
                <a:cxn ang="0">
                  <a:pos x="224" y="47"/>
                </a:cxn>
                <a:cxn ang="0">
                  <a:pos x="243" y="69"/>
                </a:cxn>
                <a:cxn ang="0">
                  <a:pos x="266" y="66"/>
                </a:cxn>
                <a:cxn ang="0">
                  <a:pos x="296" y="70"/>
                </a:cxn>
                <a:cxn ang="0">
                  <a:pos x="302" y="58"/>
                </a:cxn>
                <a:cxn ang="0">
                  <a:pos x="334" y="57"/>
                </a:cxn>
                <a:cxn ang="0">
                  <a:pos x="340" y="68"/>
                </a:cxn>
                <a:cxn ang="0">
                  <a:pos x="373" y="74"/>
                </a:cxn>
                <a:cxn ang="0">
                  <a:pos x="424" y="91"/>
                </a:cxn>
                <a:cxn ang="0">
                  <a:pos x="464" y="87"/>
                </a:cxn>
                <a:cxn ang="0">
                  <a:pos x="487" y="87"/>
                </a:cxn>
                <a:cxn ang="0">
                  <a:pos x="535" y="93"/>
                </a:cxn>
                <a:cxn ang="0">
                  <a:pos x="572" y="121"/>
                </a:cxn>
                <a:cxn ang="0">
                  <a:pos x="596" y="122"/>
                </a:cxn>
                <a:cxn ang="0">
                  <a:pos x="581" y="137"/>
                </a:cxn>
                <a:cxn ang="0">
                  <a:pos x="547" y="128"/>
                </a:cxn>
                <a:cxn ang="0">
                  <a:pos x="529" y="137"/>
                </a:cxn>
                <a:cxn ang="0">
                  <a:pos x="530" y="160"/>
                </a:cxn>
                <a:cxn ang="0">
                  <a:pos x="486" y="175"/>
                </a:cxn>
                <a:cxn ang="0">
                  <a:pos x="459" y="181"/>
                </a:cxn>
                <a:cxn ang="0">
                  <a:pos x="441" y="187"/>
                </a:cxn>
                <a:cxn ang="0">
                  <a:pos x="439" y="205"/>
                </a:cxn>
                <a:cxn ang="0">
                  <a:pos x="435" y="217"/>
                </a:cxn>
                <a:cxn ang="0">
                  <a:pos x="423" y="245"/>
                </a:cxn>
                <a:cxn ang="0">
                  <a:pos x="403" y="264"/>
                </a:cxn>
                <a:cxn ang="0">
                  <a:pos x="399" y="207"/>
                </a:cxn>
                <a:cxn ang="0">
                  <a:pos x="433" y="178"/>
                </a:cxn>
                <a:cxn ang="0">
                  <a:pos x="433" y="168"/>
                </a:cxn>
                <a:cxn ang="0">
                  <a:pos x="423" y="170"/>
                </a:cxn>
                <a:cxn ang="0">
                  <a:pos x="404" y="170"/>
                </a:cxn>
                <a:cxn ang="0">
                  <a:pos x="386" y="193"/>
                </a:cxn>
                <a:cxn ang="0">
                  <a:pos x="373" y="191"/>
                </a:cxn>
                <a:cxn ang="0">
                  <a:pos x="359" y="188"/>
                </a:cxn>
                <a:cxn ang="0">
                  <a:pos x="321" y="189"/>
                </a:cxn>
                <a:cxn ang="0">
                  <a:pos x="278" y="232"/>
                </a:cxn>
                <a:cxn ang="0">
                  <a:pos x="290" y="234"/>
                </a:cxn>
                <a:cxn ang="0">
                  <a:pos x="298" y="236"/>
                </a:cxn>
                <a:cxn ang="0">
                  <a:pos x="307" y="269"/>
                </a:cxn>
                <a:cxn ang="0">
                  <a:pos x="276" y="330"/>
                </a:cxn>
                <a:cxn ang="0">
                  <a:pos x="255" y="326"/>
                </a:cxn>
                <a:cxn ang="0">
                  <a:pos x="270" y="302"/>
                </a:cxn>
                <a:cxn ang="0">
                  <a:pos x="260" y="292"/>
                </a:cxn>
                <a:cxn ang="0">
                  <a:pos x="241" y="272"/>
                </a:cxn>
                <a:cxn ang="0">
                  <a:pos x="216" y="245"/>
                </a:cxn>
                <a:cxn ang="0">
                  <a:pos x="178" y="276"/>
                </a:cxn>
                <a:cxn ang="0">
                  <a:pos x="136" y="280"/>
                </a:cxn>
                <a:cxn ang="0">
                  <a:pos x="104" y="273"/>
                </a:cxn>
                <a:cxn ang="0">
                  <a:pos x="74" y="257"/>
                </a:cxn>
                <a:cxn ang="0">
                  <a:pos x="49" y="273"/>
                </a:cxn>
                <a:cxn ang="0">
                  <a:pos x="21" y="270"/>
                </a:cxn>
              </a:cxnLst>
              <a:rect l="0" t="0" r="r" b="b"/>
              <a:pathLst>
                <a:path w="596" h="335">
                  <a:moveTo>
                    <a:pt x="19" y="24"/>
                  </a:moveTo>
                  <a:lnTo>
                    <a:pt x="19" y="24"/>
                  </a:lnTo>
                  <a:lnTo>
                    <a:pt x="22" y="23"/>
                  </a:lnTo>
                  <a:lnTo>
                    <a:pt x="25" y="23"/>
                  </a:lnTo>
                  <a:lnTo>
                    <a:pt x="27" y="23"/>
                  </a:lnTo>
                  <a:lnTo>
                    <a:pt x="28" y="22"/>
                  </a:lnTo>
                  <a:lnTo>
                    <a:pt x="29" y="21"/>
                  </a:lnTo>
                  <a:lnTo>
                    <a:pt x="29" y="19"/>
                  </a:lnTo>
                  <a:lnTo>
                    <a:pt x="29" y="18"/>
                  </a:lnTo>
                  <a:lnTo>
                    <a:pt x="30" y="18"/>
                  </a:lnTo>
                  <a:lnTo>
                    <a:pt x="33" y="17"/>
                  </a:lnTo>
                  <a:lnTo>
                    <a:pt x="37" y="17"/>
                  </a:lnTo>
                  <a:lnTo>
                    <a:pt x="40" y="17"/>
                  </a:lnTo>
                  <a:lnTo>
                    <a:pt x="41" y="17"/>
                  </a:lnTo>
                  <a:lnTo>
                    <a:pt x="43" y="18"/>
                  </a:lnTo>
                  <a:lnTo>
                    <a:pt x="46" y="18"/>
                  </a:lnTo>
                  <a:lnTo>
                    <a:pt x="48" y="17"/>
                  </a:lnTo>
                  <a:lnTo>
                    <a:pt x="50" y="17"/>
                  </a:lnTo>
                  <a:lnTo>
                    <a:pt x="51" y="17"/>
                  </a:lnTo>
                  <a:lnTo>
                    <a:pt x="52" y="17"/>
                  </a:lnTo>
                  <a:lnTo>
                    <a:pt x="52" y="17"/>
                  </a:lnTo>
                  <a:lnTo>
                    <a:pt x="53" y="17"/>
                  </a:lnTo>
                  <a:lnTo>
                    <a:pt x="53" y="17"/>
                  </a:lnTo>
                  <a:lnTo>
                    <a:pt x="55" y="17"/>
                  </a:lnTo>
                  <a:lnTo>
                    <a:pt x="55" y="17"/>
                  </a:lnTo>
                  <a:lnTo>
                    <a:pt x="56" y="17"/>
                  </a:lnTo>
                  <a:lnTo>
                    <a:pt x="58" y="17"/>
                  </a:lnTo>
                  <a:lnTo>
                    <a:pt x="61" y="18"/>
                  </a:lnTo>
                  <a:lnTo>
                    <a:pt x="63" y="19"/>
                  </a:lnTo>
                  <a:lnTo>
                    <a:pt x="65" y="21"/>
                  </a:lnTo>
                  <a:lnTo>
                    <a:pt x="66" y="21"/>
                  </a:lnTo>
                  <a:lnTo>
                    <a:pt x="67" y="21"/>
                  </a:lnTo>
                  <a:lnTo>
                    <a:pt x="68" y="20"/>
                  </a:lnTo>
                  <a:lnTo>
                    <a:pt x="70" y="19"/>
                  </a:lnTo>
                  <a:lnTo>
                    <a:pt x="72" y="18"/>
                  </a:lnTo>
                  <a:lnTo>
                    <a:pt x="74" y="19"/>
                  </a:lnTo>
                  <a:lnTo>
                    <a:pt x="75" y="20"/>
                  </a:lnTo>
                  <a:lnTo>
                    <a:pt x="76" y="20"/>
                  </a:lnTo>
                  <a:lnTo>
                    <a:pt x="77" y="20"/>
                  </a:lnTo>
                  <a:lnTo>
                    <a:pt x="77" y="19"/>
                  </a:lnTo>
                  <a:lnTo>
                    <a:pt x="77" y="18"/>
                  </a:lnTo>
                  <a:lnTo>
                    <a:pt x="77" y="17"/>
                  </a:lnTo>
                  <a:lnTo>
                    <a:pt x="76" y="17"/>
                  </a:lnTo>
                  <a:lnTo>
                    <a:pt x="74" y="17"/>
                  </a:lnTo>
                  <a:lnTo>
                    <a:pt x="73" y="16"/>
                  </a:lnTo>
                  <a:lnTo>
                    <a:pt x="72" y="14"/>
                  </a:lnTo>
                  <a:lnTo>
                    <a:pt x="71" y="12"/>
                  </a:lnTo>
                  <a:lnTo>
                    <a:pt x="71" y="12"/>
                  </a:lnTo>
                  <a:lnTo>
                    <a:pt x="71" y="11"/>
                  </a:lnTo>
                  <a:lnTo>
                    <a:pt x="72" y="11"/>
                  </a:lnTo>
                  <a:lnTo>
                    <a:pt x="73" y="11"/>
                  </a:lnTo>
                  <a:lnTo>
                    <a:pt x="74" y="12"/>
                  </a:lnTo>
                  <a:lnTo>
                    <a:pt x="76" y="13"/>
                  </a:lnTo>
                  <a:lnTo>
                    <a:pt x="78" y="13"/>
                  </a:lnTo>
                  <a:lnTo>
                    <a:pt x="78" y="13"/>
                  </a:lnTo>
                  <a:lnTo>
                    <a:pt x="78" y="13"/>
                  </a:lnTo>
                  <a:lnTo>
                    <a:pt x="79" y="13"/>
                  </a:lnTo>
                  <a:lnTo>
                    <a:pt x="79" y="13"/>
                  </a:lnTo>
                  <a:lnTo>
                    <a:pt x="80" y="11"/>
                  </a:lnTo>
                  <a:lnTo>
                    <a:pt x="80" y="10"/>
                  </a:lnTo>
                  <a:lnTo>
                    <a:pt x="81" y="10"/>
                  </a:lnTo>
                  <a:lnTo>
                    <a:pt x="83" y="10"/>
                  </a:lnTo>
                  <a:lnTo>
                    <a:pt x="83" y="9"/>
                  </a:lnTo>
                  <a:lnTo>
                    <a:pt x="83" y="8"/>
                  </a:lnTo>
                  <a:lnTo>
                    <a:pt x="84" y="7"/>
                  </a:lnTo>
                  <a:lnTo>
                    <a:pt x="85" y="6"/>
                  </a:lnTo>
                  <a:lnTo>
                    <a:pt x="86" y="5"/>
                  </a:lnTo>
                  <a:lnTo>
                    <a:pt x="88" y="4"/>
                  </a:lnTo>
                  <a:lnTo>
                    <a:pt x="93" y="2"/>
                  </a:lnTo>
                  <a:lnTo>
                    <a:pt x="94" y="1"/>
                  </a:lnTo>
                  <a:lnTo>
                    <a:pt x="97" y="0"/>
                  </a:lnTo>
                  <a:lnTo>
                    <a:pt x="98" y="0"/>
                  </a:lnTo>
                  <a:lnTo>
                    <a:pt x="99" y="1"/>
                  </a:lnTo>
                  <a:lnTo>
                    <a:pt x="100" y="1"/>
                  </a:lnTo>
                  <a:lnTo>
                    <a:pt x="105" y="2"/>
                  </a:lnTo>
                  <a:lnTo>
                    <a:pt x="107" y="2"/>
                  </a:lnTo>
                  <a:lnTo>
                    <a:pt x="110" y="2"/>
                  </a:lnTo>
                  <a:lnTo>
                    <a:pt x="112" y="3"/>
                  </a:lnTo>
                  <a:lnTo>
                    <a:pt x="113" y="4"/>
                  </a:lnTo>
                  <a:lnTo>
                    <a:pt x="113" y="5"/>
                  </a:lnTo>
                  <a:lnTo>
                    <a:pt x="114" y="8"/>
                  </a:lnTo>
                  <a:lnTo>
                    <a:pt x="114" y="9"/>
                  </a:lnTo>
                  <a:lnTo>
                    <a:pt x="113" y="10"/>
                  </a:lnTo>
                  <a:lnTo>
                    <a:pt x="112" y="10"/>
                  </a:lnTo>
                  <a:lnTo>
                    <a:pt x="111" y="11"/>
                  </a:lnTo>
                  <a:lnTo>
                    <a:pt x="110" y="12"/>
                  </a:lnTo>
                  <a:lnTo>
                    <a:pt x="109" y="13"/>
                  </a:lnTo>
                  <a:lnTo>
                    <a:pt x="110" y="13"/>
                  </a:lnTo>
                  <a:lnTo>
                    <a:pt x="111" y="14"/>
                  </a:lnTo>
                  <a:lnTo>
                    <a:pt x="111" y="14"/>
                  </a:lnTo>
                  <a:lnTo>
                    <a:pt x="112" y="14"/>
                  </a:lnTo>
                  <a:lnTo>
                    <a:pt x="113" y="13"/>
                  </a:lnTo>
                  <a:lnTo>
                    <a:pt x="115" y="13"/>
                  </a:lnTo>
                  <a:lnTo>
                    <a:pt x="117" y="13"/>
                  </a:lnTo>
                  <a:lnTo>
                    <a:pt x="120" y="13"/>
                  </a:lnTo>
                  <a:lnTo>
                    <a:pt x="124" y="12"/>
                  </a:lnTo>
                  <a:lnTo>
                    <a:pt x="125" y="12"/>
                  </a:lnTo>
                  <a:lnTo>
                    <a:pt x="127" y="13"/>
                  </a:lnTo>
                  <a:lnTo>
                    <a:pt x="130" y="13"/>
                  </a:lnTo>
                  <a:lnTo>
                    <a:pt x="131" y="13"/>
                  </a:lnTo>
                  <a:lnTo>
                    <a:pt x="132" y="13"/>
                  </a:lnTo>
                  <a:lnTo>
                    <a:pt x="134" y="12"/>
                  </a:lnTo>
                  <a:lnTo>
                    <a:pt x="138" y="12"/>
                  </a:lnTo>
                  <a:lnTo>
                    <a:pt x="142" y="13"/>
                  </a:lnTo>
                  <a:lnTo>
                    <a:pt x="143" y="13"/>
                  </a:lnTo>
                  <a:lnTo>
                    <a:pt x="144" y="14"/>
                  </a:lnTo>
                  <a:lnTo>
                    <a:pt x="146" y="16"/>
                  </a:lnTo>
                  <a:lnTo>
                    <a:pt x="148" y="16"/>
                  </a:lnTo>
                  <a:lnTo>
                    <a:pt x="148" y="16"/>
                  </a:lnTo>
                  <a:lnTo>
                    <a:pt x="150" y="17"/>
                  </a:lnTo>
                  <a:lnTo>
                    <a:pt x="150" y="17"/>
                  </a:lnTo>
                  <a:lnTo>
                    <a:pt x="150" y="18"/>
                  </a:lnTo>
                  <a:lnTo>
                    <a:pt x="150" y="21"/>
                  </a:lnTo>
                  <a:lnTo>
                    <a:pt x="149" y="23"/>
                  </a:lnTo>
                  <a:lnTo>
                    <a:pt x="149" y="24"/>
                  </a:lnTo>
                  <a:lnTo>
                    <a:pt x="150" y="25"/>
                  </a:lnTo>
                  <a:lnTo>
                    <a:pt x="150" y="25"/>
                  </a:lnTo>
                  <a:lnTo>
                    <a:pt x="148" y="28"/>
                  </a:lnTo>
                  <a:lnTo>
                    <a:pt x="148" y="29"/>
                  </a:lnTo>
                  <a:lnTo>
                    <a:pt x="148" y="29"/>
                  </a:lnTo>
                  <a:lnTo>
                    <a:pt x="147" y="30"/>
                  </a:lnTo>
                  <a:lnTo>
                    <a:pt x="144" y="30"/>
                  </a:lnTo>
                  <a:lnTo>
                    <a:pt x="141" y="32"/>
                  </a:lnTo>
                  <a:lnTo>
                    <a:pt x="137" y="35"/>
                  </a:lnTo>
                  <a:lnTo>
                    <a:pt x="137" y="36"/>
                  </a:lnTo>
                  <a:lnTo>
                    <a:pt x="135" y="36"/>
                  </a:lnTo>
                  <a:lnTo>
                    <a:pt x="132" y="36"/>
                  </a:lnTo>
                  <a:lnTo>
                    <a:pt x="131" y="36"/>
                  </a:lnTo>
                  <a:lnTo>
                    <a:pt x="131" y="37"/>
                  </a:lnTo>
                  <a:lnTo>
                    <a:pt x="130" y="38"/>
                  </a:lnTo>
                  <a:lnTo>
                    <a:pt x="127" y="40"/>
                  </a:lnTo>
                  <a:lnTo>
                    <a:pt x="126" y="41"/>
                  </a:lnTo>
                  <a:lnTo>
                    <a:pt x="124" y="42"/>
                  </a:lnTo>
                  <a:lnTo>
                    <a:pt x="123" y="42"/>
                  </a:lnTo>
                  <a:lnTo>
                    <a:pt x="123" y="42"/>
                  </a:lnTo>
                  <a:lnTo>
                    <a:pt x="120" y="42"/>
                  </a:lnTo>
                  <a:lnTo>
                    <a:pt x="118" y="43"/>
                  </a:lnTo>
                  <a:lnTo>
                    <a:pt x="118" y="45"/>
                  </a:lnTo>
                  <a:lnTo>
                    <a:pt x="116" y="47"/>
                  </a:lnTo>
                  <a:lnTo>
                    <a:pt x="115" y="48"/>
                  </a:lnTo>
                  <a:lnTo>
                    <a:pt x="113" y="48"/>
                  </a:lnTo>
                  <a:lnTo>
                    <a:pt x="111" y="49"/>
                  </a:lnTo>
                  <a:lnTo>
                    <a:pt x="109" y="49"/>
                  </a:lnTo>
                  <a:lnTo>
                    <a:pt x="107" y="50"/>
                  </a:lnTo>
                  <a:lnTo>
                    <a:pt x="105" y="52"/>
                  </a:lnTo>
                  <a:lnTo>
                    <a:pt x="103" y="53"/>
                  </a:lnTo>
                  <a:lnTo>
                    <a:pt x="100" y="54"/>
                  </a:lnTo>
                  <a:lnTo>
                    <a:pt x="100" y="54"/>
                  </a:lnTo>
                  <a:lnTo>
                    <a:pt x="101" y="54"/>
                  </a:lnTo>
                  <a:lnTo>
                    <a:pt x="101" y="54"/>
                  </a:lnTo>
                  <a:lnTo>
                    <a:pt x="102" y="54"/>
                  </a:lnTo>
                  <a:lnTo>
                    <a:pt x="104" y="54"/>
                  </a:lnTo>
                  <a:lnTo>
                    <a:pt x="105" y="55"/>
                  </a:lnTo>
                  <a:lnTo>
                    <a:pt x="107" y="55"/>
                  </a:lnTo>
                  <a:lnTo>
                    <a:pt x="107" y="55"/>
                  </a:lnTo>
                  <a:lnTo>
                    <a:pt x="108" y="55"/>
                  </a:lnTo>
                  <a:lnTo>
                    <a:pt x="112" y="53"/>
                  </a:lnTo>
                  <a:lnTo>
                    <a:pt x="114" y="50"/>
                  </a:lnTo>
                  <a:lnTo>
                    <a:pt x="116" y="50"/>
                  </a:lnTo>
                  <a:lnTo>
                    <a:pt x="118" y="49"/>
                  </a:lnTo>
                  <a:lnTo>
                    <a:pt x="119" y="49"/>
                  </a:lnTo>
                  <a:lnTo>
                    <a:pt x="121" y="50"/>
                  </a:lnTo>
                  <a:lnTo>
                    <a:pt x="123" y="50"/>
                  </a:lnTo>
                  <a:lnTo>
                    <a:pt x="124" y="50"/>
                  </a:lnTo>
                  <a:lnTo>
                    <a:pt x="126" y="49"/>
                  </a:lnTo>
                  <a:lnTo>
                    <a:pt x="130" y="48"/>
                  </a:lnTo>
                  <a:lnTo>
                    <a:pt x="131" y="47"/>
                  </a:lnTo>
                  <a:lnTo>
                    <a:pt x="132" y="47"/>
                  </a:lnTo>
                  <a:lnTo>
                    <a:pt x="132" y="44"/>
                  </a:lnTo>
                  <a:lnTo>
                    <a:pt x="132" y="43"/>
                  </a:lnTo>
                  <a:lnTo>
                    <a:pt x="134" y="42"/>
                  </a:lnTo>
                  <a:lnTo>
                    <a:pt x="136" y="42"/>
                  </a:lnTo>
                  <a:lnTo>
                    <a:pt x="137" y="42"/>
                  </a:lnTo>
                  <a:lnTo>
                    <a:pt x="137" y="42"/>
                  </a:lnTo>
                  <a:lnTo>
                    <a:pt x="140" y="42"/>
                  </a:lnTo>
                  <a:lnTo>
                    <a:pt x="142" y="42"/>
                  </a:lnTo>
                  <a:lnTo>
                    <a:pt x="143" y="42"/>
                  </a:lnTo>
                  <a:lnTo>
                    <a:pt x="144" y="44"/>
                  </a:lnTo>
                  <a:lnTo>
                    <a:pt x="147" y="48"/>
                  </a:lnTo>
                  <a:lnTo>
                    <a:pt x="149" y="50"/>
                  </a:lnTo>
                  <a:lnTo>
                    <a:pt x="150" y="53"/>
                  </a:lnTo>
                  <a:lnTo>
                    <a:pt x="150" y="54"/>
                  </a:lnTo>
                  <a:lnTo>
                    <a:pt x="151" y="54"/>
                  </a:lnTo>
                  <a:lnTo>
                    <a:pt x="152" y="54"/>
                  </a:lnTo>
                  <a:lnTo>
                    <a:pt x="152" y="53"/>
                  </a:lnTo>
                  <a:lnTo>
                    <a:pt x="152" y="51"/>
                  </a:lnTo>
                  <a:lnTo>
                    <a:pt x="152" y="50"/>
                  </a:lnTo>
                  <a:lnTo>
                    <a:pt x="152" y="49"/>
                  </a:lnTo>
                  <a:lnTo>
                    <a:pt x="151" y="49"/>
                  </a:lnTo>
                  <a:lnTo>
                    <a:pt x="151" y="48"/>
                  </a:lnTo>
                  <a:lnTo>
                    <a:pt x="151" y="46"/>
                  </a:lnTo>
                  <a:lnTo>
                    <a:pt x="151" y="45"/>
                  </a:lnTo>
                  <a:lnTo>
                    <a:pt x="152" y="45"/>
                  </a:lnTo>
                  <a:lnTo>
                    <a:pt x="153" y="45"/>
                  </a:lnTo>
                  <a:lnTo>
                    <a:pt x="154" y="46"/>
                  </a:lnTo>
                  <a:lnTo>
                    <a:pt x="156" y="48"/>
                  </a:lnTo>
                  <a:lnTo>
                    <a:pt x="157" y="49"/>
                  </a:lnTo>
                  <a:lnTo>
                    <a:pt x="159" y="49"/>
                  </a:lnTo>
                  <a:lnTo>
                    <a:pt x="159" y="49"/>
                  </a:lnTo>
                  <a:lnTo>
                    <a:pt x="160" y="49"/>
                  </a:lnTo>
                  <a:lnTo>
                    <a:pt x="162" y="49"/>
                  </a:lnTo>
                  <a:lnTo>
                    <a:pt x="166" y="49"/>
                  </a:lnTo>
                  <a:lnTo>
                    <a:pt x="168" y="49"/>
                  </a:lnTo>
                  <a:lnTo>
                    <a:pt x="170" y="49"/>
                  </a:lnTo>
                  <a:lnTo>
                    <a:pt x="173" y="50"/>
                  </a:lnTo>
                  <a:lnTo>
                    <a:pt x="175" y="50"/>
                  </a:lnTo>
                  <a:lnTo>
                    <a:pt x="175" y="51"/>
                  </a:lnTo>
                  <a:lnTo>
                    <a:pt x="176" y="51"/>
                  </a:lnTo>
                  <a:lnTo>
                    <a:pt x="176" y="51"/>
                  </a:lnTo>
                  <a:lnTo>
                    <a:pt x="178" y="50"/>
                  </a:lnTo>
                  <a:lnTo>
                    <a:pt x="178" y="50"/>
                  </a:lnTo>
                  <a:lnTo>
                    <a:pt x="179" y="50"/>
                  </a:lnTo>
                  <a:lnTo>
                    <a:pt x="181" y="51"/>
                  </a:lnTo>
                  <a:lnTo>
                    <a:pt x="184" y="51"/>
                  </a:lnTo>
                  <a:lnTo>
                    <a:pt x="185" y="52"/>
                  </a:lnTo>
                  <a:lnTo>
                    <a:pt x="186" y="54"/>
                  </a:lnTo>
                  <a:lnTo>
                    <a:pt x="186" y="54"/>
                  </a:lnTo>
                  <a:lnTo>
                    <a:pt x="187" y="54"/>
                  </a:lnTo>
                  <a:lnTo>
                    <a:pt x="188" y="54"/>
                  </a:lnTo>
                  <a:lnTo>
                    <a:pt x="188" y="54"/>
                  </a:lnTo>
                  <a:lnTo>
                    <a:pt x="190" y="55"/>
                  </a:lnTo>
                  <a:lnTo>
                    <a:pt x="192" y="56"/>
                  </a:lnTo>
                  <a:lnTo>
                    <a:pt x="193" y="56"/>
                  </a:lnTo>
                  <a:lnTo>
                    <a:pt x="194" y="56"/>
                  </a:lnTo>
                  <a:lnTo>
                    <a:pt x="195" y="55"/>
                  </a:lnTo>
                  <a:lnTo>
                    <a:pt x="196" y="55"/>
                  </a:lnTo>
                  <a:lnTo>
                    <a:pt x="196" y="55"/>
                  </a:lnTo>
                  <a:lnTo>
                    <a:pt x="197" y="55"/>
                  </a:lnTo>
                  <a:lnTo>
                    <a:pt x="197" y="55"/>
                  </a:lnTo>
                  <a:lnTo>
                    <a:pt x="199" y="56"/>
                  </a:lnTo>
                  <a:lnTo>
                    <a:pt x="200" y="56"/>
                  </a:lnTo>
                  <a:lnTo>
                    <a:pt x="201" y="55"/>
                  </a:lnTo>
                  <a:lnTo>
                    <a:pt x="202" y="56"/>
                  </a:lnTo>
                  <a:lnTo>
                    <a:pt x="203" y="56"/>
                  </a:lnTo>
                  <a:lnTo>
                    <a:pt x="204" y="56"/>
                  </a:lnTo>
                  <a:lnTo>
                    <a:pt x="206" y="54"/>
                  </a:lnTo>
                  <a:lnTo>
                    <a:pt x="207" y="54"/>
                  </a:lnTo>
                  <a:lnTo>
                    <a:pt x="207" y="53"/>
                  </a:lnTo>
                  <a:lnTo>
                    <a:pt x="207" y="49"/>
                  </a:lnTo>
                  <a:lnTo>
                    <a:pt x="207" y="45"/>
                  </a:lnTo>
                  <a:lnTo>
                    <a:pt x="207" y="44"/>
                  </a:lnTo>
                  <a:lnTo>
                    <a:pt x="207" y="45"/>
                  </a:lnTo>
                  <a:lnTo>
                    <a:pt x="208" y="46"/>
                  </a:lnTo>
                  <a:lnTo>
                    <a:pt x="208" y="46"/>
                  </a:lnTo>
                  <a:lnTo>
                    <a:pt x="209" y="45"/>
                  </a:lnTo>
                  <a:lnTo>
                    <a:pt x="210" y="45"/>
                  </a:lnTo>
                  <a:lnTo>
                    <a:pt x="211" y="45"/>
                  </a:lnTo>
                  <a:lnTo>
                    <a:pt x="213" y="47"/>
                  </a:lnTo>
                  <a:lnTo>
                    <a:pt x="216" y="48"/>
                  </a:lnTo>
                  <a:lnTo>
                    <a:pt x="220" y="49"/>
                  </a:lnTo>
                  <a:lnTo>
                    <a:pt x="222" y="49"/>
                  </a:lnTo>
                  <a:lnTo>
                    <a:pt x="224" y="47"/>
                  </a:lnTo>
                  <a:lnTo>
                    <a:pt x="224" y="46"/>
                  </a:lnTo>
                  <a:lnTo>
                    <a:pt x="226" y="46"/>
                  </a:lnTo>
                  <a:lnTo>
                    <a:pt x="226" y="47"/>
                  </a:lnTo>
                  <a:lnTo>
                    <a:pt x="226" y="48"/>
                  </a:lnTo>
                  <a:lnTo>
                    <a:pt x="232" y="49"/>
                  </a:lnTo>
                  <a:lnTo>
                    <a:pt x="233" y="50"/>
                  </a:lnTo>
                  <a:lnTo>
                    <a:pt x="237" y="52"/>
                  </a:lnTo>
                  <a:lnTo>
                    <a:pt x="238" y="54"/>
                  </a:lnTo>
                  <a:lnTo>
                    <a:pt x="239" y="55"/>
                  </a:lnTo>
                  <a:lnTo>
                    <a:pt x="240" y="58"/>
                  </a:lnTo>
                  <a:lnTo>
                    <a:pt x="240" y="61"/>
                  </a:lnTo>
                  <a:lnTo>
                    <a:pt x="239" y="61"/>
                  </a:lnTo>
                  <a:lnTo>
                    <a:pt x="239" y="61"/>
                  </a:lnTo>
                  <a:lnTo>
                    <a:pt x="236" y="61"/>
                  </a:lnTo>
                  <a:lnTo>
                    <a:pt x="237" y="62"/>
                  </a:lnTo>
                  <a:lnTo>
                    <a:pt x="238" y="64"/>
                  </a:lnTo>
                  <a:lnTo>
                    <a:pt x="239" y="65"/>
                  </a:lnTo>
                  <a:lnTo>
                    <a:pt x="241" y="65"/>
                  </a:lnTo>
                  <a:lnTo>
                    <a:pt x="241" y="67"/>
                  </a:lnTo>
                  <a:lnTo>
                    <a:pt x="242" y="68"/>
                  </a:lnTo>
                  <a:lnTo>
                    <a:pt x="243" y="69"/>
                  </a:lnTo>
                  <a:lnTo>
                    <a:pt x="245" y="70"/>
                  </a:lnTo>
                  <a:lnTo>
                    <a:pt x="247" y="71"/>
                  </a:lnTo>
                  <a:lnTo>
                    <a:pt x="250" y="72"/>
                  </a:lnTo>
                  <a:lnTo>
                    <a:pt x="251" y="73"/>
                  </a:lnTo>
                  <a:lnTo>
                    <a:pt x="254" y="76"/>
                  </a:lnTo>
                  <a:lnTo>
                    <a:pt x="256" y="77"/>
                  </a:lnTo>
                  <a:lnTo>
                    <a:pt x="258" y="78"/>
                  </a:lnTo>
                  <a:lnTo>
                    <a:pt x="258" y="78"/>
                  </a:lnTo>
                  <a:lnTo>
                    <a:pt x="258" y="77"/>
                  </a:lnTo>
                  <a:lnTo>
                    <a:pt x="258" y="75"/>
                  </a:lnTo>
                  <a:lnTo>
                    <a:pt x="258" y="74"/>
                  </a:lnTo>
                  <a:lnTo>
                    <a:pt x="258" y="73"/>
                  </a:lnTo>
                  <a:lnTo>
                    <a:pt x="259" y="72"/>
                  </a:lnTo>
                  <a:lnTo>
                    <a:pt x="259" y="71"/>
                  </a:lnTo>
                  <a:lnTo>
                    <a:pt x="260" y="71"/>
                  </a:lnTo>
                  <a:lnTo>
                    <a:pt x="261" y="71"/>
                  </a:lnTo>
                  <a:lnTo>
                    <a:pt x="262" y="70"/>
                  </a:lnTo>
                  <a:lnTo>
                    <a:pt x="264" y="69"/>
                  </a:lnTo>
                  <a:lnTo>
                    <a:pt x="264" y="68"/>
                  </a:lnTo>
                  <a:lnTo>
                    <a:pt x="265" y="66"/>
                  </a:lnTo>
                  <a:lnTo>
                    <a:pt x="266" y="66"/>
                  </a:lnTo>
                  <a:lnTo>
                    <a:pt x="266" y="68"/>
                  </a:lnTo>
                  <a:lnTo>
                    <a:pt x="267" y="69"/>
                  </a:lnTo>
                  <a:lnTo>
                    <a:pt x="268" y="69"/>
                  </a:lnTo>
                  <a:lnTo>
                    <a:pt x="270" y="70"/>
                  </a:lnTo>
                  <a:lnTo>
                    <a:pt x="270" y="71"/>
                  </a:lnTo>
                  <a:lnTo>
                    <a:pt x="272" y="71"/>
                  </a:lnTo>
                  <a:lnTo>
                    <a:pt x="274" y="71"/>
                  </a:lnTo>
                  <a:lnTo>
                    <a:pt x="275" y="71"/>
                  </a:lnTo>
                  <a:lnTo>
                    <a:pt x="277" y="69"/>
                  </a:lnTo>
                  <a:lnTo>
                    <a:pt x="280" y="69"/>
                  </a:lnTo>
                  <a:lnTo>
                    <a:pt x="283" y="69"/>
                  </a:lnTo>
                  <a:lnTo>
                    <a:pt x="285" y="70"/>
                  </a:lnTo>
                  <a:lnTo>
                    <a:pt x="287" y="71"/>
                  </a:lnTo>
                  <a:lnTo>
                    <a:pt x="289" y="72"/>
                  </a:lnTo>
                  <a:lnTo>
                    <a:pt x="290" y="72"/>
                  </a:lnTo>
                  <a:lnTo>
                    <a:pt x="292" y="72"/>
                  </a:lnTo>
                  <a:lnTo>
                    <a:pt x="293" y="72"/>
                  </a:lnTo>
                  <a:lnTo>
                    <a:pt x="294" y="71"/>
                  </a:lnTo>
                  <a:lnTo>
                    <a:pt x="295" y="71"/>
                  </a:lnTo>
                  <a:lnTo>
                    <a:pt x="295" y="71"/>
                  </a:lnTo>
                  <a:lnTo>
                    <a:pt x="296" y="70"/>
                  </a:lnTo>
                  <a:lnTo>
                    <a:pt x="295" y="70"/>
                  </a:lnTo>
                  <a:lnTo>
                    <a:pt x="295" y="69"/>
                  </a:lnTo>
                  <a:lnTo>
                    <a:pt x="296" y="69"/>
                  </a:lnTo>
                  <a:lnTo>
                    <a:pt x="296" y="68"/>
                  </a:lnTo>
                  <a:lnTo>
                    <a:pt x="297" y="68"/>
                  </a:lnTo>
                  <a:lnTo>
                    <a:pt x="300" y="68"/>
                  </a:lnTo>
                  <a:lnTo>
                    <a:pt x="302" y="69"/>
                  </a:lnTo>
                  <a:lnTo>
                    <a:pt x="304" y="69"/>
                  </a:lnTo>
                  <a:lnTo>
                    <a:pt x="304" y="69"/>
                  </a:lnTo>
                  <a:lnTo>
                    <a:pt x="303" y="67"/>
                  </a:lnTo>
                  <a:lnTo>
                    <a:pt x="303" y="65"/>
                  </a:lnTo>
                  <a:lnTo>
                    <a:pt x="304" y="65"/>
                  </a:lnTo>
                  <a:lnTo>
                    <a:pt x="304" y="64"/>
                  </a:lnTo>
                  <a:lnTo>
                    <a:pt x="305" y="63"/>
                  </a:lnTo>
                  <a:lnTo>
                    <a:pt x="306" y="62"/>
                  </a:lnTo>
                  <a:lnTo>
                    <a:pt x="306" y="61"/>
                  </a:lnTo>
                  <a:lnTo>
                    <a:pt x="305" y="61"/>
                  </a:lnTo>
                  <a:lnTo>
                    <a:pt x="304" y="61"/>
                  </a:lnTo>
                  <a:lnTo>
                    <a:pt x="303" y="61"/>
                  </a:lnTo>
                  <a:lnTo>
                    <a:pt x="302" y="59"/>
                  </a:lnTo>
                  <a:lnTo>
                    <a:pt x="302" y="58"/>
                  </a:lnTo>
                  <a:lnTo>
                    <a:pt x="303" y="58"/>
                  </a:lnTo>
                  <a:lnTo>
                    <a:pt x="305" y="58"/>
                  </a:lnTo>
                  <a:lnTo>
                    <a:pt x="307" y="58"/>
                  </a:lnTo>
                  <a:lnTo>
                    <a:pt x="308" y="57"/>
                  </a:lnTo>
                  <a:lnTo>
                    <a:pt x="308" y="57"/>
                  </a:lnTo>
                  <a:lnTo>
                    <a:pt x="308" y="56"/>
                  </a:lnTo>
                  <a:lnTo>
                    <a:pt x="309" y="55"/>
                  </a:lnTo>
                  <a:lnTo>
                    <a:pt x="310" y="54"/>
                  </a:lnTo>
                  <a:lnTo>
                    <a:pt x="311" y="54"/>
                  </a:lnTo>
                  <a:lnTo>
                    <a:pt x="312" y="54"/>
                  </a:lnTo>
                  <a:lnTo>
                    <a:pt x="313" y="55"/>
                  </a:lnTo>
                  <a:lnTo>
                    <a:pt x="314" y="55"/>
                  </a:lnTo>
                  <a:lnTo>
                    <a:pt x="319" y="54"/>
                  </a:lnTo>
                  <a:lnTo>
                    <a:pt x="321" y="54"/>
                  </a:lnTo>
                  <a:lnTo>
                    <a:pt x="323" y="54"/>
                  </a:lnTo>
                  <a:lnTo>
                    <a:pt x="333" y="55"/>
                  </a:lnTo>
                  <a:lnTo>
                    <a:pt x="341" y="57"/>
                  </a:lnTo>
                  <a:lnTo>
                    <a:pt x="340" y="58"/>
                  </a:lnTo>
                  <a:lnTo>
                    <a:pt x="338" y="58"/>
                  </a:lnTo>
                  <a:lnTo>
                    <a:pt x="334" y="57"/>
                  </a:lnTo>
                  <a:lnTo>
                    <a:pt x="334" y="57"/>
                  </a:lnTo>
                  <a:lnTo>
                    <a:pt x="332" y="57"/>
                  </a:lnTo>
                  <a:lnTo>
                    <a:pt x="331" y="58"/>
                  </a:lnTo>
                  <a:lnTo>
                    <a:pt x="331" y="59"/>
                  </a:lnTo>
                  <a:lnTo>
                    <a:pt x="331" y="61"/>
                  </a:lnTo>
                  <a:lnTo>
                    <a:pt x="332" y="61"/>
                  </a:lnTo>
                  <a:lnTo>
                    <a:pt x="334" y="61"/>
                  </a:lnTo>
                  <a:lnTo>
                    <a:pt x="334" y="61"/>
                  </a:lnTo>
                  <a:lnTo>
                    <a:pt x="338" y="61"/>
                  </a:lnTo>
                  <a:lnTo>
                    <a:pt x="340" y="61"/>
                  </a:lnTo>
                  <a:lnTo>
                    <a:pt x="340" y="61"/>
                  </a:lnTo>
                  <a:lnTo>
                    <a:pt x="340" y="62"/>
                  </a:lnTo>
                  <a:lnTo>
                    <a:pt x="339" y="63"/>
                  </a:lnTo>
                  <a:lnTo>
                    <a:pt x="338" y="64"/>
                  </a:lnTo>
                  <a:lnTo>
                    <a:pt x="337" y="65"/>
                  </a:lnTo>
                  <a:lnTo>
                    <a:pt x="335" y="67"/>
                  </a:lnTo>
                  <a:lnTo>
                    <a:pt x="335" y="68"/>
                  </a:lnTo>
                  <a:lnTo>
                    <a:pt x="336" y="68"/>
                  </a:lnTo>
                  <a:lnTo>
                    <a:pt x="337" y="69"/>
                  </a:lnTo>
                  <a:lnTo>
                    <a:pt x="337" y="69"/>
                  </a:lnTo>
                  <a:lnTo>
                    <a:pt x="338" y="69"/>
                  </a:lnTo>
                  <a:lnTo>
                    <a:pt x="340" y="68"/>
                  </a:lnTo>
                  <a:lnTo>
                    <a:pt x="341" y="66"/>
                  </a:lnTo>
                  <a:lnTo>
                    <a:pt x="342" y="64"/>
                  </a:lnTo>
                  <a:lnTo>
                    <a:pt x="343" y="61"/>
                  </a:lnTo>
                  <a:lnTo>
                    <a:pt x="345" y="61"/>
                  </a:lnTo>
                  <a:lnTo>
                    <a:pt x="347" y="59"/>
                  </a:lnTo>
                  <a:lnTo>
                    <a:pt x="349" y="59"/>
                  </a:lnTo>
                  <a:lnTo>
                    <a:pt x="352" y="59"/>
                  </a:lnTo>
                  <a:lnTo>
                    <a:pt x="358" y="60"/>
                  </a:lnTo>
                  <a:lnTo>
                    <a:pt x="362" y="61"/>
                  </a:lnTo>
                  <a:lnTo>
                    <a:pt x="363" y="61"/>
                  </a:lnTo>
                  <a:lnTo>
                    <a:pt x="363" y="62"/>
                  </a:lnTo>
                  <a:lnTo>
                    <a:pt x="362" y="64"/>
                  </a:lnTo>
                  <a:lnTo>
                    <a:pt x="362" y="65"/>
                  </a:lnTo>
                  <a:lnTo>
                    <a:pt x="364" y="67"/>
                  </a:lnTo>
                  <a:lnTo>
                    <a:pt x="365" y="68"/>
                  </a:lnTo>
                  <a:lnTo>
                    <a:pt x="365" y="70"/>
                  </a:lnTo>
                  <a:lnTo>
                    <a:pt x="365" y="70"/>
                  </a:lnTo>
                  <a:lnTo>
                    <a:pt x="367" y="73"/>
                  </a:lnTo>
                  <a:lnTo>
                    <a:pt x="369" y="74"/>
                  </a:lnTo>
                  <a:lnTo>
                    <a:pt x="370" y="74"/>
                  </a:lnTo>
                  <a:lnTo>
                    <a:pt x="373" y="74"/>
                  </a:lnTo>
                  <a:lnTo>
                    <a:pt x="378" y="75"/>
                  </a:lnTo>
                  <a:lnTo>
                    <a:pt x="379" y="75"/>
                  </a:lnTo>
                  <a:lnTo>
                    <a:pt x="383" y="76"/>
                  </a:lnTo>
                  <a:lnTo>
                    <a:pt x="383" y="75"/>
                  </a:lnTo>
                  <a:lnTo>
                    <a:pt x="384" y="75"/>
                  </a:lnTo>
                  <a:lnTo>
                    <a:pt x="386" y="75"/>
                  </a:lnTo>
                  <a:lnTo>
                    <a:pt x="394" y="74"/>
                  </a:lnTo>
                  <a:lnTo>
                    <a:pt x="400" y="73"/>
                  </a:lnTo>
                  <a:lnTo>
                    <a:pt x="404" y="73"/>
                  </a:lnTo>
                  <a:lnTo>
                    <a:pt x="410" y="74"/>
                  </a:lnTo>
                  <a:lnTo>
                    <a:pt x="415" y="75"/>
                  </a:lnTo>
                  <a:lnTo>
                    <a:pt x="416" y="77"/>
                  </a:lnTo>
                  <a:lnTo>
                    <a:pt x="418" y="78"/>
                  </a:lnTo>
                  <a:lnTo>
                    <a:pt x="420" y="80"/>
                  </a:lnTo>
                  <a:lnTo>
                    <a:pt x="420" y="81"/>
                  </a:lnTo>
                  <a:lnTo>
                    <a:pt x="420" y="83"/>
                  </a:lnTo>
                  <a:lnTo>
                    <a:pt x="420" y="85"/>
                  </a:lnTo>
                  <a:lnTo>
                    <a:pt x="420" y="87"/>
                  </a:lnTo>
                  <a:lnTo>
                    <a:pt x="421" y="87"/>
                  </a:lnTo>
                  <a:lnTo>
                    <a:pt x="422" y="88"/>
                  </a:lnTo>
                  <a:lnTo>
                    <a:pt x="424" y="91"/>
                  </a:lnTo>
                  <a:lnTo>
                    <a:pt x="427" y="93"/>
                  </a:lnTo>
                  <a:lnTo>
                    <a:pt x="428" y="93"/>
                  </a:lnTo>
                  <a:lnTo>
                    <a:pt x="429" y="94"/>
                  </a:lnTo>
                  <a:lnTo>
                    <a:pt x="429" y="93"/>
                  </a:lnTo>
                  <a:lnTo>
                    <a:pt x="429" y="93"/>
                  </a:lnTo>
                  <a:lnTo>
                    <a:pt x="430" y="91"/>
                  </a:lnTo>
                  <a:lnTo>
                    <a:pt x="430" y="91"/>
                  </a:lnTo>
                  <a:lnTo>
                    <a:pt x="434" y="89"/>
                  </a:lnTo>
                  <a:lnTo>
                    <a:pt x="435" y="88"/>
                  </a:lnTo>
                  <a:lnTo>
                    <a:pt x="438" y="88"/>
                  </a:lnTo>
                  <a:lnTo>
                    <a:pt x="442" y="88"/>
                  </a:lnTo>
                  <a:lnTo>
                    <a:pt x="442" y="89"/>
                  </a:lnTo>
                  <a:lnTo>
                    <a:pt x="445" y="89"/>
                  </a:lnTo>
                  <a:lnTo>
                    <a:pt x="448" y="88"/>
                  </a:lnTo>
                  <a:lnTo>
                    <a:pt x="448" y="87"/>
                  </a:lnTo>
                  <a:lnTo>
                    <a:pt x="450" y="87"/>
                  </a:lnTo>
                  <a:lnTo>
                    <a:pt x="454" y="87"/>
                  </a:lnTo>
                  <a:lnTo>
                    <a:pt x="457" y="88"/>
                  </a:lnTo>
                  <a:lnTo>
                    <a:pt x="460" y="88"/>
                  </a:lnTo>
                  <a:lnTo>
                    <a:pt x="463" y="88"/>
                  </a:lnTo>
                  <a:lnTo>
                    <a:pt x="464" y="87"/>
                  </a:lnTo>
                  <a:lnTo>
                    <a:pt x="467" y="87"/>
                  </a:lnTo>
                  <a:lnTo>
                    <a:pt x="468" y="89"/>
                  </a:lnTo>
                  <a:lnTo>
                    <a:pt x="469" y="91"/>
                  </a:lnTo>
                  <a:lnTo>
                    <a:pt x="472" y="93"/>
                  </a:lnTo>
                  <a:lnTo>
                    <a:pt x="474" y="94"/>
                  </a:lnTo>
                  <a:lnTo>
                    <a:pt x="475" y="97"/>
                  </a:lnTo>
                  <a:lnTo>
                    <a:pt x="477" y="99"/>
                  </a:lnTo>
                  <a:lnTo>
                    <a:pt x="478" y="99"/>
                  </a:lnTo>
                  <a:lnTo>
                    <a:pt x="479" y="100"/>
                  </a:lnTo>
                  <a:lnTo>
                    <a:pt x="480" y="101"/>
                  </a:lnTo>
                  <a:lnTo>
                    <a:pt x="481" y="101"/>
                  </a:lnTo>
                  <a:lnTo>
                    <a:pt x="483" y="99"/>
                  </a:lnTo>
                  <a:lnTo>
                    <a:pt x="485" y="99"/>
                  </a:lnTo>
                  <a:lnTo>
                    <a:pt x="486" y="97"/>
                  </a:lnTo>
                  <a:lnTo>
                    <a:pt x="486" y="95"/>
                  </a:lnTo>
                  <a:lnTo>
                    <a:pt x="486" y="91"/>
                  </a:lnTo>
                  <a:lnTo>
                    <a:pt x="486" y="89"/>
                  </a:lnTo>
                  <a:lnTo>
                    <a:pt x="486" y="88"/>
                  </a:lnTo>
                  <a:lnTo>
                    <a:pt x="487" y="87"/>
                  </a:lnTo>
                  <a:lnTo>
                    <a:pt x="487" y="87"/>
                  </a:lnTo>
                  <a:lnTo>
                    <a:pt x="487" y="87"/>
                  </a:lnTo>
                  <a:lnTo>
                    <a:pt x="487" y="86"/>
                  </a:lnTo>
                  <a:lnTo>
                    <a:pt x="487" y="86"/>
                  </a:lnTo>
                  <a:lnTo>
                    <a:pt x="488" y="85"/>
                  </a:lnTo>
                  <a:lnTo>
                    <a:pt x="489" y="85"/>
                  </a:lnTo>
                  <a:lnTo>
                    <a:pt x="490" y="85"/>
                  </a:lnTo>
                  <a:lnTo>
                    <a:pt x="492" y="85"/>
                  </a:lnTo>
                  <a:lnTo>
                    <a:pt x="495" y="84"/>
                  </a:lnTo>
                  <a:lnTo>
                    <a:pt x="497" y="83"/>
                  </a:lnTo>
                  <a:lnTo>
                    <a:pt x="499" y="83"/>
                  </a:lnTo>
                  <a:lnTo>
                    <a:pt x="509" y="85"/>
                  </a:lnTo>
                  <a:lnTo>
                    <a:pt x="513" y="86"/>
                  </a:lnTo>
                  <a:lnTo>
                    <a:pt x="518" y="87"/>
                  </a:lnTo>
                  <a:lnTo>
                    <a:pt x="518" y="87"/>
                  </a:lnTo>
                  <a:lnTo>
                    <a:pt x="521" y="88"/>
                  </a:lnTo>
                  <a:lnTo>
                    <a:pt x="524" y="89"/>
                  </a:lnTo>
                  <a:lnTo>
                    <a:pt x="530" y="93"/>
                  </a:lnTo>
                  <a:lnTo>
                    <a:pt x="531" y="93"/>
                  </a:lnTo>
                  <a:lnTo>
                    <a:pt x="532" y="93"/>
                  </a:lnTo>
                  <a:lnTo>
                    <a:pt x="532" y="93"/>
                  </a:lnTo>
                  <a:lnTo>
                    <a:pt x="533" y="93"/>
                  </a:lnTo>
                  <a:lnTo>
                    <a:pt x="535" y="93"/>
                  </a:lnTo>
                  <a:lnTo>
                    <a:pt x="536" y="94"/>
                  </a:lnTo>
                  <a:lnTo>
                    <a:pt x="537" y="96"/>
                  </a:lnTo>
                  <a:lnTo>
                    <a:pt x="538" y="98"/>
                  </a:lnTo>
                  <a:lnTo>
                    <a:pt x="539" y="98"/>
                  </a:lnTo>
                  <a:lnTo>
                    <a:pt x="543" y="99"/>
                  </a:lnTo>
                  <a:lnTo>
                    <a:pt x="545" y="99"/>
                  </a:lnTo>
                  <a:lnTo>
                    <a:pt x="546" y="99"/>
                  </a:lnTo>
                  <a:lnTo>
                    <a:pt x="550" y="102"/>
                  </a:lnTo>
                  <a:lnTo>
                    <a:pt x="554" y="103"/>
                  </a:lnTo>
                  <a:lnTo>
                    <a:pt x="558" y="105"/>
                  </a:lnTo>
                  <a:lnTo>
                    <a:pt x="562" y="105"/>
                  </a:lnTo>
                  <a:lnTo>
                    <a:pt x="565" y="106"/>
                  </a:lnTo>
                  <a:lnTo>
                    <a:pt x="566" y="107"/>
                  </a:lnTo>
                  <a:lnTo>
                    <a:pt x="568" y="109"/>
                  </a:lnTo>
                  <a:lnTo>
                    <a:pt x="568" y="110"/>
                  </a:lnTo>
                  <a:lnTo>
                    <a:pt x="569" y="112"/>
                  </a:lnTo>
                  <a:lnTo>
                    <a:pt x="569" y="115"/>
                  </a:lnTo>
                  <a:lnTo>
                    <a:pt x="570" y="120"/>
                  </a:lnTo>
                  <a:lnTo>
                    <a:pt x="570" y="121"/>
                  </a:lnTo>
                  <a:lnTo>
                    <a:pt x="571" y="121"/>
                  </a:lnTo>
                  <a:lnTo>
                    <a:pt x="572" y="121"/>
                  </a:lnTo>
                  <a:lnTo>
                    <a:pt x="572" y="121"/>
                  </a:lnTo>
                  <a:lnTo>
                    <a:pt x="573" y="121"/>
                  </a:lnTo>
                  <a:lnTo>
                    <a:pt x="573" y="120"/>
                  </a:lnTo>
                  <a:lnTo>
                    <a:pt x="573" y="118"/>
                  </a:lnTo>
                  <a:lnTo>
                    <a:pt x="572" y="116"/>
                  </a:lnTo>
                  <a:lnTo>
                    <a:pt x="572" y="114"/>
                  </a:lnTo>
                  <a:lnTo>
                    <a:pt x="572" y="114"/>
                  </a:lnTo>
                  <a:lnTo>
                    <a:pt x="572" y="113"/>
                  </a:lnTo>
                  <a:lnTo>
                    <a:pt x="575" y="112"/>
                  </a:lnTo>
                  <a:lnTo>
                    <a:pt x="578" y="112"/>
                  </a:lnTo>
                  <a:lnTo>
                    <a:pt x="581" y="112"/>
                  </a:lnTo>
                  <a:lnTo>
                    <a:pt x="585" y="112"/>
                  </a:lnTo>
                  <a:lnTo>
                    <a:pt x="586" y="112"/>
                  </a:lnTo>
                  <a:lnTo>
                    <a:pt x="587" y="113"/>
                  </a:lnTo>
                  <a:lnTo>
                    <a:pt x="589" y="115"/>
                  </a:lnTo>
                  <a:lnTo>
                    <a:pt x="590" y="117"/>
                  </a:lnTo>
                  <a:lnTo>
                    <a:pt x="593" y="118"/>
                  </a:lnTo>
                  <a:lnTo>
                    <a:pt x="595" y="121"/>
                  </a:lnTo>
                  <a:lnTo>
                    <a:pt x="595" y="121"/>
                  </a:lnTo>
                  <a:lnTo>
                    <a:pt x="596" y="122"/>
                  </a:lnTo>
                  <a:lnTo>
                    <a:pt x="596" y="122"/>
                  </a:lnTo>
                  <a:lnTo>
                    <a:pt x="595" y="124"/>
                  </a:lnTo>
                  <a:lnTo>
                    <a:pt x="594" y="124"/>
                  </a:lnTo>
                  <a:lnTo>
                    <a:pt x="594" y="125"/>
                  </a:lnTo>
                  <a:lnTo>
                    <a:pt x="592" y="126"/>
                  </a:lnTo>
                  <a:lnTo>
                    <a:pt x="590" y="126"/>
                  </a:lnTo>
                  <a:lnTo>
                    <a:pt x="590" y="127"/>
                  </a:lnTo>
                  <a:lnTo>
                    <a:pt x="590" y="128"/>
                  </a:lnTo>
                  <a:lnTo>
                    <a:pt x="590" y="129"/>
                  </a:lnTo>
                  <a:lnTo>
                    <a:pt x="589" y="129"/>
                  </a:lnTo>
                  <a:lnTo>
                    <a:pt x="589" y="130"/>
                  </a:lnTo>
                  <a:lnTo>
                    <a:pt x="585" y="128"/>
                  </a:lnTo>
                  <a:lnTo>
                    <a:pt x="582" y="127"/>
                  </a:lnTo>
                  <a:lnTo>
                    <a:pt x="581" y="127"/>
                  </a:lnTo>
                  <a:lnTo>
                    <a:pt x="581" y="128"/>
                  </a:lnTo>
                  <a:lnTo>
                    <a:pt x="581" y="128"/>
                  </a:lnTo>
                  <a:lnTo>
                    <a:pt x="582" y="129"/>
                  </a:lnTo>
                  <a:lnTo>
                    <a:pt x="583" y="130"/>
                  </a:lnTo>
                  <a:lnTo>
                    <a:pt x="583" y="131"/>
                  </a:lnTo>
                  <a:lnTo>
                    <a:pt x="583" y="134"/>
                  </a:lnTo>
                  <a:lnTo>
                    <a:pt x="582" y="136"/>
                  </a:lnTo>
                  <a:lnTo>
                    <a:pt x="581" y="137"/>
                  </a:lnTo>
                  <a:lnTo>
                    <a:pt x="581" y="139"/>
                  </a:lnTo>
                  <a:lnTo>
                    <a:pt x="580" y="140"/>
                  </a:lnTo>
                  <a:lnTo>
                    <a:pt x="579" y="140"/>
                  </a:lnTo>
                  <a:lnTo>
                    <a:pt x="578" y="140"/>
                  </a:lnTo>
                  <a:lnTo>
                    <a:pt x="577" y="140"/>
                  </a:lnTo>
                  <a:lnTo>
                    <a:pt x="573" y="139"/>
                  </a:lnTo>
                  <a:lnTo>
                    <a:pt x="569" y="137"/>
                  </a:lnTo>
                  <a:lnTo>
                    <a:pt x="565" y="136"/>
                  </a:lnTo>
                  <a:lnTo>
                    <a:pt x="564" y="135"/>
                  </a:lnTo>
                  <a:lnTo>
                    <a:pt x="563" y="135"/>
                  </a:lnTo>
                  <a:lnTo>
                    <a:pt x="562" y="133"/>
                  </a:lnTo>
                  <a:lnTo>
                    <a:pt x="562" y="131"/>
                  </a:lnTo>
                  <a:lnTo>
                    <a:pt x="561" y="130"/>
                  </a:lnTo>
                  <a:lnTo>
                    <a:pt x="560" y="129"/>
                  </a:lnTo>
                  <a:lnTo>
                    <a:pt x="558" y="128"/>
                  </a:lnTo>
                  <a:lnTo>
                    <a:pt x="556" y="128"/>
                  </a:lnTo>
                  <a:lnTo>
                    <a:pt x="553" y="129"/>
                  </a:lnTo>
                  <a:lnTo>
                    <a:pt x="550" y="129"/>
                  </a:lnTo>
                  <a:lnTo>
                    <a:pt x="549" y="129"/>
                  </a:lnTo>
                  <a:lnTo>
                    <a:pt x="549" y="129"/>
                  </a:lnTo>
                  <a:lnTo>
                    <a:pt x="547" y="128"/>
                  </a:lnTo>
                  <a:lnTo>
                    <a:pt x="545" y="126"/>
                  </a:lnTo>
                  <a:lnTo>
                    <a:pt x="545" y="125"/>
                  </a:lnTo>
                  <a:lnTo>
                    <a:pt x="545" y="124"/>
                  </a:lnTo>
                  <a:lnTo>
                    <a:pt x="546" y="122"/>
                  </a:lnTo>
                  <a:lnTo>
                    <a:pt x="546" y="121"/>
                  </a:lnTo>
                  <a:lnTo>
                    <a:pt x="546" y="121"/>
                  </a:lnTo>
                  <a:lnTo>
                    <a:pt x="546" y="121"/>
                  </a:lnTo>
                  <a:lnTo>
                    <a:pt x="543" y="121"/>
                  </a:lnTo>
                  <a:lnTo>
                    <a:pt x="540" y="121"/>
                  </a:lnTo>
                  <a:lnTo>
                    <a:pt x="540" y="122"/>
                  </a:lnTo>
                  <a:lnTo>
                    <a:pt x="540" y="123"/>
                  </a:lnTo>
                  <a:lnTo>
                    <a:pt x="542" y="125"/>
                  </a:lnTo>
                  <a:lnTo>
                    <a:pt x="542" y="127"/>
                  </a:lnTo>
                  <a:lnTo>
                    <a:pt x="542" y="130"/>
                  </a:lnTo>
                  <a:lnTo>
                    <a:pt x="541" y="131"/>
                  </a:lnTo>
                  <a:lnTo>
                    <a:pt x="539" y="133"/>
                  </a:lnTo>
                  <a:lnTo>
                    <a:pt x="537" y="135"/>
                  </a:lnTo>
                  <a:lnTo>
                    <a:pt x="536" y="136"/>
                  </a:lnTo>
                  <a:lnTo>
                    <a:pt x="533" y="137"/>
                  </a:lnTo>
                  <a:lnTo>
                    <a:pt x="531" y="137"/>
                  </a:lnTo>
                  <a:lnTo>
                    <a:pt x="529" y="137"/>
                  </a:lnTo>
                  <a:lnTo>
                    <a:pt x="525" y="137"/>
                  </a:lnTo>
                  <a:lnTo>
                    <a:pt x="521" y="136"/>
                  </a:lnTo>
                  <a:lnTo>
                    <a:pt x="517" y="135"/>
                  </a:lnTo>
                  <a:lnTo>
                    <a:pt x="517" y="136"/>
                  </a:lnTo>
                  <a:lnTo>
                    <a:pt x="516" y="136"/>
                  </a:lnTo>
                  <a:lnTo>
                    <a:pt x="517" y="137"/>
                  </a:lnTo>
                  <a:lnTo>
                    <a:pt x="520" y="139"/>
                  </a:lnTo>
                  <a:lnTo>
                    <a:pt x="522" y="140"/>
                  </a:lnTo>
                  <a:lnTo>
                    <a:pt x="524" y="140"/>
                  </a:lnTo>
                  <a:lnTo>
                    <a:pt x="525" y="140"/>
                  </a:lnTo>
                  <a:lnTo>
                    <a:pt x="527" y="142"/>
                  </a:lnTo>
                  <a:lnTo>
                    <a:pt x="529" y="148"/>
                  </a:lnTo>
                  <a:lnTo>
                    <a:pt x="530" y="151"/>
                  </a:lnTo>
                  <a:lnTo>
                    <a:pt x="532" y="152"/>
                  </a:lnTo>
                  <a:lnTo>
                    <a:pt x="533" y="154"/>
                  </a:lnTo>
                  <a:lnTo>
                    <a:pt x="534" y="155"/>
                  </a:lnTo>
                  <a:lnTo>
                    <a:pt x="534" y="156"/>
                  </a:lnTo>
                  <a:lnTo>
                    <a:pt x="533" y="157"/>
                  </a:lnTo>
                  <a:lnTo>
                    <a:pt x="533" y="159"/>
                  </a:lnTo>
                  <a:lnTo>
                    <a:pt x="532" y="159"/>
                  </a:lnTo>
                  <a:lnTo>
                    <a:pt x="530" y="160"/>
                  </a:lnTo>
                  <a:lnTo>
                    <a:pt x="530" y="160"/>
                  </a:lnTo>
                  <a:lnTo>
                    <a:pt x="529" y="159"/>
                  </a:lnTo>
                  <a:lnTo>
                    <a:pt x="526" y="159"/>
                  </a:lnTo>
                  <a:lnTo>
                    <a:pt x="524" y="158"/>
                  </a:lnTo>
                  <a:lnTo>
                    <a:pt x="520" y="159"/>
                  </a:lnTo>
                  <a:lnTo>
                    <a:pt x="517" y="160"/>
                  </a:lnTo>
                  <a:lnTo>
                    <a:pt x="514" y="160"/>
                  </a:lnTo>
                  <a:lnTo>
                    <a:pt x="512" y="161"/>
                  </a:lnTo>
                  <a:lnTo>
                    <a:pt x="511" y="162"/>
                  </a:lnTo>
                  <a:lnTo>
                    <a:pt x="509" y="162"/>
                  </a:lnTo>
                  <a:lnTo>
                    <a:pt x="507" y="163"/>
                  </a:lnTo>
                  <a:lnTo>
                    <a:pt x="505" y="164"/>
                  </a:lnTo>
                  <a:lnTo>
                    <a:pt x="504" y="166"/>
                  </a:lnTo>
                  <a:lnTo>
                    <a:pt x="501" y="167"/>
                  </a:lnTo>
                  <a:lnTo>
                    <a:pt x="499" y="168"/>
                  </a:lnTo>
                  <a:lnTo>
                    <a:pt x="498" y="168"/>
                  </a:lnTo>
                  <a:lnTo>
                    <a:pt x="496" y="169"/>
                  </a:lnTo>
                  <a:lnTo>
                    <a:pt x="493" y="171"/>
                  </a:lnTo>
                  <a:lnTo>
                    <a:pt x="490" y="172"/>
                  </a:lnTo>
                  <a:lnTo>
                    <a:pt x="487" y="175"/>
                  </a:lnTo>
                  <a:lnTo>
                    <a:pt x="486" y="175"/>
                  </a:lnTo>
                  <a:lnTo>
                    <a:pt x="484" y="176"/>
                  </a:lnTo>
                  <a:lnTo>
                    <a:pt x="482" y="180"/>
                  </a:lnTo>
                  <a:lnTo>
                    <a:pt x="481" y="181"/>
                  </a:lnTo>
                  <a:lnTo>
                    <a:pt x="480" y="182"/>
                  </a:lnTo>
                  <a:lnTo>
                    <a:pt x="479" y="183"/>
                  </a:lnTo>
                  <a:lnTo>
                    <a:pt x="479" y="183"/>
                  </a:lnTo>
                  <a:lnTo>
                    <a:pt x="479" y="182"/>
                  </a:lnTo>
                  <a:lnTo>
                    <a:pt x="479" y="181"/>
                  </a:lnTo>
                  <a:lnTo>
                    <a:pt x="479" y="181"/>
                  </a:lnTo>
                  <a:lnTo>
                    <a:pt x="478" y="180"/>
                  </a:lnTo>
                  <a:lnTo>
                    <a:pt x="478" y="180"/>
                  </a:lnTo>
                  <a:lnTo>
                    <a:pt x="476" y="180"/>
                  </a:lnTo>
                  <a:lnTo>
                    <a:pt x="475" y="180"/>
                  </a:lnTo>
                  <a:lnTo>
                    <a:pt x="473" y="178"/>
                  </a:lnTo>
                  <a:lnTo>
                    <a:pt x="471" y="176"/>
                  </a:lnTo>
                  <a:lnTo>
                    <a:pt x="468" y="176"/>
                  </a:lnTo>
                  <a:lnTo>
                    <a:pt x="467" y="176"/>
                  </a:lnTo>
                  <a:lnTo>
                    <a:pt x="465" y="178"/>
                  </a:lnTo>
                  <a:lnTo>
                    <a:pt x="461" y="180"/>
                  </a:lnTo>
                  <a:lnTo>
                    <a:pt x="460" y="181"/>
                  </a:lnTo>
                  <a:lnTo>
                    <a:pt x="459" y="181"/>
                  </a:lnTo>
                  <a:lnTo>
                    <a:pt x="457" y="182"/>
                  </a:lnTo>
                  <a:lnTo>
                    <a:pt x="457" y="183"/>
                  </a:lnTo>
                  <a:lnTo>
                    <a:pt x="456" y="184"/>
                  </a:lnTo>
                  <a:lnTo>
                    <a:pt x="455" y="184"/>
                  </a:lnTo>
                  <a:lnTo>
                    <a:pt x="454" y="184"/>
                  </a:lnTo>
                  <a:lnTo>
                    <a:pt x="454" y="183"/>
                  </a:lnTo>
                  <a:lnTo>
                    <a:pt x="454" y="182"/>
                  </a:lnTo>
                  <a:lnTo>
                    <a:pt x="455" y="181"/>
                  </a:lnTo>
                  <a:lnTo>
                    <a:pt x="455" y="179"/>
                  </a:lnTo>
                  <a:lnTo>
                    <a:pt x="454" y="177"/>
                  </a:lnTo>
                  <a:lnTo>
                    <a:pt x="454" y="177"/>
                  </a:lnTo>
                  <a:lnTo>
                    <a:pt x="454" y="177"/>
                  </a:lnTo>
                  <a:lnTo>
                    <a:pt x="453" y="180"/>
                  </a:lnTo>
                  <a:lnTo>
                    <a:pt x="452" y="181"/>
                  </a:lnTo>
                  <a:lnTo>
                    <a:pt x="451" y="183"/>
                  </a:lnTo>
                  <a:lnTo>
                    <a:pt x="450" y="184"/>
                  </a:lnTo>
                  <a:lnTo>
                    <a:pt x="449" y="184"/>
                  </a:lnTo>
                  <a:lnTo>
                    <a:pt x="448" y="183"/>
                  </a:lnTo>
                  <a:lnTo>
                    <a:pt x="446" y="183"/>
                  </a:lnTo>
                  <a:lnTo>
                    <a:pt x="444" y="184"/>
                  </a:lnTo>
                  <a:lnTo>
                    <a:pt x="441" y="187"/>
                  </a:lnTo>
                  <a:lnTo>
                    <a:pt x="440" y="188"/>
                  </a:lnTo>
                  <a:lnTo>
                    <a:pt x="440" y="188"/>
                  </a:lnTo>
                  <a:lnTo>
                    <a:pt x="440" y="189"/>
                  </a:lnTo>
                  <a:lnTo>
                    <a:pt x="439" y="190"/>
                  </a:lnTo>
                  <a:lnTo>
                    <a:pt x="437" y="191"/>
                  </a:lnTo>
                  <a:lnTo>
                    <a:pt x="436" y="192"/>
                  </a:lnTo>
                  <a:lnTo>
                    <a:pt x="435" y="194"/>
                  </a:lnTo>
                  <a:lnTo>
                    <a:pt x="435" y="195"/>
                  </a:lnTo>
                  <a:lnTo>
                    <a:pt x="435" y="196"/>
                  </a:lnTo>
                  <a:lnTo>
                    <a:pt x="435" y="197"/>
                  </a:lnTo>
                  <a:lnTo>
                    <a:pt x="435" y="197"/>
                  </a:lnTo>
                  <a:lnTo>
                    <a:pt x="436" y="198"/>
                  </a:lnTo>
                  <a:lnTo>
                    <a:pt x="435" y="199"/>
                  </a:lnTo>
                  <a:lnTo>
                    <a:pt x="435" y="200"/>
                  </a:lnTo>
                  <a:lnTo>
                    <a:pt x="435" y="201"/>
                  </a:lnTo>
                  <a:lnTo>
                    <a:pt x="435" y="202"/>
                  </a:lnTo>
                  <a:lnTo>
                    <a:pt x="435" y="203"/>
                  </a:lnTo>
                  <a:lnTo>
                    <a:pt x="436" y="203"/>
                  </a:lnTo>
                  <a:lnTo>
                    <a:pt x="438" y="205"/>
                  </a:lnTo>
                  <a:lnTo>
                    <a:pt x="439" y="205"/>
                  </a:lnTo>
                  <a:lnTo>
                    <a:pt x="439" y="205"/>
                  </a:lnTo>
                  <a:lnTo>
                    <a:pt x="439" y="207"/>
                  </a:lnTo>
                  <a:lnTo>
                    <a:pt x="438" y="207"/>
                  </a:lnTo>
                  <a:lnTo>
                    <a:pt x="436" y="207"/>
                  </a:lnTo>
                  <a:lnTo>
                    <a:pt x="435" y="207"/>
                  </a:lnTo>
                  <a:lnTo>
                    <a:pt x="435" y="208"/>
                  </a:lnTo>
                  <a:lnTo>
                    <a:pt x="435" y="209"/>
                  </a:lnTo>
                  <a:lnTo>
                    <a:pt x="435" y="210"/>
                  </a:lnTo>
                  <a:lnTo>
                    <a:pt x="436" y="213"/>
                  </a:lnTo>
                  <a:lnTo>
                    <a:pt x="436" y="213"/>
                  </a:lnTo>
                  <a:lnTo>
                    <a:pt x="437" y="213"/>
                  </a:lnTo>
                  <a:lnTo>
                    <a:pt x="438" y="213"/>
                  </a:lnTo>
                  <a:lnTo>
                    <a:pt x="440" y="214"/>
                  </a:lnTo>
                  <a:lnTo>
                    <a:pt x="440" y="214"/>
                  </a:lnTo>
                  <a:lnTo>
                    <a:pt x="440" y="215"/>
                  </a:lnTo>
                  <a:lnTo>
                    <a:pt x="440" y="216"/>
                  </a:lnTo>
                  <a:lnTo>
                    <a:pt x="439" y="217"/>
                  </a:lnTo>
                  <a:lnTo>
                    <a:pt x="438" y="219"/>
                  </a:lnTo>
                  <a:lnTo>
                    <a:pt x="437" y="219"/>
                  </a:lnTo>
                  <a:lnTo>
                    <a:pt x="437" y="218"/>
                  </a:lnTo>
                  <a:lnTo>
                    <a:pt x="436" y="217"/>
                  </a:lnTo>
                  <a:lnTo>
                    <a:pt x="435" y="217"/>
                  </a:lnTo>
                  <a:lnTo>
                    <a:pt x="435" y="218"/>
                  </a:lnTo>
                  <a:lnTo>
                    <a:pt x="435" y="219"/>
                  </a:lnTo>
                  <a:lnTo>
                    <a:pt x="431" y="221"/>
                  </a:lnTo>
                  <a:lnTo>
                    <a:pt x="429" y="224"/>
                  </a:lnTo>
                  <a:lnTo>
                    <a:pt x="429" y="226"/>
                  </a:lnTo>
                  <a:lnTo>
                    <a:pt x="429" y="226"/>
                  </a:lnTo>
                  <a:lnTo>
                    <a:pt x="430" y="228"/>
                  </a:lnTo>
                  <a:lnTo>
                    <a:pt x="431" y="231"/>
                  </a:lnTo>
                  <a:lnTo>
                    <a:pt x="431" y="232"/>
                  </a:lnTo>
                  <a:lnTo>
                    <a:pt x="431" y="232"/>
                  </a:lnTo>
                  <a:lnTo>
                    <a:pt x="430" y="233"/>
                  </a:lnTo>
                  <a:lnTo>
                    <a:pt x="429" y="234"/>
                  </a:lnTo>
                  <a:lnTo>
                    <a:pt x="428" y="235"/>
                  </a:lnTo>
                  <a:lnTo>
                    <a:pt x="425" y="236"/>
                  </a:lnTo>
                  <a:lnTo>
                    <a:pt x="423" y="237"/>
                  </a:lnTo>
                  <a:lnTo>
                    <a:pt x="422" y="238"/>
                  </a:lnTo>
                  <a:lnTo>
                    <a:pt x="422" y="238"/>
                  </a:lnTo>
                  <a:lnTo>
                    <a:pt x="422" y="240"/>
                  </a:lnTo>
                  <a:lnTo>
                    <a:pt x="422" y="241"/>
                  </a:lnTo>
                  <a:lnTo>
                    <a:pt x="422" y="243"/>
                  </a:lnTo>
                  <a:lnTo>
                    <a:pt x="423" y="245"/>
                  </a:lnTo>
                  <a:lnTo>
                    <a:pt x="422" y="245"/>
                  </a:lnTo>
                  <a:lnTo>
                    <a:pt x="422" y="245"/>
                  </a:lnTo>
                  <a:lnTo>
                    <a:pt x="422" y="245"/>
                  </a:lnTo>
                  <a:lnTo>
                    <a:pt x="421" y="245"/>
                  </a:lnTo>
                  <a:lnTo>
                    <a:pt x="419" y="245"/>
                  </a:lnTo>
                  <a:lnTo>
                    <a:pt x="417" y="245"/>
                  </a:lnTo>
                  <a:lnTo>
                    <a:pt x="416" y="245"/>
                  </a:lnTo>
                  <a:lnTo>
                    <a:pt x="416" y="245"/>
                  </a:lnTo>
                  <a:lnTo>
                    <a:pt x="414" y="246"/>
                  </a:lnTo>
                  <a:lnTo>
                    <a:pt x="414" y="247"/>
                  </a:lnTo>
                  <a:lnTo>
                    <a:pt x="414" y="249"/>
                  </a:lnTo>
                  <a:lnTo>
                    <a:pt x="415" y="251"/>
                  </a:lnTo>
                  <a:lnTo>
                    <a:pt x="415" y="252"/>
                  </a:lnTo>
                  <a:lnTo>
                    <a:pt x="414" y="253"/>
                  </a:lnTo>
                  <a:lnTo>
                    <a:pt x="411" y="256"/>
                  </a:lnTo>
                  <a:lnTo>
                    <a:pt x="410" y="259"/>
                  </a:lnTo>
                  <a:lnTo>
                    <a:pt x="408" y="261"/>
                  </a:lnTo>
                  <a:lnTo>
                    <a:pt x="405" y="264"/>
                  </a:lnTo>
                  <a:lnTo>
                    <a:pt x="404" y="264"/>
                  </a:lnTo>
                  <a:lnTo>
                    <a:pt x="403" y="264"/>
                  </a:lnTo>
                  <a:lnTo>
                    <a:pt x="403" y="264"/>
                  </a:lnTo>
                  <a:lnTo>
                    <a:pt x="401" y="261"/>
                  </a:lnTo>
                  <a:lnTo>
                    <a:pt x="400" y="258"/>
                  </a:lnTo>
                  <a:lnTo>
                    <a:pt x="400" y="256"/>
                  </a:lnTo>
                  <a:lnTo>
                    <a:pt x="399" y="255"/>
                  </a:lnTo>
                  <a:lnTo>
                    <a:pt x="398" y="248"/>
                  </a:lnTo>
                  <a:lnTo>
                    <a:pt x="397" y="241"/>
                  </a:lnTo>
                  <a:lnTo>
                    <a:pt x="396" y="234"/>
                  </a:lnTo>
                  <a:lnTo>
                    <a:pt x="393" y="227"/>
                  </a:lnTo>
                  <a:lnTo>
                    <a:pt x="393" y="226"/>
                  </a:lnTo>
                  <a:lnTo>
                    <a:pt x="394" y="224"/>
                  </a:lnTo>
                  <a:lnTo>
                    <a:pt x="395" y="221"/>
                  </a:lnTo>
                  <a:lnTo>
                    <a:pt x="395" y="220"/>
                  </a:lnTo>
                  <a:lnTo>
                    <a:pt x="395" y="219"/>
                  </a:lnTo>
                  <a:lnTo>
                    <a:pt x="395" y="217"/>
                  </a:lnTo>
                  <a:lnTo>
                    <a:pt x="395" y="216"/>
                  </a:lnTo>
                  <a:lnTo>
                    <a:pt x="396" y="214"/>
                  </a:lnTo>
                  <a:lnTo>
                    <a:pt x="397" y="212"/>
                  </a:lnTo>
                  <a:lnTo>
                    <a:pt x="397" y="210"/>
                  </a:lnTo>
                  <a:lnTo>
                    <a:pt x="397" y="209"/>
                  </a:lnTo>
                  <a:lnTo>
                    <a:pt x="398" y="208"/>
                  </a:lnTo>
                  <a:lnTo>
                    <a:pt x="399" y="207"/>
                  </a:lnTo>
                  <a:lnTo>
                    <a:pt x="402" y="205"/>
                  </a:lnTo>
                  <a:lnTo>
                    <a:pt x="403" y="204"/>
                  </a:lnTo>
                  <a:lnTo>
                    <a:pt x="404" y="203"/>
                  </a:lnTo>
                  <a:lnTo>
                    <a:pt x="407" y="202"/>
                  </a:lnTo>
                  <a:lnTo>
                    <a:pt x="412" y="202"/>
                  </a:lnTo>
                  <a:lnTo>
                    <a:pt x="412" y="201"/>
                  </a:lnTo>
                  <a:lnTo>
                    <a:pt x="413" y="200"/>
                  </a:lnTo>
                  <a:lnTo>
                    <a:pt x="414" y="199"/>
                  </a:lnTo>
                  <a:lnTo>
                    <a:pt x="415" y="198"/>
                  </a:lnTo>
                  <a:lnTo>
                    <a:pt x="416" y="197"/>
                  </a:lnTo>
                  <a:lnTo>
                    <a:pt x="416" y="196"/>
                  </a:lnTo>
                  <a:lnTo>
                    <a:pt x="416" y="196"/>
                  </a:lnTo>
                  <a:lnTo>
                    <a:pt x="416" y="195"/>
                  </a:lnTo>
                  <a:lnTo>
                    <a:pt x="417" y="194"/>
                  </a:lnTo>
                  <a:lnTo>
                    <a:pt x="418" y="192"/>
                  </a:lnTo>
                  <a:lnTo>
                    <a:pt x="419" y="190"/>
                  </a:lnTo>
                  <a:lnTo>
                    <a:pt x="422" y="188"/>
                  </a:lnTo>
                  <a:lnTo>
                    <a:pt x="426" y="185"/>
                  </a:lnTo>
                  <a:lnTo>
                    <a:pt x="429" y="182"/>
                  </a:lnTo>
                  <a:lnTo>
                    <a:pt x="432" y="180"/>
                  </a:lnTo>
                  <a:lnTo>
                    <a:pt x="433" y="178"/>
                  </a:lnTo>
                  <a:lnTo>
                    <a:pt x="435" y="177"/>
                  </a:lnTo>
                  <a:lnTo>
                    <a:pt x="436" y="176"/>
                  </a:lnTo>
                  <a:lnTo>
                    <a:pt x="437" y="175"/>
                  </a:lnTo>
                  <a:lnTo>
                    <a:pt x="438" y="175"/>
                  </a:lnTo>
                  <a:lnTo>
                    <a:pt x="437" y="174"/>
                  </a:lnTo>
                  <a:lnTo>
                    <a:pt x="437" y="172"/>
                  </a:lnTo>
                  <a:lnTo>
                    <a:pt x="436" y="171"/>
                  </a:lnTo>
                  <a:lnTo>
                    <a:pt x="436" y="170"/>
                  </a:lnTo>
                  <a:lnTo>
                    <a:pt x="437" y="169"/>
                  </a:lnTo>
                  <a:lnTo>
                    <a:pt x="439" y="166"/>
                  </a:lnTo>
                  <a:lnTo>
                    <a:pt x="440" y="164"/>
                  </a:lnTo>
                  <a:lnTo>
                    <a:pt x="441" y="162"/>
                  </a:lnTo>
                  <a:lnTo>
                    <a:pt x="441" y="162"/>
                  </a:lnTo>
                  <a:lnTo>
                    <a:pt x="441" y="162"/>
                  </a:lnTo>
                  <a:lnTo>
                    <a:pt x="440" y="162"/>
                  </a:lnTo>
                  <a:lnTo>
                    <a:pt x="437" y="162"/>
                  </a:lnTo>
                  <a:lnTo>
                    <a:pt x="435" y="163"/>
                  </a:lnTo>
                  <a:lnTo>
                    <a:pt x="435" y="164"/>
                  </a:lnTo>
                  <a:lnTo>
                    <a:pt x="434" y="164"/>
                  </a:lnTo>
                  <a:lnTo>
                    <a:pt x="433" y="166"/>
                  </a:lnTo>
                  <a:lnTo>
                    <a:pt x="433" y="168"/>
                  </a:lnTo>
                  <a:lnTo>
                    <a:pt x="432" y="169"/>
                  </a:lnTo>
                  <a:lnTo>
                    <a:pt x="431" y="169"/>
                  </a:lnTo>
                  <a:lnTo>
                    <a:pt x="430" y="170"/>
                  </a:lnTo>
                  <a:lnTo>
                    <a:pt x="430" y="170"/>
                  </a:lnTo>
                  <a:lnTo>
                    <a:pt x="429" y="170"/>
                  </a:lnTo>
                  <a:lnTo>
                    <a:pt x="429" y="172"/>
                  </a:lnTo>
                  <a:lnTo>
                    <a:pt x="428" y="175"/>
                  </a:lnTo>
                  <a:lnTo>
                    <a:pt x="427" y="175"/>
                  </a:lnTo>
                  <a:lnTo>
                    <a:pt x="427" y="177"/>
                  </a:lnTo>
                  <a:lnTo>
                    <a:pt x="426" y="178"/>
                  </a:lnTo>
                  <a:lnTo>
                    <a:pt x="424" y="178"/>
                  </a:lnTo>
                  <a:lnTo>
                    <a:pt x="423" y="178"/>
                  </a:lnTo>
                  <a:lnTo>
                    <a:pt x="422" y="176"/>
                  </a:lnTo>
                  <a:lnTo>
                    <a:pt x="422" y="175"/>
                  </a:lnTo>
                  <a:lnTo>
                    <a:pt x="421" y="175"/>
                  </a:lnTo>
                  <a:lnTo>
                    <a:pt x="420" y="175"/>
                  </a:lnTo>
                  <a:lnTo>
                    <a:pt x="420" y="174"/>
                  </a:lnTo>
                  <a:lnTo>
                    <a:pt x="420" y="173"/>
                  </a:lnTo>
                  <a:lnTo>
                    <a:pt x="422" y="171"/>
                  </a:lnTo>
                  <a:lnTo>
                    <a:pt x="423" y="171"/>
                  </a:lnTo>
                  <a:lnTo>
                    <a:pt x="423" y="170"/>
                  </a:lnTo>
                  <a:lnTo>
                    <a:pt x="423" y="169"/>
                  </a:lnTo>
                  <a:lnTo>
                    <a:pt x="424" y="168"/>
                  </a:lnTo>
                  <a:lnTo>
                    <a:pt x="424" y="166"/>
                  </a:lnTo>
                  <a:lnTo>
                    <a:pt x="426" y="163"/>
                  </a:lnTo>
                  <a:lnTo>
                    <a:pt x="427" y="160"/>
                  </a:lnTo>
                  <a:lnTo>
                    <a:pt x="426" y="161"/>
                  </a:lnTo>
                  <a:lnTo>
                    <a:pt x="424" y="162"/>
                  </a:lnTo>
                  <a:lnTo>
                    <a:pt x="423" y="162"/>
                  </a:lnTo>
                  <a:lnTo>
                    <a:pt x="421" y="164"/>
                  </a:lnTo>
                  <a:lnTo>
                    <a:pt x="419" y="167"/>
                  </a:lnTo>
                  <a:lnTo>
                    <a:pt x="418" y="168"/>
                  </a:lnTo>
                  <a:lnTo>
                    <a:pt x="416" y="169"/>
                  </a:lnTo>
                  <a:lnTo>
                    <a:pt x="416" y="169"/>
                  </a:lnTo>
                  <a:lnTo>
                    <a:pt x="416" y="168"/>
                  </a:lnTo>
                  <a:lnTo>
                    <a:pt x="414" y="167"/>
                  </a:lnTo>
                  <a:lnTo>
                    <a:pt x="412" y="167"/>
                  </a:lnTo>
                  <a:lnTo>
                    <a:pt x="411" y="167"/>
                  </a:lnTo>
                  <a:lnTo>
                    <a:pt x="410" y="167"/>
                  </a:lnTo>
                  <a:lnTo>
                    <a:pt x="409" y="168"/>
                  </a:lnTo>
                  <a:lnTo>
                    <a:pt x="407" y="169"/>
                  </a:lnTo>
                  <a:lnTo>
                    <a:pt x="404" y="170"/>
                  </a:lnTo>
                  <a:lnTo>
                    <a:pt x="403" y="173"/>
                  </a:lnTo>
                  <a:lnTo>
                    <a:pt x="402" y="175"/>
                  </a:lnTo>
                  <a:lnTo>
                    <a:pt x="401" y="175"/>
                  </a:lnTo>
                  <a:lnTo>
                    <a:pt x="399" y="178"/>
                  </a:lnTo>
                  <a:lnTo>
                    <a:pt x="397" y="179"/>
                  </a:lnTo>
                  <a:lnTo>
                    <a:pt x="394" y="181"/>
                  </a:lnTo>
                  <a:lnTo>
                    <a:pt x="391" y="182"/>
                  </a:lnTo>
                  <a:lnTo>
                    <a:pt x="389" y="183"/>
                  </a:lnTo>
                  <a:lnTo>
                    <a:pt x="387" y="184"/>
                  </a:lnTo>
                  <a:lnTo>
                    <a:pt x="386" y="184"/>
                  </a:lnTo>
                  <a:lnTo>
                    <a:pt x="386" y="186"/>
                  </a:lnTo>
                  <a:lnTo>
                    <a:pt x="386" y="187"/>
                  </a:lnTo>
                  <a:lnTo>
                    <a:pt x="387" y="188"/>
                  </a:lnTo>
                  <a:lnTo>
                    <a:pt x="389" y="189"/>
                  </a:lnTo>
                  <a:lnTo>
                    <a:pt x="392" y="191"/>
                  </a:lnTo>
                  <a:lnTo>
                    <a:pt x="392" y="192"/>
                  </a:lnTo>
                  <a:lnTo>
                    <a:pt x="390" y="193"/>
                  </a:lnTo>
                  <a:lnTo>
                    <a:pt x="389" y="194"/>
                  </a:lnTo>
                  <a:lnTo>
                    <a:pt x="387" y="193"/>
                  </a:lnTo>
                  <a:lnTo>
                    <a:pt x="387" y="193"/>
                  </a:lnTo>
                  <a:lnTo>
                    <a:pt x="386" y="193"/>
                  </a:lnTo>
                  <a:lnTo>
                    <a:pt x="385" y="193"/>
                  </a:lnTo>
                  <a:lnTo>
                    <a:pt x="385" y="194"/>
                  </a:lnTo>
                  <a:lnTo>
                    <a:pt x="384" y="194"/>
                  </a:lnTo>
                  <a:lnTo>
                    <a:pt x="384" y="194"/>
                  </a:lnTo>
                  <a:lnTo>
                    <a:pt x="383" y="194"/>
                  </a:lnTo>
                  <a:lnTo>
                    <a:pt x="383" y="194"/>
                  </a:lnTo>
                  <a:lnTo>
                    <a:pt x="382" y="194"/>
                  </a:lnTo>
                  <a:lnTo>
                    <a:pt x="380" y="194"/>
                  </a:lnTo>
                  <a:lnTo>
                    <a:pt x="378" y="195"/>
                  </a:lnTo>
                  <a:lnTo>
                    <a:pt x="378" y="195"/>
                  </a:lnTo>
                  <a:lnTo>
                    <a:pt x="376" y="196"/>
                  </a:lnTo>
                  <a:lnTo>
                    <a:pt x="373" y="196"/>
                  </a:lnTo>
                  <a:lnTo>
                    <a:pt x="370" y="197"/>
                  </a:lnTo>
                  <a:lnTo>
                    <a:pt x="369" y="197"/>
                  </a:lnTo>
                  <a:lnTo>
                    <a:pt x="367" y="196"/>
                  </a:lnTo>
                  <a:lnTo>
                    <a:pt x="367" y="195"/>
                  </a:lnTo>
                  <a:lnTo>
                    <a:pt x="367" y="194"/>
                  </a:lnTo>
                  <a:lnTo>
                    <a:pt x="369" y="194"/>
                  </a:lnTo>
                  <a:lnTo>
                    <a:pt x="371" y="193"/>
                  </a:lnTo>
                  <a:lnTo>
                    <a:pt x="372" y="192"/>
                  </a:lnTo>
                  <a:lnTo>
                    <a:pt x="373" y="191"/>
                  </a:lnTo>
                  <a:lnTo>
                    <a:pt x="373" y="191"/>
                  </a:lnTo>
                  <a:lnTo>
                    <a:pt x="373" y="191"/>
                  </a:lnTo>
                  <a:lnTo>
                    <a:pt x="372" y="190"/>
                  </a:lnTo>
                  <a:lnTo>
                    <a:pt x="372" y="188"/>
                  </a:lnTo>
                  <a:lnTo>
                    <a:pt x="371" y="188"/>
                  </a:lnTo>
                  <a:lnTo>
                    <a:pt x="370" y="187"/>
                  </a:lnTo>
                  <a:lnTo>
                    <a:pt x="369" y="187"/>
                  </a:lnTo>
                  <a:lnTo>
                    <a:pt x="369" y="187"/>
                  </a:lnTo>
                  <a:lnTo>
                    <a:pt x="367" y="187"/>
                  </a:lnTo>
                  <a:lnTo>
                    <a:pt x="366" y="188"/>
                  </a:lnTo>
                  <a:lnTo>
                    <a:pt x="365" y="187"/>
                  </a:lnTo>
                  <a:lnTo>
                    <a:pt x="364" y="187"/>
                  </a:lnTo>
                  <a:lnTo>
                    <a:pt x="361" y="186"/>
                  </a:lnTo>
                  <a:lnTo>
                    <a:pt x="359" y="183"/>
                  </a:lnTo>
                  <a:lnTo>
                    <a:pt x="358" y="183"/>
                  </a:lnTo>
                  <a:lnTo>
                    <a:pt x="357" y="183"/>
                  </a:lnTo>
                  <a:lnTo>
                    <a:pt x="357" y="184"/>
                  </a:lnTo>
                  <a:lnTo>
                    <a:pt x="357" y="185"/>
                  </a:lnTo>
                  <a:lnTo>
                    <a:pt x="358" y="187"/>
                  </a:lnTo>
                  <a:lnTo>
                    <a:pt x="359" y="188"/>
                  </a:lnTo>
                  <a:lnTo>
                    <a:pt x="359" y="188"/>
                  </a:lnTo>
                  <a:lnTo>
                    <a:pt x="358" y="188"/>
                  </a:lnTo>
                  <a:lnTo>
                    <a:pt x="357" y="189"/>
                  </a:lnTo>
                  <a:lnTo>
                    <a:pt x="356" y="189"/>
                  </a:lnTo>
                  <a:lnTo>
                    <a:pt x="356" y="190"/>
                  </a:lnTo>
                  <a:lnTo>
                    <a:pt x="356" y="191"/>
                  </a:lnTo>
                  <a:lnTo>
                    <a:pt x="357" y="191"/>
                  </a:lnTo>
                  <a:lnTo>
                    <a:pt x="358" y="192"/>
                  </a:lnTo>
                  <a:lnTo>
                    <a:pt x="357" y="192"/>
                  </a:lnTo>
                  <a:lnTo>
                    <a:pt x="356" y="192"/>
                  </a:lnTo>
                  <a:lnTo>
                    <a:pt x="354" y="192"/>
                  </a:lnTo>
                  <a:lnTo>
                    <a:pt x="353" y="191"/>
                  </a:lnTo>
                  <a:lnTo>
                    <a:pt x="351" y="191"/>
                  </a:lnTo>
                  <a:lnTo>
                    <a:pt x="346" y="191"/>
                  </a:lnTo>
                  <a:lnTo>
                    <a:pt x="341" y="191"/>
                  </a:lnTo>
                  <a:lnTo>
                    <a:pt x="340" y="192"/>
                  </a:lnTo>
                  <a:lnTo>
                    <a:pt x="339" y="192"/>
                  </a:lnTo>
                  <a:lnTo>
                    <a:pt x="339" y="192"/>
                  </a:lnTo>
                  <a:lnTo>
                    <a:pt x="338" y="190"/>
                  </a:lnTo>
                  <a:lnTo>
                    <a:pt x="337" y="189"/>
                  </a:lnTo>
                  <a:lnTo>
                    <a:pt x="337" y="189"/>
                  </a:lnTo>
                  <a:lnTo>
                    <a:pt x="321" y="189"/>
                  </a:lnTo>
                  <a:lnTo>
                    <a:pt x="319" y="190"/>
                  </a:lnTo>
                  <a:lnTo>
                    <a:pt x="318" y="190"/>
                  </a:lnTo>
                  <a:lnTo>
                    <a:pt x="316" y="191"/>
                  </a:lnTo>
                  <a:lnTo>
                    <a:pt x="315" y="193"/>
                  </a:lnTo>
                  <a:lnTo>
                    <a:pt x="313" y="194"/>
                  </a:lnTo>
                  <a:lnTo>
                    <a:pt x="311" y="196"/>
                  </a:lnTo>
                  <a:lnTo>
                    <a:pt x="309" y="200"/>
                  </a:lnTo>
                  <a:lnTo>
                    <a:pt x="307" y="204"/>
                  </a:lnTo>
                  <a:lnTo>
                    <a:pt x="305" y="205"/>
                  </a:lnTo>
                  <a:lnTo>
                    <a:pt x="304" y="205"/>
                  </a:lnTo>
                  <a:lnTo>
                    <a:pt x="302" y="207"/>
                  </a:lnTo>
                  <a:lnTo>
                    <a:pt x="302" y="207"/>
                  </a:lnTo>
                  <a:lnTo>
                    <a:pt x="302" y="207"/>
                  </a:lnTo>
                  <a:lnTo>
                    <a:pt x="302" y="207"/>
                  </a:lnTo>
                  <a:lnTo>
                    <a:pt x="300" y="209"/>
                  </a:lnTo>
                  <a:lnTo>
                    <a:pt x="297" y="211"/>
                  </a:lnTo>
                  <a:lnTo>
                    <a:pt x="294" y="215"/>
                  </a:lnTo>
                  <a:lnTo>
                    <a:pt x="286" y="222"/>
                  </a:lnTo>
                  <a:lnTo>
                    <a:pt x="282" y="226"/>
                  </a:lnTo>
                  <a:lnTo>
                    <a:pt x="278" y="231"/>
                  </a:lnTo>
                  <a:lnTo>
                    <a:pt x="278" y="232"/>
                  </a:lnTo>
                  <a:lnTo>
                    <a:pt x="278" y="233"/>
                  </a:lnTo>
                  <a:lnTo>
                    <a:pt x="279" y="234"/>
                  </a:lnTo>
                  <a:lnTo>
                    <a:pt x="280" y="234"/>
                  </a:lnTo>
                  <a:lnTo>
                    <a:pt x="281" y="234"/>
                  </a:lnTo>
                  <a:lnTo>
                    <a:pt x="283" y="233"/>
                  </a:lnTo>
                  <a:lnTo>
                    <a:pt x="283" y="233"/>
                  </a:lnTo>
                  <a:lnTo>
                    <a:pt x="283" y="233"/>
                  </a:lnTo>
                  <a:lnTo>
                    <a:pt x="284" y="234"/>
                  </a:lnTo>
                  <a:lnTo>
                    <a:pt x="284" y="235"/>
                  </a:lnTo>
                  <a:lnTo>
                    <a:pt x="284" y="236"/>
                  </a:lnTo>
                  <a:lnTo>
                    <a:pt x="284" y="238"/>
                  </a:lnTo>
                  <a:lnTo>
                    <a:pt x="284" y="239"/>
                  </a:lnTo>
                  <a:lnTo>
                    <a:pt x="284" y="239"/>
                  </a:lnTo>
                  <a:lnTo>
                    <a:pt x="285" y="239"/>
                  </a:lnTo>
                  <a:lnTo>
                    <a:pt x="286" y="238"/>
                  </a:lnTo>
                  <a:lnTo>
                    <a:pt x="286" y="238"/>
                  </a:lnTo>
                  <a:lnTo>
                    <a:pt x="287" y="236"/>
                  </a:lnTo>
                  <a:lnTo>
                    <a:pt x="288" y="234"/>
                  </a:lnTo>
                  <a:lnTo>
                    <a:pt x="289" y="233"/>
                  </a:lnTo>
                  <a:lnTo>
                    <a:pt x="289" y="234"/>
                  </a:lnTo>
                  <a:lnTo>
                    <a:pt x="290" y="234"/>
                  </a:lnTo>
                  <a:lnTo>
                    <a:pt x="291" y="235"/>
                  </a:lnTo>
                  <a:lnTo>
                    <a:pt x="291" y="236"/>
                  </a:lnTo>
                  <a:lnTo>
                    <a:pt x="290" y="238"/>
                  </a:lnTo>
                  <a:lnTo>
                    <a:pt x="289" y="240"/>
                  </a:lnTo>
                  <a:lnTo>
                    <a:pt x="289" y="242"/>
                  </a:lnTo>
                  <a:lnTo>
                    <a:pt x="289" y="242"/>
                  </a:lnTo>
                  <a:lnTo>
                    <a:pt x="290" y="242"/>
                  </a:lnTo>
                  <a:lnTo>
                    <a:pt x="291" y="242"/>
                  </a:lnTo>
                  <a:lnTo>
                    <a:pt x="293" y="241"/>
                  </a:lnTo>
                  <a:lnTo>
                    <a:pt x="294" y="241"/>
                  </a:lnTo>
                  <a:lnTo>
                    <a:pt x="295" y="241"/>
                  </a:lnTo>
                  <a:lnTo>
                    <a:pt x="295" y="241"/>
                  </a:lnTo>
                  <a:lnTo>
                    <a:pt x="296" y="241"/>
                  </a:lnTo>
                  <a:lnTo>
                    <a:pt x="296" y="241"/>
                  </a:lnTo>
                  <a:lnTo>
                    <a:pt x="297" y="240"/>
                  </a:lnTo>
                  <a:lnTo>
                    <a:pt x="297" y="239"/>
                  </a:lnTo>
                  <a:lnTo>
                    <a:pt x="296" y="238"/>
                  </a:lnTo>
                  <a:lnTo>
                    <a:pt x="296" y="236"/>
                  </a:lnTo>
                  <a:lnTo>
                    <a:pt x="296" y="236"/>
                  </a:lnTo>
                  <a:lnTo>
                    <a:pt x="297" y="236"/>
                  </a:lnTo>
                  <a:lnTo>
                    <a:pt x="298" y="236"/>
                  </a:lnTo>
                  <a:lnTo>
                    <a:pt x="298" y="236"/>
                  </a:lnTo>
                  <a:lnTo>
                    <a:pt x="304" y="238"/>
                  </a:lnTo>
                  <a:lnTo>
                    <a:pt x="305" y="238"/>
                  </a:lnTo>
                  <a:lnTo>
                    <a:pt x="307" y="238"/>
                  </a:lnTo>
                  <a:lnTo>
                    <a:pt x="309" y="241"/>
                  </a:lnTo>
                  <a:lnTo>
                    <a:pt x="310" y="242"/>
                  </a:lnTo>
                  <a:lnTo>
                    <a:pt x="310" y="244"/>
                  </a:lnTo>
                  <a:lnTo>
                    <a:pt x="311" y="245"/>
                  </a:lnTo>
                  <a:lnTo>
                    <a:pt x="310" y="247"/>
                  </a:lnTo>
                  <a:lnTo>
                    <a:pt x="310" y="249"/>
                  </a:lnTo>
                  <a:lnTo>
                    <a:pt x="309" y="250"/>
                  </a:lnTo>
                  <a:lnTo>
                    <a:pt x="309" y="250"/>
                  </a:lnTo>
                  <a:lnTo>
                    <a:pt x="310" y="252"/>
                  </a:lnTo>
                  <a:lnTo>
                    <a:pt x="311" y="253"/>
                  </a:lnTo>
                  <a:lnTo>
                    <a:pt x="311" y="255"/>
                  </a:lnTo>
                  <a:lnTo>
                    <a:pt x="312" y="257"/>
                  </a:lnTo>
                  <a:lnTo>
                    <a:pt x="310" y="259"/>
                  </a:lnTo>
                  <a:lnTo>
                    <a:pt x="309" y="262"/>
                  </a:lnTo>
                  <a:lnTo>
                    <a:pt x="308" y="264"/>
                  </a:lnTo>
                  <a:lnTo>
                    <a:pt x="307" y="266"/>
                  </a:lnTo>
                  <a:lnTo>
                    <a:pt x="307" y="269"/>
                  </a:lnTo>
                  <a:lnTo>
                    <a:pt x="307" y="271"/>
                  </a:lnTo>
                  <a:lnTo>
                    <a:pt x="308" y="276"/>
                  </a:lnTo>
                  <a:lnTo>
                    <a:pt x="308" y="277"/>
                  </a:lnTo>
                  <a:lnTo>
                    <a:pt x="308" y="279"/>
                  </a:lnTo>
                  <a:lnTo>
                    <a:pt x="306" y="283"/>
                  </a:lnTo>
                  <a:lnTo>
                    <a:pt x="305" y="284"/>
                  </a:lnTo>
                  <a:lnTo>
                    <a:pt x="305" y="286"/>
                  </a:lnTo>
                  <a:lnTo>
                    <a:pt x="305" y="288"/>
                  </a:lnTo>
                  <a:lnTo>
                    <a:pt x="304" y="289"/>
                  </a:lnTo>
                  <a:lnTo>
                    <a:pt x="300" y="295"/>
                  </a:lnTo>
                  <a:lnTo>
                    <a:pt x="297" y="298"/>
                  </a:lnTo>
                  <a:lnTo>
                    <a:pt x="296" y="302"/>
                  </a:lnTo>
                  <a:lnTo>
                    <a:pt x="295" y="306"/>
                  </a:lnTo>
                  <a:lnTo>
                    <a:pt x="294" y="308"/>
                  </a:lnTo>
                  <a:lnTo>
                    <a:pt x="293" y="309"/>
                  </a:lnTo>
                  <a:lnTo>
                    <a:pt x="289" y="314"/>
                  </a:lnTo>
                  <a:lnTo>
                    <a:pt x="285" y="319"/>
                  </a:lnTo>
                  <a:lnTo>
                    <a:pt x="278" y="328"/>
                  </a:lnTo>
                  <a:lnTo>
                    <a:pt x="277" y="330"/>
                  </a:lnTo>
                  <a:lnTo>
                    <a:pt x="277" y="330"/>
                  </a:lnTo>
                  <a:lnTo>
                    <a:pt x="276" y="330"/>
                  </a:lnTo>
                  <a:lnTo>
                    <a:pt x="274" y="331"/>
                  </a:lnTo>
                  <a:lnTo>
                    <a:pt x="272" y="332"/>
                  </a:lnTo>
                  <a:lnTo>
                    <a:pt x="271" y="333"/>
                  </a:lnTo>
                  <a:lnTo>
                    <a:pt x="270" y="334"/>
                  </a:lnTo>
                  <a:lnTo>
                    <a:pt x="266" y="335"/>
                  </a:lnTo>
                  <a:lnTo>
                    <a:pt x="264" y="335"/>
                  </a:lnTo>
                  <a:lnTo>
                    <a:pt x="263" y="335"/>
                  </a:lnTo>
                  <a:lnTo>
                    <a:pt x="261" y="335"/>
                  </a:lnTo>
                  <a:lnTo>
                    <a:pt x="259" y="334"/>
                  </a:lnTo>
                  <a:lnTo>
                    <a:pt x="258" y="333"/>
                  </a:lnTo>
                  <a:lnTo>
                    <a:pt x="258" y="331"/>
                  </a:lnTo>
                  <a:lnTo>
                    <a:pt x="257" y="331"/>
                  </a:lnTo>
                  <a:lnTo>
                    <a:pt x="256" y="331"/>
                  </a:lnTo>
                  <a:lnTo>
                    <a:pt x="253" y="333"/>
                  </a:lnTo>
                  <a:lnTo>
                    <a:pt x="252" y="333"/>
                  </a:lnTo>
                  <a:lnTo>
                    <a:pt x="251" y="334"/>
                  </a:lnTo>
                  <a:lnTo>
                    <a:pt x="253" y="333"/>
                  </a:lnTo>
                  <a:lnTo>
                    <a:pt x="254" y="330"/>
                  </a:lnTo>
                  <a:lnTo>
                    <a:pt x="255" y="328"/>
                  </a:lnTo>
                  <a:lnTo>
                    <a:pt x="255" y="327"/>
                  </a:lnTo>
                  <a:lnTo>
                    <a:pt x="255" y="326"/>
                  </a:lnTo>
                  <a:lnTo>
                    <a:pt x="254" y="324"/>
                  </a:lnTo>
                  <a:lnTo>
                    <a:pt x="253" y="321"/>
                  </a:lnTo>
                  <a:lnTo>
                    <a:pt x="253" y="319"/>
                  </a:lnTo>
                  <a:lnTo>
                    <a:pt x="252" y="315"/>
                  </a:lnTo>
                  <a:lnTo>
                    <a:pt x="253" y="314"/>
                  </a:lnTo>
                  <a:lnTo>
                    <a:pt x="253" y="313"/>
                  </a:lnTo>
                  <a:lnTo>
                    <a:pt x="253" y="313"/>
                  </a:lnTo>
                  <a:lnTo>
                    <a:pt x="254" y="312"/>
                  </a:lnTo>
                  <a:lnTo>
                    <a:pt x="256" y="312"/>
                  </a:lnTo>
                  <a:lnTo>
                    <a:pt x="256" y="312"/>
                  </a:lnTo>
                  <a:lnTo>
                    <a:pt x="260" y="313"/>
                  </a:lnTo>
                  <a:lnTo>
                    <a:pt x="261" y="313"/>
                  </a:lnTo>
                  <a:lnTo>
                    <a:pt x="264" y="313"/>
                  </a:lnTo>
                  <a:lnTo>
                    <a:pt x="264" y="312"/>
                  </a:lnTo>
                  <a:lnTo>
                    <a:pt x="265" y="312"/>
                  </a:lnTo>
                  <a:lnTo>
                    <a:pt x="267" y="309"/>
                  </a:lnTo>
                  <a:lnTo>
                    <a:pt x="268" y="307"/>
                  </a:lnTo>
                  <a:lnTo>
                    <a:pt x="269" y="305"/>
                  </a:lnTo>
                  <a:lnTo>
                    <a:pt x="270" y="303"/>
                  </a:lnTo>
                  <a:lnTo>
                    <a:pt x="270" y="302"/>
                  </a:lnTo>
                  <a:lnTo>
                    <a:pt x="270" y="302"/>
                  </a:lnTo>
                  <a:lnTo>
                    <a:pt x="270" y="301"/>
                  </a:lnTo>
                  <a:lnTo>
                    <a:pt x="270" y="300"/>
                  </a:lnTo>
                  <a:lnTo>
                    <a:pt x="270" y="298"/>
                  </a:lnTo>
                  <a:lnTo>
                    <a:pt x="270" y="297"/>
                  </a:lnTo>
                  <a:lnTo>
                    <a:pt x="272" y="296"/>
                  </a:lnTo>
                  <a:lnTo>
                    <a:pt x="274" y="294"/>
                  </a:lnTo>
                  <a:lnTo>
                    <a:pt x="274" y="294"/>
                  </a:lnTo>
                  <a:lnTo>
                    <a:pt x="272" y="293"/>
                  </a:lnTo>
                  <a:lnTo>
                    <a:pt x="272" y="292"/>
                  </a:lnTo>
                  <a:lnTo>
                    <a:pt x="272" y="290"/>
                  </a:lnTo>
                  <a:lnTo>
                    <a:pt x="273" y="289"/>
                  </a:lnTo>
                  <a:lnTo>
                    <a:pt x="273" y="287"/>
                  </a:lnTo>
                  <a:lnTo>
                    <a:pt x="273" y="286"/>
                  </a:lnTo>
                  <a:lnTo>
                    <a:pt x="273" y="286"/>
                  </a:lnTo>
                  <a:lnTo>
                    <a:pt x="270" y="286"/>
                  </a:lnTo>
                  <a:lnTo>
                    <a:pt x="268" y="286"/>
                  </a:lnTo>
                  <a:lnTo>
                    <a:pt x="265" y="286"/>
                  </a:lnTo>
                  <a:lnTo>
                    <a:pt x="264" y="287"/>
                  </a:lnTo>
                  <a:lnTo>
                    <a:pt x="264" y="288"/>
                  </a:lnTo>
                  <a:lnTo>
                    <a:pt x="262" y="290"/>
                  </a:lnTo>
                  <a:lnTo>
                    <a:pt x="260" y="292"/>
                  </a:lnTo>
                  <a:lnTo>
                    <a:pt x="260" y="293"/>
                  </a:lnTo>
                  <a:lnTo>
                    <a:pt x="259" y="293"/>
                  </a:lnTo>
                  <a:lnTo>
                    <a:pt x="257" y="293"/>
                  </a:lnTo>
                  <a:lnTo>
                    <a:pt x="256" y="293"/>
                  </a:lnTo>
                  <a:lnTo>
                    <a:pt x="253" y="292"/>
                  </a:lnTo>
                  <a:lnTo>
                    <a:pt x="253" y="290"/>
                  </a:lnTo>
                  <a:lnTo>
                    <a:pt x="252" y="290"/>
                  </a:lnTo>
                  <a:lnTo>
                    <a:pt x="251" y="289"/>
                  </a:lnTo>
                  <a:lnTo>
                    <a:pt x="251" y="286"/>
                  </a:lnTo>
                  <a:lnTo>
                    <a:pt x="251" y="283"/>
                  </a:lnTo>
                  <a:lnTo>
                    <a:pt x="251" y="281"/>
                  </a:lnTo>
                  <a:lnTo>
                    <a:pt x="250" y="279"/>
                  </a:lnTo>
                  <a:lnTo>
                    <a:pt x="248" y="277"/>
                  </a:lnTo>
                  <a:lnTo>
                    <a:pt x="248" y="276"/>
                  </a:lnTo>
                  <a:lnTo>
                    <a:pt x="248" y="276"/>
                  </a:lnTo>
                  <a:lnTo>
                    <a:pt x="248" y="275"/>
                  </a:lnTo>
                  <a:lnTo>
                    <a:pt x="248" y="274"/>
                  </a:lnTo>
                  <a:lnTo>
                    <a:pt x="247" y="273"/>
                  </a:lnTo>
                  <a:lnTo>
                    <a:pt x="245" y="272"/>
                  </a:lnTo>
                  <a:lnTo>
                    <a:pt x="243" y="272"/>
                  </a:lnTo>
                  <a:lnTo>
                    <a:pt x="241" y="272"/>
                  </a:lnTo>
                  <a:lnTo>
                    <a:pt x="239" y="272"/>
                  </a:lnTo>
                  <a:lnTo>
                    <a:pt x="239" y="271"/>
                  </a:lnTo>
                  <a:lnTo>
                    <a:pt x="238" y="270"/>
                  </a:lnTo>
                  <a:lnTo>
                    <a:pt x="238" y="271"/>
                  </a:lnTo>
                  <a:lnTo>
                    <a:pt x="237" y="271"/>
                  </a:lnTo>
                  <a:lnTo>
                    <a:pt x="235" y="271"/>
                  </a:lnTo>
                  <a:lnTo>
                    <a:pt x="233" y="271"/>
                  </a:lnTo>
                  <a:lnTo>
                    <a:pt x="233" y="270"/>
                  </a:lnTo>
                  <a:lnTo>
                    <a:pt x="232" y="269"/>
                  </a:lnTo>
                  <a:lnTo>
                    <a:pt x="231" y="267"/>
                  </a:lnTo>
                  <a:lnTo>
                    <a:pt x="230" y="264"/>
                  </a:lnTo>
                  <a:lnTo>
                    <a:pt x="228" y="261"/>
                  </a:lnTo>
                  <a:lnTo>
                    <a:pt x="226" y="257"/>
                  </a:lnTo>
                  <a:lnTo>
                    <a:pt x="226" y="255"/>
                  </a:lnTo>
                  <a:lnTo>
                    <a:pt x="225" y="252"/>
                  </a:lnTo>
                  <a:lnTo>
                    <a:pt x="224" y="250"/>
                  </a:lnTo>
                  <a:lnTo>
                    <a:pt x="223" y="247"/>
                  </a:lnTo>
                  <a:lnTo>
                    <a:pt x="223" y="246"/>
                  </a:lnTo>
                  <a:lnTo>
                    <a:pt x="221" y="246"/>
                  </a:lnTo>
                  <a:lnTo>
                    <a:pt x="220" y="245"/>
                  </a:lnTo>
                  <a:lnTo>
                    <a:pt x="216" y="245"/>
                  </a:lnTo>
                  <a:lnTo>
                    <a:pt x="209" y="243"/>
                  </a:lnTo>
                  <a:lnTo>
                    <a:pt x="205" y="243"/>
                  </a:lnTo>
                  <a:lnTo>
                    <a:pt x="201" y="243"/>
                  </a:lnTo>
                  <a:lnTo>
                    <a:pt x="198" y="243"/>
                  </a:lnTo>
                  <a:lnTo>
                    <a:pt x="195" y="244"/>
                  </a:lnTo>
                  <a:lnTo>
                    <a:pt x="193" y="245"/>
                  </a:lnTo>
                  <a:lnTo>
                    <a:pt x="191" y="245"/>
                  </a:lnTo>
                  <a:lnTo>
                    <a:pt x="189" y="250"/>
                  </a:lnTo>
                  <a:lnTo>
                    <a:pt x="191" y="250"/>
                  </a:lnTo>
                  <a:lnTo>
                    <a:pt x="192" y="250"/>
                  </a:lnTo>
                  <a:lnTo>
                    <a:pt x="193" y="250"/>
                  </a:lnTo>
                  <a:lnTo>
                    <a:pt x="194" y="250"/>
                  </a:lnTo>
                  <a:lnTo>
                    <a:pt x="194" y="251"/>
                  </a:lnTo>
                  <a:lnTo>
                    <a:pt x="193" y="253"/>
                  </a:lnTo>
                  <a:lnTo>
                    <a:pt x="192" y="256"/>
                  </a:lnTo>
                  <a:lnTo>
                    <a:pt x="188" y="261"/>
                  </a:lnTo>
                  <a:lnTo>
                    <a:pt x="185" y="267"/>
                  </a:lnTo>
                  <a:lnTo>
                    <a:pt x="183" y="270"/>
                  </a:lnTo>
                  <a:lnTo>
                    <a:pt x="181" y="273"/>
                  </a:lnTo>
                  <a:lnTo>
                    <a:pt x="179" y="276"/>
                  </a:lnTo>
                  <a:lnTo>
                    <a:pt x="178" y="276"/>
                  </a:lnTo>
                  <a:lnTo>
                    <a:pt x="176" y="276"/>
                  </a:lnTo>
                  <a:lnTo>
                    <a:pt x="175" y="277"/>
                  </a:lnTo>
                  <a:lnTo>
                    <a:pt x="173" y="276"/>
                  </a:lnTo>
                  <a:lnTo>
                    <a:pt x="171" y="276"/>
                  </a:lnTo>
                  <a:lnTo>
                    <a:pt x="170" y="275"/>
                  </a:lnTo>
                  <a:lnTo>
                    <a:pt x="168" y="274"/>
                  </a:lnTo>
                  <a:lnTo>
                    <a:pt x="167" y="273"/>
                  </a:lnTo>
                  <a:lnTo>
                    <a:pt x="164" y="273"/>
                  </a:lnTo>
                  <a:lnTo>
                    <a:pt x="163" y="274"/>
                  </a:lnTo>
                  <a:lnTo>
                    <a:pt x="162" y="274"/>
                  </a:lnTo>
                  <a:lnTo>
                    <a:pt x="159" y="273"/>
                  </a:lnTo>
                  <a:lnTo>
                    <a:pt x="156" y="272"/>
                  </a:lnTo>
                  <a:lnTo>
                    <a:pt x="155" y="272"/>
                  </a:lnTo>
                  <a:lnTo>
                    <a:pt x="154" y="273"/>
                  </a:lnTo>
                  <a:lnTo>
                    <a:pt x="148" y="274"/>
                  </a:lnTo>
                  <a:lnTo>
                    <a:pt x="146" y="275"/>
                  </a:lnTo>
                  <a:lnTo>
                    <a:pt x="144" y="276"/>
                  </a:lnTo>
                  <a:lnTo>
                    <a:pt x="142" y="278"/>
                  </a:lnTo>
                  <a:lnTo>
                    <a:pt x="140" y="279"/>
                  </a:lnTo>
                  <a:lnTo>
                    <a:pt x="137" y="279"/>
                  </a:lnTo>
                  <a:lnTo>
                    <a:pt x="136" y="280"/>
                  </a:lnTo>
                  <a:lnTo>
                    <a:pt x="131" y="280"/>
                  </a:lnTo>
                  <a:lnTo>
                    <a:pt x="126" y="279"/>
                  </a:lnTo>
                  <a:lnTo>
                    <a:pt x="126" y="279"/>
                  </a:lnTo>
                  <a:lnTo>
                    <a:pt x="124" y="279"/>
                  </a:lnTo>
                  <a:lnTo>
                    <a:pt x="124" y="279"/>
                  </a:lnTo>
                  <a:lnTo>
                    <a:pt x="123" y="279"/>
                  </a:lnTo>
                  <a:lnTo>
                    <a:pt x="122" y="279"/>
                  </a:lnTo>
                  <a:lnTo>
                    <a:pt x="121" y="277"/>
                  </a:lnTo>
                  <a:lnTo>
                    <a:pt x="119" y="276"/>
                  </a:lnTo>
                  <a:lnTo>
                    <a:pt x="119" y="275"/>
                  </a:lnTo>
                  <a:lnTo>
                    <a:pt x="118" y="274"/>
                  </a:lnTo>
                  <a:lnTo>
                    <a:pt x="118" y="274"/>
                  </a:lnTo>
                  <a:lnTo>
                    <a:pt x="117" y="274"/>
                  </a:lnTo>
                  <a:lnTo>
                    <a:pt x="115" y="274"/>
                  </a:lnTo>
                  <a:lnTo>
                    <a:pt x="114" y="274"/>
                  </a:lnTo>
                  <a:lnTo>
                    <a:pt x="113" y="273"/>
                  </a:lnTo>
                  <a:lnTo>
                    <a:pt x="108" y="271"/>
                  </a:lnTo>
                  <a:lnTo>
                    <a:pt x="107" y="271"/>
                  </a:lnTo>
                  <a:lnTo>
                    <a:pt x="106" y="271"/>
                  </a:lnTo>
                  <a:lnTo>
                    <a:pt x="105" y="272"/>
                  </a:lnTo>
                  <a:lnTo>
                    <a:pt x="104" y="273"/>
                  </a:lnTo>
                  <a:lnTo>
                    <a:pt x="102" y="274"/>
                  </a:lnTo>
                  <a:lnTo>
                    <a:pt x="100" y="274"/>
                  </a:lnTo>
                  <a:lnTo>
                    <a:pt x="98" y="274"/>
                  </a:lnTo>
                  <a:lnTo>
                    <a:pt x="95" y="273"/>
                  </a:lnTo>
                  <a:lnTo>
                    <a:pt x="93" y="271"/>
                  </a:lnTo>
                  <a:lnTo>
                    <a:pt x="92" y="270"/>
                  </a:lnTo>
                  <a:lnTo>
                    <a:pt x="90" y="268"/>
                  </a:lnTo>
                  <a:lnTo>
                    <a:pt x="89" y="265"/>
                  </a:lnTo>
                  <a:lnTo>
                    <a:pt x="89" y="264"/>
                  </a:lnTo>
                  <a:lnTo>
                    <a:pt x="88" y="263"/>
                  </a:lnTo>
                  <a:lnTo>
                    <a:pt x="87" y="262"/>
                  </a:lnTo>
                  <a:lnTo>
                    <a:pt x="86" y="261"/>
                  </a:lnTo>
                  <a:lnTo>
                    <a:pt x="86" y="261"/>
                  </a:lnTo>
                  <a:lnTo>
                    <a:pt x="85" y="260"/>
                  </a:lnTo>
                  <a:lnTo>
                    <a:pt x="84" y="259"/>
                  </a:lnTo>
                  <a:lnTo>
                    <a:pt x="83" y="258"/>
                  </a:lnTo>
                  <a:lnTo>
                    <a:pt x="82" y="257"/>
                  </a:lnTo>
                  <a:lnTo>
                    <a:pt x="80" y="257"/>
                  </a:lnTo>
                  <a:lnTo>
                    <a:pt x="78" y="257"/>
                  </a:lnTo>
                  <a:lnTo>
                    <a:pt x="74" y="257"/>
                  </a:lnTo>
                  <a:lnTo>
                    <a:pt x="74" y="257"/>
                  </a:lnTo>
                  <a:lnTo>
                    <a:pt x="73" y="257"/>
                  </a:lnTo>
                  <a:lnTo>
                    <a:pt x="69" y="259"/>
                  </a:lnTo>
                  <a:lnTo>
                    <a:pt x="67" y="260"/>
                  </a:lnTo>
                  <a:lnTo>
                    <a:pt x="66" y="261"/>
                  </a:lnTo>
                  <a:lnTo>
                    <a:pt x="66" y="262"/>
                  </a:lnTo>
                  <a:lnTo>
                    <a:pt x="66" y="264"/>
                  </a:lnTo>
                  <a:lnTo>
                    <a:pt x="66" y="265"/>
                  </a:lnTo>
                  <a:lnTo>
                    <a:pt x="67" y="268"/>
                  </a:lnTo>
                  <a:lnTo>
                    <a:pt x="69" y="270"/>
                  </a:lnTo>
                  <a:lnTo>
                    <a:pt x="69" y="271"/>
                  </a:lnTo>
                  <a:lnTo>
                    <a:pt x="68" y="272"/>
                  </a:lnTo>
                  <a:lnTo>
                    <a:pt x="67" y="273"/>
                  </a:lnTo>
                  <a:lnTo>
                    <a:pt x="67" y="273"/>
                  </a:lnTo>
                  <a:lnTo>
                    <a:pt x="64" y="273"/>
                  </a:lnTo>
                  <a:lnTo>
                    <a:pt x="61" y="273"/>
                  </a:lnTo>
                  <a:lnTo>
                    <a:pt x="56" y="274"/>
                  </a:lnTo>
                  <a:lnTo>
                    <a:pt x="56" y="273"/>
                  </a:lnTo>
                  <a:lnTo>
                    <a:pt x="55" y="273"/>
                  </a:lnTo>
                  <a:lnTo>
                    <a:pt x="53" y="272"/>
                  </a:lnTo>
                  <a:lnTo>
                    <a:pt x="52" y="272"/>
                  </a:lnTo>
                  <a:lnTo>
                    <a:pt x="49" y="273"/>
                  </a:lnTo>
                  <a:lnTo>
                    <a:pt x="48" y="273"/>
                  </a:lnTo>
                  <a:lnTo>
                    <a:pt x="48" y="273"/>
                  </a:lnTo>
                  <a:lnTo>
                    <a:pt x="46" y="272"/>
                  </a:lnTo>
                  <a:lnTo>
                    <a:pt x="45" y="270"/>
                  </a:lnTo>
                  <a:lnTo>
                    <a:pt x="43" y="269"/>
                  </a:lnTo>
                  <a:lnTo>
                    <a:pt x="41" y="268"/>
                  </a:lnTo>
                  <a:lnTo>
                    <a:pt x="41" y="268"/>
                  </a:lnTo>
                  <a:lnTo>
                    <a:pt x="41" y="267"/>
                  </a:lnTo>
                  <a:lnTo>
                    <a:pt x="40" y="266"/>
                  </a:lnTo>
                  <a:lnTo>
                    <a:pt x="38" y="266"/>
                  </a:lnTo>
                  <a:lnTo>
                    <a:pt x="37" y="266"/>
                  </a:lnTo>
                  <a:lnTo>
                    <a:pt x="37" y="267"/>
                  </a:lnTo>
                  <a:lnTo>
                    <a:pt x="37" y="268"/>
                  </a:lnTo>
                  <a:lnTo>
                    <a:pt x="36" y="268"/>
                  </a:lnTo>
                  <a:lnTo>
                    <a:pt x="33" y="268"/>
                  </a:lnTo>
                  <a:lnTo>
                    <a:pt x="29" y="268"/>
                  </a:lnTo>
                  <a:lnTo>
                    <a:pt x="28" y="268"/>
                  </a:lnTo>
                  <a:lnTo>
                    <a:pt x="26" y="268"/>
                  </a:lnTo>
                  <a:lnTo>
                    <a:pt x="24" y="268"/>
                  </a:lnTo>
                  <a:lnTo>
                    <a:pt x="23" y="269"/>
                  </a:lnTo>
                  <a:lnTo>
                    <a:pt x="21" y="270"/>
                  </a:lnTo>
                  <a:lnTo>
                    <a:pt x="19" y="271"/>
                  </a:lnTo>
                  <a:lnTo>
                    <a:pt x="17" y="272"/>
                  </a:lnTo>
                  <a:lnTo>
                    <a:pt x="16" y="273"/>
                  </a:lnTo>
                  <a:lnTo>
                    <a:pt x="16" y="274"/>
                  </a:lnTo>
                  <a:lnTo>
                    <a:pt x="16" y="275"/>
                  </a:lnTo>
                  <a:lnTo>
                    <a:pt x="17" y="276"/>
                  </a:lnTo>
                  <a:lnTo>
                    <a:pt x="17" y="278"/>
                  </a:lnTo>
                  <a:lnTo>
                    <a:pt x="17" y="278"/>
                  </a:lnTo>
                  <a:lnTo>
                    <a:pt x="16" y="278"/>
                  </a:lnTo>
                  <a:lnTo>
                    <a:pt x="13" y="279"/>
                  </a:lnTo>
                  <a:lnTo>
                    <a:pt x="10" y="279"/>
                  </a:lnTo>
                  <a:lnTo>
                    <a:pt x="8" y="280"/>
                  </a:lnTo>
                  <a:lnTo>
                    <a:pt x="6" y="281"/>
                  </a:lnTo>
                  <a:lnTo>
                    <a:pt x="4" y="283"/>
                  </a:lnTo>
                  <a:lnTo>
                    <a:pt x="4" y="283"/>
                  </a:lnTo>
                  <a:lnTo>
                    <a:pt x="2" y="283"/>
                  </a:lnTo>
                  <a:lnTo>
                    <a:pt x="1" y="283"/>
                  </a:lnTo>
                  <a:lnTo>
                    <a:pt x="0" y="284"/>
                  </a:lnTo>
                  <a:lnTo>
                    <a:pt x="19" y="24"/>
                  </a:lnTo>
                  <a:close/>
                </a:path>
              </a:pathLst>
            </a:custGeom>
            <a:solidFill>
              <a:schemeClr val="tx2">
                <a:lumMod val="20000"/>
                <a:lumOff val="80000"/>
              </a:schemeClr>
            </a:solidFill>
            <a:ln w="127"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sp>
          <p:nvSpPr>
            <p:cNvPr id="682" name="Freeform 660"/>
            <p:cNvSpPr>
              <a:spLocks/>
            </p:cNvSpPr>
            <p:nvPr/>
          </p:nvSpPr>
          <p:spPr bwMode="auto">
            <a:xfrm>
              <a:off x="8250238" y="5659439"/>
              <a:ext cx="49213" cy="400050"/>
            </a:xfrm>
            <a:custGeom>
              <a:avLst/>
              <a:gdLst/>
              <a:ahLst/>
              <a:cxnLst>
                <a:cxn ang="0">
                  <a:pos x="20" y="0"/>
                </a:cxn>
                <a:cxn ang="0">
                  <a:pos x="0" y="251"/>
                </a:cxn>
                <a:cxn ang="0">
                  <a:pos x="12" y="252"/>
                </a:cxn>
                <a:cxn ang="0">
                  <a:pos x="31" y="1"/>
                </a:cxn>
                <a:cxn ang="0">
                  <a:pos x="20" y="0"/>
                </a:cxn>
              </a:cxnLst>
              <a:rect l="0" t="0" r="r" b="b"/>
              <a:pathLst>
                <a:path w="31" h="252">
                  <a:moveTo>
                    <a:pt x="20" y="0"/>
                  </a:moveTo>
                  <a:lnTo>
                    <a:pt x="0" y="251"/>
                  </a:lnTo>
                  <a:lnTo>
                    <a:pt x="12" y="252"/>
                  </a:lnTo>
                  <a:lnTo>
                    <a:pt x="31" y="1"/>
                  </a:lnTo>
                  <a:lnTo>
                    <a:pt x="20" y="0"/>
                  </a:lnTo>
                  <a:close/>
                </a:path>
              </a:pathLst>
            </a:custGeom>
            <a:solidFill>
              <a:schemeClr val="tx2">
                <a:lumMod val="20000"/>
                <a:lumOff val="80000"/>
              </a:schemeClr>
            </a:solidFill>
            <a:ln w="127">
              <a:noFill/>
              <a:round/>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grpSp>
      <p:grpSp>
        <p:nvGrpSpPr>
          <p:cNvPr id="683" name="Group 727"/>
          <p:cNvGrpSpPr/>
          <p:nvPr/>
        </p:nvGrpSpPr>
        <p:grpSpPr>
          <a:xfrm>
            <a:off x="2787031" y="6074261"/>
            <a:ext cx="783735" cy="386843"/>
            <a:chOff x="145330" y="7425332"/>
            <a:chExt cx="610925" cy="369616"/>
          </a:xfrm>
        </p:grpSpPr>
        <p:sp>
          <p:nvSpPr>
            <p:cNvPr id="684" name="AutoShape 693"/>
            <p:cNvSpPr>
              <a:spLocks noChangeArrowheads="1"/>
            </p:cNvSpPr>
            <p:nvPr/>
          </p:nvSpPr>
          <p:spPr bwMode="auto">
            <a:xfrm>
              <a:off x="145330" y="7578948"/>
              <a:ext cx="610925" cy="216000"/>
            </a:xfrm>
            <a:prstGeom prst="rect">
              <a:avLst/>
            </a:prstGeom>
            <a:solidFill>
              <a:schemeClr val="tx2"/>
            </a:solidFill>
            <a:ln w="12700">
              <a:noFill/>
              <a:round/>
              <a:headEnd/>
              <a:tailEnd/>
            </a:ln>
          </p:spPr>
          <p:txBody>
            <a:bodyPr lIns="36000" tIns="36000" rIns="36000" bIns="36000" anchor="ctr">
              <a:noAutofit/>
            </a:bodyPr>
            <a:lstStyle/>
            <a:p>
              <a:pPr marL="177800" indent="-177800" algn="ctr" eaLnBrk="0" hangingPunct="0">
                <a:lnSpc>
                  <a:spcPct val="91000"/>
                </a:lnSpc>
                <a:buClr>
                  <a:srgbClr val="263582"/>
                </a:buClr>
                <a:buSzTx/>
              </a:pPr>
              <a:r>
                <a:rPr lang="ru-RU" sz="800" b="1" dirty="0" smtClean="0">
                  <a:solidFill>
                    <a:schemeClr val="bg2"/>
                  </a:solidFill>
                  <a:latin typeface="+mj-lt"/>
                </a:rPr>
                <a:t>1,1%/2,3%</a:t>
              </a:r>
              <a:endParaRPr lang="ru-RU" sz="800" b="1" dirty="0">
                <a:solidFill>
                  <a:schemeClr val="bg2"/>
                </a:solidFill>
                <a:latin typeface="+mj-lt"/>
              </a:endParaRPr>
            </a:p>
          </p:txBody>
        </p:sp>
        <p:sp>
          <p:nvSpPr>
            <p:cNvPr id="685" name="Content Placeholder 2"/>
            <p:cNvSpPr txBox="1">
              <a:spLocks/>
            </p:cNvSpPr>
            <p:nvPr/>
          </p:nvSpPr>
          <p:spPr>
            <a:xfrm>
              <a:off x="286094" y="7425332"/>
              <a:ext cx="309888" cy="115800"/>
            </a:xfrm>
            <a:prstGeom prst="rect">
              <a:avLst/>
            </a:prstGeom>
            <a:noFill/>
          </p:spPr>
          <p:txBody>
            <a:bodyPr vert="horz" wrap="none" lIns="0" tIns="0" rIns="0" bIns="0" rtlCol="0">
              <a:spAutoFit/>
            </a:bodyPr>
            <a:lstStyle/>
            <a:p>
              <a:pPr lvl="0" indent="-228574" defTabSz="1018705">
                <a:spcAft>
                  <a:spcPts val="599"/>
                </a:spcAft>
                <a:buClr>
                  <a:schemeClr val="tx1"/>
                </a:buClr>
              </a:pPr>
              <a:r>
                <a:rPr lang="ru-RU" sz="800" b="1" dirty="0" smtClean="0">
                  <a:solidFill>
                    <a:schemeClr val="tx2"/>
                  </a:solidFill>
                  <a:latin typeface="+mj-lt"/>
                </a:rPr>
                <a:t>Польша </a:t>
              </a:r>
              <a:endParaRPr kumimoji="0" lang="ru-RU" sz="800" b="1" u="none" strike="noStrike" kern="1200" cap="none" spc="0" normalizeH="0" baseline="0" noProof="0" dirty="0" smtClean="0">
                <a:ln>
                  <a:noFill/>
                </a:ln>
                <a:solidFill>
                  <a:schemeClr val="tx2"/>
                </a:solidFill>
                <a:effectLst/>
                <a:uLnTx/>
                <a:uFillTx/>
                <a:latin typeface="+mj-lt"/>
                <a:ea typeface="+mn-ea"/>
                <a:cs typeface="+mn-cs"/>
              </a:endParaRPr>
            </a:p>
          </p:txBody>
        </p:sp>
      </p:grpSp>
      <p:grpSp>
        <p:nvGrpSpPr>
          <p:cNvPr id="686" name="Group 724"/>
          <p:cNvGrpSpPr/>
          <p:nvPr/>
        </p:nvGrpSpPr>
        <p:grpSpPr>
          <a:xfrm>
            <a:off x="4070071" y="6289585"/>
            <a:ext cx="740523" cy="378709"/>
            <a:chOff x="1742164" y="7433103"/>
            <a:chExt cx="526259" cy="361845"/>
          </a:xfrm>
        </p:grpSpPr>
        <p:sp>
          <p:nvSpPr>
            <p:cNvPr id="687" name="AutoShape 693"/>
            <p:cNvSpPr>
              <a:spLocks noChangeArrowheads="1"/>
            </p:cNvSpPr>
            <p:nvPr/>
          </p:nvSpPr>
          <p:spPr bwMode="auto">
            <a:xfrm>
              <a:off x="1742164" y="7578948"/>
              <a:ext cx="526259" cy="216000"/>
            </a:xfrm>
            <a:prstGeom prst="rect">
              <a:avLst/>
            </a:prstGeom>
            <a:solidFill>
              <a:schemeClr val="tx2"/>
            </a:solidFill>
            <a:ln w="12700">
              <a:noFill/>
              <a:round/>
              <a:headEnd/>
              <a:tailEnd/>
            </a:ln>
          </p:spPr>
          <p:txBody>
            <a:bodyPr lIns="36000" tIns="36000" rIns="36000" bIns="36000" anchor="ctr">
              <a:noAutofit/>
            </a:bodyPr>
            <a:lstStyle/>
            <a:p>
              <a:pPr marL="177800" indent="-177800" algn="ctr" eaLnBrk="0" hangingPunct="0">
                <a:lnSpc>
                  <a:spcPct val="91000"/>
                </a:lnSpc>
                <a:buClr>
                  <a:srgbClr val="263582"/>
                </a:buClr>
                <a:buSzTx/>
              </a:pPr>
              <a:r>
                <a:rPr lang="ru-RU" sz="800" b="1" dirty="0" smtClean="0">
                  <a:solidFill>
                    <a:schemeClr val="bg2"/>
                  </a:solidFill>
                  <a:latin typeface="+mj-lt"/>
                </a:rPr>
                <a:t>2,6%/3,2%</a:t>
              </a:r>
              <a:endParaRPr lang="ru-RU" sz="800" b="1" dirty="0">
                <a:solidFill>
                  <a:schemeClr val="bg2"/>
                </a:solidFill>
                <a:latin typeface="+mj-lt"/>
              </a:endParaRPr>
            </a:p>
          </p:txBody>
        </p:sp>
        <p:sp>
          <p:nvSpPr>
            <p:cNvPr id="688" name="Content Placeholder 2"/>
            <p:cNvSpPr txBox="1">
              <a:spLocks/>
            </p:cNvSpPr>
            <p:nvPr/>
          </p:nvSpPr>
          <p:spPr>
            <a:xfrm>
              <a:off x="1773267" y="7433103"/>
              <a:ext cx="469345" cy="115800"/>
            </a:xfrm>
            <a:prstGeom prst="rect">
              <a:avLst/>
            </a:prstGeom>
            <a:noFill/>
          </p:spPr>
          <p:txBody>
            <a:bodyPr vert="horz" wrap="none" lIns="0" tIns="0" rIns="0" bIns="0" rtlCol="0">
              <a:spAutoFit/>
            </a:bodyPr>
            <a:lstStyle/>
            <a:p>
              <a:pPr lvl="0" indent="-228574" defTabSz="1018705">
                <a:spcAft>
                  <a:spcPts val="599"/>
                </a:spcAft>
                <a:buClr>
                  <a:schemeClr val="tx1"/>
                </a:buClr>
              </a:pPr>
              <a:r>
                <a:rPr lang="ru-RU" sz="800" b="1" dirty="0" smtClean="0">
                  <a:solidFill>
                    <a:schemeClr val="tx2"/>
                  </a:solidFill>
                  <a:latin typeface="+mj-lt"/>
                </a:rPr>
                <a:t>Южная Корея</a:t>
              </a:r>
              <a:endParaRPr kumimoji="0" lang="ru-RU" sz="800" b="1" u="none" strike="noStrike" kern="1200" cap="none" spc="0" normalizeH="0" baseline="0" noProof="0" dirty="0" smtClean="0">
                <a:ln>
                  <a:noFill/>
                </a:ln>
                <a:solidFill>
                  <a:schemeClr val="tx2"/>
                </a:solidFill>
                <a:effectLst/>
                <a:uLnTx/>
                <a:uFillTx/>
                <a:latin typeface="+mj-lt"/>
                <a:ea typeface="+mn-ea"/>
                <a:cs typeface="+mn-cs"/>
              </a:endParaRPr>
            </a:p>
          </p:txBody>
        </p:sp>
      </p:grpSp>
      <p:grpSp>
        <p:nvGrpSpPr>
          <p:cNvPr id="689" name="Group 724"/>
          <p:cNvGrpSpPr/>
          <p:nvPr/>
        </p:nvGrpSpPr>
        <p:grpSpPr>
          <a:xfrm>
            <a:off x="1320231" y="5931555"/>
            <a:ext cx="740523" cy="384434"/>
            <a:chOff x="1742164" y="7433343"/>
            <a:chExt cx="526259" cy="361605"/>
          </a:xfrm>
        </p:grpSpPr>
        <p:sp>
          <p:nvSpPr>
            <p:cNvPr id="690" name="AutoShape 693"/>
            <p:cNvSpPr>
              <a:spLocks noChangeArrowheads="1"/>
            </p:cNvSpPr>
            <p:nvPr/>
          </p:nvSpPr>
          <p:spPr bwMode="auto">
            <a:xfrm>
              <a:off x="1742164" y="7578948"/>
              <a:ext cx="526259" cy="216000"/>
            </a:xfrm>
            <a:prstGeom prst="rect">
              <a:avLst/>
            </a:prstGeom>
            <a:solidFill>
              <a:schemeClr val="tx2"/>
            </a:solidFill>
            <a:ln w="3175">
              <a:solidFill>
                <a:schemeClr val="bg1"/>
              </a:solidFill>
              <a:round/>
              <a:headEnd/>
              <a:tailEnd/>
            </a:ln>
          </p:spPr>
          <p:txBody>
            <a:bodyPr lIns="36000" tIns="36000" rIns="36000" bIns="36000" anchor="ctr">
              <a:noAutofit/>
            </a:bodyPr>
            <a:lstStyle/>
            <a:p>
              <a:pPr marL="177800" indent="-177800" algn="ctr" eaLnBrk="0" hangingPunct="0">
                <a:lnSpc>
                  <a:spcPct val="91000"/>
                </a:lnSpc>
                <a:buClr>
                  <a:srgbClr val="263582"/>
                </a:buClr>
                <a:buSzTx/>
              </a:pPr>
              <a:r>
                <a:rPr lang="ru-RU" sz="800" b="1" dirty="0" smtClean="0">
                  <a:solidFill>
                    <a:schemeClr val="bg2"/>
                  </a:solidFill>
                  <a:latin typeface="+mj-lt"/>
                </a:rPr>
                <a:t>1,5%/2,2%</a:t>
              </a:r>
              <a:endParaRPr lang="ru-RU" sz="800" b="1" dirty="0">
                <a:solidFill>
                  <a:schemeClr val="bg2"/>
                </a:solidFill>
                <a:latin typeface="+mj-lt"/>
              </a:endParaRPr>
            </a:p>
          </p:txBody>
        </p:sp>
        <p:sp>
          <p:nvSpPr>
            <p:cNvPr id="691" name="Content Placeholder 2"/>
            <p:cNvSpPr txBox="1">
              <a:spLocks/>
            </p:cNvSpPr>
            <p:nvPr/>
          </p:nvSpPr>
          <p:spPr>
            <a:xfrm>
              <a:off x="1827565" y="7433343"/>
              <a:ext cx="280240" cy="115800"/>
            </a:xfrm>
            <a:prstGeom prst="rect">
              <a:avLst/>
            </a:prstGeom>
            <a:noFill/>
          </p:spPr>
          <p:txBody>
            <a:bodyPr vert="horz" wrap="none" lIns="0" tIns="0" rIns="0" bIns="0" rtlCol="0">
              <a:spAutoFit/>
            </a:bodyPr>
            <a:lstStyle/>
            <a:p>
              <a:pPr lvl="0" indent="-228574" defTabSz="1018705">
                <a:spcAft>
                  <a:spcPts val="599"/>
                </a:spcAft>
                <a:buClr>
                  <a:schemeClr val="tx1"/>
                </a:buClr>
              </a:pPr>
              <a:r>
                <a:rPr lang="ru-RU" sz="800" b="1" dirty="0" smtClean="0">
                  <a:solidFill>
                    <a:schemeClr val="tx2"/>
                  </a:solidFill>
                  <a:latin typeface="+mj-lt"/>
                </a:rPr>
                <a:t>Канада</a:t>
              </a:r>
              <a:endParaRPr kumimoji="0" lang="ru-RU" sz="800" b="1" u="none" strike="noStrike" kern="1200" cap="none" spc="0" normalizeH="0" baseline="0" noProof="0" dirty="0" smtClean="0">
                <a:ln>
                  <a:noFill/>
                </a:ln>
                <a:solidFill>
                  <a:schemeClr val="tx2"/>
                </a:solidFill>
                <a:effectLst/>
                <a:uLnTx/>
                <a:uFillTx/>
                <a:latin typeface="+mj-lt"/>
                <a:ea typeface="+mn-ea"/>
                <a:cs typeface="+mn-cs"/>
              </a:endParaRPr>
            </a:p>
          </p:txBody>
        </p:sp>
      </p:grpSp>
      <p:grpSp>
        <p:nvGrpSpPr>
          <p:cNvPr id="692" name="Group 724"/>
          <p:cNvGrpSpPr/>
          <p:nvPr/>
        </p:nvGrpSpPr>
        <p:grpSpPr>
          <a:xfrm>
            <a:off x="3072285" y="7803474"/>
            <a:ext cx="1066740" cy="478821"/>
            <a:chOff x="1742164" y="7427361"/>
            <a:chExt cx="758089" cy="457499"/>
          </a:xfrm>
        </p:grpSpPr>
        <p:sp>
          <p:nvSpPr>
            <p:cNvPr id="693" name="AutoShape 693"/>
            <p:cNvSpPr>
              <a:spLocks noChangeArrowheads="1"/>
            </p:cNvSpPr>
            <p:nvPr/>
          </p:nvSpPr>
          <p:spPr bwMode="auto">
            <a:xfrm>
              <a:off x="1742164" y="7728458"/>
              <a:ext cx="526259" cy="156402"/>
            </a:xfrm>
            <a:prstGeom prst="rect">
              <a:avLst/>
            </a:prstGeom>
            <a:solidFill>
              <a:schemeClr val="accent1"/>
            </a:solidFill>
            <a:ln w="12700">
              <a:noFill/>
              <a:round/>
              <a:headEnd/>
              <a:tailEnd/>
            </a:ln>
          </p:spPr>
          <p:txBody>
            <a:bodyPr lIns="36000" tIns="36000" rIns="36000" bIns="36000" anchor="ctr">
              <a:noAutofit/>
            </a:bodyPr>
            <a:lstStyle/>
            <a:p>
              <a:pPr marL="177800" indent="-177800" algn="ctr" eaLnBrk="0" hangingPunct="0">
                <a:lnSpc>
                  <a:spcPct val="91000"/>
                </a:lnSpc>
                <a:buClr>
                  <a:srgbClr val="263582"/>
                </a:buClr>
                <a:buSzTx/>
              </a:pPr>
              <a:r>
                <a:rPr lang="ru-RU" sz="800" b="1" dirty="0" smtClean="0">
                  <a:solidFill>
                    <a:schemeClr val="bg2"/>
                  </a:solidFill>
                  <a:latin typeface="+mj-lt"/>
                </a:rPr>
                <a:t>2,8%/3,5%</a:t>
              </a:r>
              <a:endParaRPr lang="ru-RU" sz="800" b="1" dirty="0">
                <a:solidFill>
                  <a:schemeClr val="bg2"/>
                </a:solidFill>
                <a:latin typeface="+mj-lt"/>
              </a:endParaRPr>
            </a:p>
          </p:txBody>
        </p:sp>
        <p:sp>
          <p:nvSpPr>
            <p:cNvPr id="694" name="Content Placeholder 2"/>
            <p:cNvSpPr txBox="1">
              <a:spLocks/>
            </p:cNvSpPr>
            <p:nvPr/>
          </p:nvSpPr>
          <p:spPr>
            <a:xfrm>
              <a:off x="1768893" y="7427361"/>
              <a:ext cx="731360" cy="308774"/>
            </a:xfrm>
            <a:prstGeom prst="rect">
              <a:avLst/>
            </a:prstGeom>
            <a:noFill/>
          </p:spPr>
          <p:txBody>
            <a:bodyPr vert="horz" wrap="none" lIns="0" tIns="0" rIns="0" bIns="0" rtlCol="0">
              <a:spAutoFit/>
            </a:bodyPr>
            <a:lstStyle/>
            <a:p>
              <a:pPr lvl="0" indent="-228574" defTabSz="1018705">
                <a:spcAft>
                  <a:spcPts val="599"/>
                </a:spcAft>
                <a:buClr>
                  <a:schemeClr val="tx1"/>
                </a:buClr>
              </a:pPr>
              <a:r>
                <a:rPr lang="ru-RU" sz="800" b="1" dirty="0" smtClean="0">
                  <a:solidFill>
                    <a:schemeClr val="tx2"/>
                  </a:solidFill>
                  <a:latin typeface="+mj-lt"/>
                </a:rPr>
                <a:t>Общемировой</a:t>
              </a:r>
            </a:p>
            <a:p>
              <a:pPr lvl="0" indent="-228574" defTabSz="1018705">
                <a:spcAft>
                  <a:spcPts val="599"/>
                </a:spcAft>
                <a:buClr>
                  <a:schemeClr val="tx1"/>
                </a:buClr>
              </a:pPr>
              <a:r>
                <a:rPr lang="ru-RU" sz="800" b="1" dirty="0" smtClean="0">
                  <a:solidFill>
                    <a:schemeClr val="tx2"/>
                  </a:solidFill>
                  <a:latin typeface="+mj-lt"/>
                </a:rPr>
                <a:t> показатель (ППС)</a:t>
              </a:r>
              <a:endParaRPr kumimoji="0" lang="ru-RU" sz="800" b="1" u="none" strike="noStrike" kern="1200" cap="none" spc="0" normalizeH="0" baseline="0" noProof="0" dirty="0" smtClean="0">
                <a:ln>
                  <a:noFill/>
                </a:ln>
                <a:solidFill>
                  <a:schemeClr val="tx2"/>
                </a:solidFill>
                <a:effectLst/>
                <a:uLnTx/>
                <a:uFillTx/>
                <a:latin typeface="+mj-lt"/>
                <a:ea typeface="+mn-ea"/>
                <a:cs typeface="+mn-cs"/>
              </a:endParaRPr>
            </a:p>
          </p:txBody>
        </p:sp>
      </p:grpSp>
      <p:grpSp>
        <p:nvGrpSpPr>
          <p:cNvPr id="695" name="Group 729"/>
          <p:cNvGrpSpPr/>
          <p:nvPr/>
        </p:nvGrpSpPr>
        <p:grpSpPr>
          <a:xfrm>
            <a:off x="1206713" y="7645979"/>
            <a:ext cx="1543178" cy="610152"/>
            <a:chOff x="740504" y="8356747"/>
            <a:chExt cx="1586269" cy="446337"/>
          </a:xfrm>
        </p:grpSpPr>
        <p:sp>
          <p:nvSpPr>
            <p:cNvPr id="696" name="AutoShape 693"/>
            <p:cNvSpPr>
              <a:spLocks noChangeArrowheads="1"/>
            </p:cNvSpPr>
            <p:nvPr/>
          </p:nvSpPr>
          <p:spPr bwMode="auto">
            <a:xfrm>
              <a:off x="740504" y="8524173"/>
              <a:ext cx="1586269" cy="278911"/>
            </a:xfrm>
            <a:prstGeom prst="rect">
              <a:avLst/>
            </a:prstGeom>
            <a:solidFill>
              <a:schemeClr val="tx2"/>
            </a:solidFill>
            <a:ln w="12700">
              <a:noFill/>
              <a:round/>
              <a:headEnd/>
              <a:tailEnd/>
            </a:ln>
          </p:spPr>
          <p:txBody>
            <a:bodyPr lIns="36000" tIns="36000" rIns="36000" bIns="36000" anchor="ctr">
              <a:noAutofit/>
            </a:bodyPr>
            <a:lstStyle/>
            <a:p>
              <a:pPr marL="177800" indent="-177800" algn="ctr" eaLnBrk="0" hangingPunct="0">
                <a:lnSpc>
                  <a:spcPct val="91000"/>
                </a:lnSpc>
                <a:buClr>
                  <a:srgbClr val="263582"/>
                </a:buClr>
                <a:buSzTx/>
              </a:pPr>
              <a:r>
                <a:rPr lang="ru-RU" sz="800" b="1" dirty="0" smtClean="0">
                  <a:solidFill>
                    <a:schemeClr val="bg2"/>
                  </a:solidFill>
                  <a:latin typeface="+mj-lt"/>
                </a:rPr>
                <a:t>Прогноз роста ВВП на 2013--2014 гг.</a:t>
              </a:r>
              <a:endParaRPr lang="ru-RU" sz="800" b="1" dirty="0">
                <a:solidFill>
                  <a:schemeClr val="bg2"/>
                </a:solidFill>
                <a:latin typeface="+mj-lt"/>
              </a:endParaRPr>
            </a:p>
          </p:txBody>
        </p:sp>
        <p:sp>
          <p:nvSpPr>
            <p:cNvPr id="697" name="Content Placeholder 2"/>
            <p:cNvSpPr txBox="1">
              <a:spLocks/>
            </p:cNvSpPr>
            <p:nvPr/>
          </p:nvSpPr>
          <p:spPr>
            <a:xfrm>
              <a:off x="1246893" y="8356747"/>
              <a:ext cx="245518" cy="88658"/>
            </a:xfrm>
            <a:prstGeom prst="rect">
              <a:avLst/>
            </a:prstGeom>
            <a:noFill/>
          </p:spPr>
          <p:txBody>
            <a:bodyPr vert="horz" wrap="none" lIns="0" tIns="0" rIns="0" bIns="0" rtlCol="0">
              <a:spAutoFit/>
            </a:bodyPr>
            <a:lstStyle/>
            <a:p>
              <a:pPr lvl="0" indent="-228574" defTabSz="1018705">
                <a:spcAft>
                  <a:spcPts val="599"/>
                </a:spcAft>
                <a:buClr>
                  <a:schemeClr val="tx1"/>
                </a:buClr>
              </a:pPr>
              <a:r>
                <a:rPr lang="ru-RU" sz="800" b="1" dirty="0" smtClean="0">
                  <a:solidFill>
                    <a:schemeClr val="tx2"/>
                  </a:solidFill>
                  <a:latin typeface="+mj-lt"/>
                </a:rPr>
                <a:t>Обозначение:</a:t>
              </a:r>
              <a:endParaRPr kumimoji="0" lang="ru-RU" sz="800" b="1" u="none" strike="noStrike" kern="1200" cap="none" spc="0" normalizeH="0" baseline="0" noProof="0" dirty="0" smtClean="0">
                <a:ln>
                  <a:noFill/>
                </a:ln>
                <a:solidFill>
                  <a:schemeClr val="tx2"/>
                </a:solidFill>
                <a:effectLst/>
                <a:uLnTx/>
                <a:uFillTx/>
                <a:latin typeface="+mj-lt"/>
                <a:ea typeface="+mn-ea"/>
                <a:cs typeface="+mn-cs"/>
              </a:endParaRPr>
            </a:p>
          </p:txBody>
        </p:sp>
      </p:grpSp>
      <p:grpSp>
        <p:nvGrpSpPr>
          <p:cNvPr id="1352" name="Group 724"/>
          <p:cNvGrpSpPr/>
          <p:nvPr/>
        </p:nvGrpSpPr>
        <p:grpSpPr>
          <a:xfrm>
            <a:off x="4203109" y="7102615"/>
            <a:ext cx="740523" cy="378458"/>
            <a:chOff x="1742164" y="7433343"/>
            <a:chExt cx="526259" cy="361605"/>
          </a:xfrm>
        </p:grpSpPr>
        <p:sp>
          <p:nvSpPr>
            <p:cNvPr id="1353" name="AutoShape 693"/>
            <p:cNvSpPr>
              <a:spLocks noChangeArrowheads="1"/>
            </p:cNvSpPr>
            <p:nvPr/>
          </p:nvSpPr>
          <p:spPr bwMode="auto">
            <a:xfrm>
              <a:off x="1742164" y="7578948"/>
              <a:ext cx="526259" cy="216000"/>
            </a:xfrm>
            <a:prstGeom prst="rect">
              <a:avLst/>
            </a:prstGeom>
            <a:solidFill>
              <a:schemeClr val="tx2"/>
            </a:solidFill>
            <a:ln w="12700">
              <a:noFill/>
              <a:round/>
              <a:headEnd/>
              <a:tailEnd/>
            </a:ln>
          </p:spPr>
          <p:txBody>
            <a:bodyPr lIns="36000" tIns="36000" rIns="36000" bIns="36000" anchor="ctr">
              <a:noAutofit/>
            </a:bodyPr>
            <a:lstStyle/>
            <a:p>
              <a:pPr marL="177800" indent="-177800" algn="ctr" eaLnBrk="0" hangingPunct="0">
                <a:lnSpc>
                  <a:spcPct val="91000"/>
                </a:lnSpc>
                <a:buClr>
                  <a:srgbClr val="263582"/>
                </a:buClr>
                <a:buSzTx/>
              </a:pPr>
              <a:r>
                <a:rPr lang="ru-RU" sz="800" b="1" dirty="0" smtClean="0">
                  <a:solidFill>
                    <a:schemeClr val="bg2"/>
                  </a:solidFill>
                  <a:latin typeface="+mj-lt"/>
                </a:rPr>
                <a:t>2,5%/2,7%</a:t>
              </a:r>
              <a:endParaRPr lang="ru-RU" sz="800" b="1" dirty="0">
                <a:solidFill>
                  <a:schemeClr val="bg2"/>
                </a:solidFill>
                <a:latin typeface="+mj-lt"/>
              </a:endParaRPr>
            </a:p>
          </p:txBody>
        </p:sp>
        <p:sp>
          <p:nvSpPr>
            <p:cNvPr id="1354" name="Content Placeholder 2"/>
            <p:cNvSpPr txBox="1">
              <a:spLocks/>
            </p:cNvSpPr>
            <p:nvPr/>
          </p:nvSpPr>
          <p:spPr>
            <a:xfrm>
              <a:off x="1827565" y="7433343"/>
              <a:ext cx="346313" cy="115800"/>
            </a:xfrm>
            <a:prstGeom prst="rect">
              <a:avLst/>
            </a:prstGeom>
            <a:noFill/>
          </p:spPr>
          <p:txBody>
            <a:bodyPr vert="horz" wrap="none" lIns="0" tIns="0" rIns="0" bIns="0" rtlCol="0">
              <a:spAutoFit/>
            </a:bodyPr>
            <a:lstStyle/>
            <a:p>
              <a:pPr lvl="0" indent="-228574" defTabSz="1018705">
                <a:spcAft>
                  <a:spcPts val="599"/>
                </a:spcAft>
                <a:buClr>
                  <a:schemeClr val="tx1"/>
                </a:buClr>
              </a:pPr>
              <a:r>
                <a:rPr lang="ru-RU" sz="800" b="1" dirty="0" smtClean="0">
                  <a:solidFill>
                    <a:schemeClr val="tx2"/>
                  </a:solidFill>
                  <a:latin typeface="+mj-lt"/>
                </a:rPr>
                <a:t>Австралия</a:t>
              </a:r>
              <a:endParaRPr kumimoji="0" lang="ru-RU" sz="800" b="1" u="none" strike="noStrike" kern="1200" cap="none" spc="0" normalizeH="0" baseline="0" noProof="0" dirty="0" smtClean="0">
                <a:ln>
                  <a:noFill/>
                </a:ln>
                <a:solidFill>
                  <a:schemeClr val="tx2"/>
                </a:solidFill>
                <a:effectLst/>
                <a:uLnTx/>
                <a:uFillTx/>
                <a:latin typeface="+mj-lt"/>
                <a:ea typeface="+mn-ea"/>
                <a:cs typeface="+mn-cs"/>
              </a:endParaRPr>
            </a:p>
          </p:txBody>
        </p:sp>
      </p:grpSp>
      <p:cxnSp>
        <p:nvCxnSpPr>
          <p:cNvPr id="699" name="Shape 24"/>
          <p:cNvCxnSpPr/>
          <p:nvPr/>
        </p:nvCxnSpPr>
        <p:spPr>
          <a:xfrm flipV="1">
            <a:off x="1409953" y="820231"/>
            <a:ext cx="6084000" cy="147076"/>
          </a:xfrm>
          <a:prstGeom prst="bentConnector3">
            <a:avLst>
              <a:gd name="adj1" fmla="val -83"/>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00" name="Group 699"/>
          <p:cNvGrpSpPr>
            <a:grpSpLocks noChangeAspect="1"/>
          </p:cNvGrpSpPr>
          <p:nvPr/>
        </p:nvGrpSpPr>
        <p:grpSpPr>
          <a:xfrm>
            <a:off x="546577" y="9219424"/>
            <a:ext cx="1323364" cy="1005614"/>
            <a:chOff x="518032" y="-1032869"/>
            <a:chExt cx="6161413" cy="4678943"/>
          </a:xfrm>
        </p:grpSpPr>
        <p:grpSp>
          <p:nvGrpSpPr>
            <p:cNvPr id="701" name="Group 73"/>
            <p:cNvGrpSpPr>
              <a:grpSpLocks noChangeAspect="1"/>
            </p:cNvGrpSpPr>
            <p:nvPr/>
          </p:nvGrpSpPr>
          <p:grpSpPr>
            <a:xfrm>
              <a:off x="4438637" y="-1032863"/>
              <a:ext cx="2240792" cy="2011550"/>
              <a:chOff x="1905000" y="5715000"/>
              <a:chExt cx="445770" cy="381000"/>
            </a:xfrm>
          </p:grpSpPr>
          <p:sp>
            <p:nvSpPr>
              <p:cNvPr id="705"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06"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07"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08"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09"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10"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11"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12"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13"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14"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15"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16"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17"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18"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19"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20"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21"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22"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23"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24"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25"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26"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27"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28"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702" name="Group 32"/>
            <p:cNvGrpSpPr/>
            <p:nvPr/>
          </p:nvGrpSpPr>
          <p:grpSpPr>
            <a:xfrm>
              <a:off x="518032" y="978681"/>
              <a:ext cx="4572000" cy="2667393"/>
              <a:chOff x="518032" y="978681"/>
              <a:chExt cx="4572000" cy="2667393"/>
            </a:xfrm>
          </p:grpSpPr>
          <p:sp>
            <p:nvSpPr>
              <p:cNvPr id="703" name="Rectangle 37"/>
              <p:cNvSpPr>
                <a:spLocks noChangeArrowheads="1"/>
              </p:cNvSpPr>
              <p:nvPr/>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04" name="Freeform 703"/>
              <p:cNvSpPr>
                <a:spLocks noEditPoints="1"/>
              </p:cNvSpPr>
              <p:nvPr/>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729" name="Text Placeholder 11"/>
          <p:cNvSpPr txBox="1">
            <a:spLocks/>
          </p:cNvSpPr>
          <p:nvPr/>
        </p:nvSpPr>
        <p:spPr>
          <a:xfrm>
            <a:off x="1517795" y="326180"/>
            <a:ext cx="1621070" cy="184666"/>
          </a:xfrm>
          <a:prstGeom prst="rect">
            <a:avLst/>
          </a:prstGeom>
        </p:spPr>
        <p:txBody>
          <a:bodyPr wrap="square" lIns="0" tIns="0" rIns="0" bIns="0">
            <a:spAutoFit/>
          </a:bodyPr>
          <a:lstStyle/>
          <a:p>
            <a:pPr marL="0" marR="0" lvl="0" indent="-228574" algn="l" defTabSz="1018705" rtl="0" eaLnBrk="1" fontAlgn="auto" latinLnBrk="0" hangingPunct="1">
              <a:lnSpc>
                <a:spcPct val="100000"/>
              </a:lnSpc>
              <a:spcBef>
                <a:spcPts val="0"/>
              </a:spcBef>
              <a:spcAft>
                <a:spcPts val="599"/>
              </a:spcAft>
              <a:buClr>
                <a:schemeClr val="tx1"/>
              </a:buClr>
              <a:buSzTx/>
              <a:buFontTx/>
              <a:buNone/>
              <a:tabLst/>
              <a:defRPr/>
            </a:pPr>
            <a:r>
              <a:rPr kumimoji="0" lang="ru-RU" sz="1200" b="0" u="none" strike="noStrike" kern="1200" cap="none" spc="0" normalizeH="0" baseline="0" dirty="0" smtClean="0">
                <a:ln>
                  <a:noFill/>
                </a:ln>
                <a:solidFill>
                  <a:schemeClr val="accent1"/>
                </a:solidFill>
                <a:effectLst/>
                <a:uLnTx/>
                <a:uFillTx/>
                <a:latin typeface="+mj-lt"/>
                <a:ea typeface="+mn-ea"/>
                <a:cs typeface="+mn-cs"/>
              </a:rPr>
              <a:t>economics.pwc.com</a:t>
            </a:r>
            <a:endParaRPr kumimoji="0" lang="ru-RU" sz="1200" b="0" u="none" strike="noStrike" kern="1200" cap="none" spc="0" normalizeH="0" baseline="0" dirty="0">
              <a:ln>
                <a:noFill/>
              </a:ln>
              <a:solidFill>
                <a:schemeClr val="accent1"/>
              </a:solidFill>
              <a:effectLst/>
              <a:uLnTx/>
              <a:uFillTx/>
              <a:latin typeface="+mj-lt"/>
              <a:ea typeface="+mn-ea"/>
              <a:cs typeface="+mn-cs"/>
            </a:endParaRPr>
          </a:p>
        </p:txBody>
      </p:sp>
      <p:sp>
        <p:nvSpPr>
          <p:cNvPr id="730" name="TextBox 729"/>
          <p:cNvSpPr txBox="1"/>
          <p:nvPr/>
        </p:nvSpPr>
        <p:spPr>
          <a:xfrm>
            <a:off x="2864056" y="8649525"/>
            <a:ext cx="2205341" cy="1162805"/>
          </a:xfrm>
          <a:prstGeom prst="rect">
            <a:avLst/>
          </a:prstGeom>
          <a:noFill/>
        </p:spPr>
        <p:txBody>
          <a:bodyPr wrap="square" lIns="36000" tIns="36000" rIns="36000" bIns="72000" numCol="1" spcCol="144000" rtlCol="0" anchor="t" anchorCtr="0">
            <a:noAutofit/>
          </a:bodyPr>
          <a:lstStyle/>
          <a:p>
            <a:pPr>
              <a:spcAft>
                <a:spcPts val="400"/>
              </a:spcAft>
            </a:pPr>
            <a:r>
              <a:rPr lang="ru-RU" sz="850" dirty="0" smtClean="0">
                <a:latin typeface="Georgia"/>
                <a:ea typeface="Calibri"/>
                <a:cs typeface="Times New Roman"/>
              </a:rPr>
              <a:t>Мы считаем, что </a:t>
            </a:r>
            <a:r>
              <a:rPr lang="ru-RU" sz="850" b="1" dirty="0" smtClean="0">
                <a:latin typeface="Georgia"/>
                <a:ea typeface="Calibri"/>
                <a:cs typeface="Times New Roman"/>
              </a:rPr>
              <a:t>Польша </a:t>
            </a:r>
            <a:r>
              <a:rPr lang="ru-RU" sz="850" dirty="0" smtClean="0">
                <a:latin typeface="Georgia"/>
                <a:ea typeface="Calibri"/>
                <a:cs typeface="Times New Roman"/>
              </a:rPr>
              <a:t>получает все больше выгод от </a:t>
            </a:r>
            <a:r>
              <a:rPr lang="ru-RU" sz="850" b="1" dirty="0" smtClean="0">
                <a:latin typeface="Georgia"/>
                <a:ea typeface="Calibri"/>
                <a:cs typeface="Times New Roman"/>
              </a:rPr>
              <a:t>легкого и открытого доступа к международным рынкам, </a:t>
            </a:r>
            <a:r>
              <a:rPr lang="ru-RU" sz="850" dirty="0" smtClean="0">
                <a:latin typeface="Georgia"/>
                <a:ea typeface="Calibri"/>
                <a:cs typeface="Times New Roman"/>
              </a:rPr>
              <a:t>таким как Европейский союз (ЕС) и Россия. В 2012 году на долю экспорта приходилось около 46% ВВП Польши, что почти в два раза больше показателя 2001 года, составлявшего 27%.</a:t>
            </a:r>
          </a:p>
        </p:txBody>
      </p:sp>
      <p:sp>
        <p:nvSpPr>
          <p:cNvPr id="732" name="TextBox 731"/>
          <p:cNvSpPr txBox="1"/>
          <p:nvPr/>
        </p:nvSpPr>
        <p:spPr>
          <a:xfrm>
            <a:off x="5176838" y="2097431"/>
            <a:ext cx="2122793" cy="7879153"/>
          </a:xfrm>
          <a:prstGeom prst="rect">
            <a:avLst/>
          </a:prstGeom>
          <a:noFill/>
        </p:spPr>
        <p:txBody>
          <a:bodyPr wrap="square" lIns="36000" tIns="36000" rIns="36000" bIns="72000" numCol="1" spcCol="144000" rtlCol="0" anchor="t" anchorCtr="0">
            <a:noAutofit/>
          </a:bodyPr>
          <a:lstStyle/>
          <a:p>
            <a:pPr>
              <a:spcAft>
                <a:spcPts val="500"/>
              </a:spcAft>
            </a:pPr>
            <a:r>
              <a:rPr lang="ru-RU" sz="850" dirty="0">
                <a:latin typeface="Georgia"/>
                <a:ea typeface="Calibri"/>
                <a:cs typeface="Times New Roman"/>
              </a:rPr>
              <a:t>Из всех стран, за развитием которых </a:t>
            </a:r>
            <a:r>
              <a:rPr lang="ru-RU" sz="850" dirty="0" smtClean="0">
                <a:latin typeface="Georgia"/>
                <a:ea typeface="Calibri"/>
                <a:cs typeface="Times New Roman"/>
              </a:rPr>
              <a:t/>
            </a:r>
            <a:br>
              <a:rPr lang="ru-RU" sz="850" dirty="0" smtClean="0">
                <a:latin typeface="Georgia"/>
                <a:ea typeface="Calibri"/>
                <a:cs typeface="Times New Roman"/>
              </a:rPr>
            </a:br>
            <a:r>
              <a:rPr lang="ru-RU" sz="850" dirty="0" smtClean="0">
                <a:latin typeface="Georgia"/>
                <a:ea typeface="Calibri"/>
                <a:cs typeface="Times New Roman"/>
              </a:rPr>
              <a:t>мы </a:t>
            </a:r>
            <a:r>
              <a:rPr lang="ru-RU" sz="850" dirty="0">
                <a:latin typeface="Georgia"/>
                <a:ea typeface="Calibri"/>
                <a:cs typeface="Times New Roman"/>
              </a:rPr>
              <a:t>наблюдаем, самые стабильные экономические условия характерны </a:t>
            </a:r>
            <a:r>
              <a:rPr lang="ru-RU" sz="850" dirty="0" smtClean="0">
                <a:latin typeface="Georgia"/>
                <a:ea typeface="Calibri"/>
                <a:cs typeface="Times New Roman"/>
              </a:rPr>
              <a:t/>
            </a:r>
            <a:br>
              <a:rPr lang="ru-RU" sz="850" dirty="0" smtClean="0">
                <a:latin typeface="Georgia"/>
                <a:ea typeface="Calibri"/>
                <a:cs typeface="Times New Roman"/>
              </a:rPr>
            </a:br>
            <a:r>
              <a:rPr lang="ru-RU" sz="850" dirty="0" smtClean="0">
                <a:latin typeface="Georgia"/>
                <a:ea typeface="Calibri"/>
                <a:cs typeface="Times New Roman"/>
              </a:rPr>
              <a:t>для </a:t>
            </a:r>
            <a:r>
              <a:rPr lang="ru-RU" sz="850" b="1" dirty="0">
                <a:latin typeface="Georgia"/>
                <a:ea typeface="Calibri"/>
                <a:cs typeface="Times New Roman"/>
              </a:rPr>
              <a:t>Австралии</a:t>
            </a:r>
            <a:r>
              <a:rPr lang="ru-RU" sz="850" dirty="0">
                <a:latin typeface="Georgia"/>
                <a:ea typeface="Calibri"/>
                <a:cs typeface="Times New Roman"/>
              </a:rPr>
              <a:t>. </a:t>
            </a:r>
            <a:endParaRPr lang="ru-RU" sz="850" dirty="0" smtClean="0">
              <a:latin typeface="Georgia"/>
              <a:ea typeface="Calibri"/>
              <a:cs typeface="Times New Roman"/>
            </a:endParaRPr>
          </a:p>
          <a:p>
            <a:pPr>
              <a:spcAft>
                <a:spcPts val="500"/>
              </a:spcAft>
            </a:pPr>
            <a:r>
              <a:rPr lang="ru-RU" sz="850" dirty="0" smtClean="0">
                <a:latin typeface="Georgia"/>
                <a:ea typeface="Calibri"/>
                <a:cs typeface="Times New Roman"/>
              </a:rPr>
              <a:t>Мы </a:t>
            </a:r>
            <a:r>
              <a:rPr lang="ru-RU" sz="850" dirty="0">
                <a:latin typeface="Georgia"/>
                <a:ea typeface="Calibri"/>
                <a:cs typeface="Times New Roman"/>
              </a:rPr>
              <a:t>думаем, что данный факт в совокупности с выгодным географическим положением страны, расположенной  рядом с б</a:t>
            </a:r>
            <a:r>
              <a:rPr lang="ru-RU" sz="850" b="1" dirty="0">
                <a:latin typeface="Georgia"/>
                <a:ea typeface="Calibri"/>
                <a:cs typeface="Times New Roman"/>
              </a:rPr>
              <a:t>ыстроразвивающимися </a:t>
            </a:r>
            <a:br>
              <a:rPr lang="ru-RU" sz="850" b="1" dirty="0">
                <a:latin typeface="Georgia"/>
                <a:ea typeface="Calibri"/>
                <a:cs typeface="Times New Roman"/>
              </a:rPr>
            </a:br>
            <a:r>
              <a:rPr lang="ru-RU" sz="850" b="1" dirty="0">
                <a:latin typeface="Georgia"/>
                <a:ea typeface="Calibri"/>
                <a:cs typeface="Times New Roman"/>
              </a:rPr>
              <a:t>регионами мира, </a:t>
            </a:r>
            <a:r>
              <a:rPr lang="ru-RU" sz="850" dirty="0">
                <a:latin typeface="Georgia"/>
                <a:ea typeface="Calibri"/>
                <a:cs typeface="Times New Roman"/>
              </a:rPr>
              <a:t>а также </a:t>
            </a:r>
            <a:r>
              <a:rPr lang="ru-RU" sz="850" dirty="0" err="1">
                <a:latin typeface="Georgia"/>
                <a:ea typeface="Calibri"/>
                <a:cs typeface="Times New Roman"/>
              </a:rPr>
              <a:t>неснижающийся</a:t>
            </a:r>
            <a:r>
              <a:rPr lang="ru-RU" sz="850" dirty="0">
                <a:latin typeface="Georgia"/>
                <a:ea typeface="Calibri"/>
                <a:cs typeface="Times New Roman"/>
              </a:rPr>
              <a:t> спрос на природные ресурсы, будет способствовать </a:t>
            </a:r>
            <a:endParaRPr lang="ru-RU" sz="850" dirty="0">
              <a:latin typeface="Georgia" pitchFamily="18" charset="0"/>
            </a:endParaRPr>
          </a:p>
          <a:p>
            <a:pPr>
              <a:spcAft>
                <a:spcPts val="500"/>
              </a:spcAft>
            </a:pPr>
            <a:r>
              <a:rPr lang="ru-RU" sz="850" dirty="0" smtClean="0">
                <a:latin typeface="Georgia"/>
                <a:ea typeface="Calibri"/>
                <a:cs typeface="Times New Roman"/>
              </a:rPr>
              <a:t>восприятию </a:t>
            </a:r>
            <a:r>
              <a:rPr lang="ru-RU" sz="850" dirty="0">
                <a:latin typeface="Georgia"/>
                <a:ea typeface="Calibri"/>
                <a:cs typeface="Times New Roman"/>
              </a:rPr>
              <a:t>Австралии как сравнительно безопасного инвестиционного центра в Азиатско-Тихоокеанском регионе</a:t>
            </a:r>
            <a:r>
              <a:rPr lang="ru-RU" sz="850" dirty="0" smtClean="0">
                <a:latin typeface="Georgia"/>
                <a:ea typeface="Calibri"/>
                <a:cs typeface="Times New Roman"/>
              </a:rPr>
              <a:t>.</a:t>
            </a:r>
            <a:endParaRPr lang="ru-RU" sz="850" dirty="0">
              <a:latin typeface="Georgia"/>
              <a:ea typeface="Calibri"/>
              <a:cs typeface="Times New Roman"/>
            </a:endParaRPr>
          </a:p>
          <a:p>
            <a:pPr>
              <a:spcAft>
                <a:spcPts val="500"/>
              </a:spcAft>
            </a:pPr>
            <a:r>
              <a:rPr lang="ru-RU" sz="850" dirty="0">
                <a:latin typeface="Georgia" panose="02040502050405020303" pitchFamily="18" charset="0"/>
              </a:rPr>
              <a:t>К</a:t>
            </a:r>
            <a:r>
              <a:rPr lang="ru-RU" sz="850" dirty="0">
                <a:latin typeface="Georgia"/>
                <a:ea typeface="Calibri"/>
                <a:cs typeface="Times New Roman"/>
              </a:rPr>
              <a:t>валифицированные кадры и высокий уровень </a:t>
            </a:r>
            <a:r>
              <a:rPr lang="ru-RU" sz="850" b="1" dirty="0">
                <a:latin typeface="Georgia"/>
                <a:ea typeface="Calibri"/>
                <a:cs typeface="Times New Roman"/>
              </a:rPr>
              <a:t>затрат на НИОКР </a:t>
            </a:r>
            <a:r>
              <a:rPr lang="ru-RU" sz="850" dirty="0">
                <a:latin typeface="Georgia"/>
                <a:ea typeface="Calibri"/>
                <a:cs typeface="Times New Roman"/>
              </a:rPr>
              <a:t>(3,7% ВВП) в </a:t>
            </a:r>
            <a:r>
              <a:rPr lang="ru-RU" sz="850" b="1" dirty="0">
                <a:latin typeface="Georgia"/>
                <a:ea typeface="Calibri"/>
                <a:cs typeface="Times New Roman"/>
              </a:rPr>
              <a:t>Южной Корее</a:t>
            </a:r>
            <a:r>
              <a:rPr lang="ru-RU" sz="850" dirty="0">
                <a:latin typeface="Georgia"/>
                <a:ea typeface="Calibri"/>
                <a:cs typeface="Times New Roman"/>
              </a:rPr>
              <a:t> обеспечивают наличие  ресурсов, необходимых для роста сектора технологий.</a:t>
            </a:r>
          </a:p>
          <a:p>
            <a:pPr>
              <a:spcAft>
                <a:spcPts val="500"/>
              </a:spcAft>
            </a:pPr>
            <a:r>
              <a:rPr lang="ru-RU" sz="850" b="1" dirty="0">
                <a:latin typeface="Georgia"/>
                <a:ea typeface="Calibri"/>
                <a:cs typeface="Times New Roman"/>
              </a:rPr>
              <a:t>Канада</a:t>
            </a:r>
            <a:r>
              <a:rPr lang="ru-RU" sz="850" dirty="0"/>
              <a:t> </a:t>
            </a:r>
            <a:r>
              <a:rPr lang="ru-RU" sz="850" dirty="0">
                <a:latin typeface="Georgia"/>
                <a:ea typeface="Calibri"/>
                <a:cs typeface="Times New Roman"/>
              </a:rPr>
              <a:t>характеризуется высоким уровнем энергетической безопасности. В этой стране  доля использования </a:t>
            </a:r>
            <a:r>
              <a:rPr lang="ru-RU" sz="850" b="1" dirty="0">
                <a:latin typeface="Georgia"/>
                <a:ea typeface="Calibri"/>
                <a:cs typeface="Times New Roman"/>
              </a:rPr>
              <a:t>возобновляемых источников в производстве электроэнергии является одной из самых высоких </a:t>
            </a:r>
            <a:r>
              <a:rPr lang="ru-RU" sz="850" dirty="0">
                <a:latin typeface="Georgia"/>
                <a:ea typeface="Calibri"/>
                <a:cs typeface="Times New Roman"/>
              </a:rPr>
              <a:t>среди стран, наблюдение за которыми мы ведем. Для компаний это означает меньшую степень зависимости от колебаний цен на энергоресурсы в будущем. </a:t>
            </a:r>
            <a:endParaRPr lang="ru-RU" sz="850" dirty="0" smtClean="0">
              <a:latin typeface="Georgia"/>
              <a:ea typeface="Calibri"/>
              <a:cs typeface="Times New Roman"/>
            </a:endParaRPr>
          </a:p>
          <a:p>
            <a:pPr>
              <a:spcAft>
                <a:spcPts val="500"/>
              </a:spcAft>
            </a:pPr>
            <a:r>
              <a:rPr lang="ru-RU" sz="850" dirty="0" smtClean="0">
                <a:latin typeface="Georgia"/>
                <a:ea typeface="Calibri"/>
                <a:cs typeface="Times New Roman"/>
              </a:rPr>
              <a:t>В </a:t>
            </a:r>
            <a:r>
              <a:rPr lang="ru-RU" sz="850" dirty="0">
                <a:latin typeface="Georgia"/>
                <a:ea typeface="Calibri"/>
                <a:cs typeface="Times New Roman"/>
              </a:rPr>
              <a:t>рамках нашего постоянного анализа областей роста мы также обсуждаем перспективы экономического развития стран Центральной  и Восточной Европы с нашим старшим экономистом в Польше.  </a:t>
            </a:r>
            <a:r>
              <a:rPr lang="ru-RU" sz="850" dirty="0" smtClean="0">
                <a:latin typeface="Georgia"/>
                <a:ea typeface="Calibri"/>
                <a:cs typeface="Times New Roman"/>
              </a:rPr>
              <a:t>Тем </a:t>
            </a:r>
            <a:r>
              <a:rPr lang="ru-RU" sz="850" dirty="0">
                <a:latin typeface="Georgia"/>
                <a:ea typeface="Calibri"/>
                <a:cs typeface="Times New Roman"/>
              </a:rPr>
              <a:t>не менее в </a:t>
            </a:r>
            <a:r>
              <a:rPr lang="ru-RU" sz="850" b="1" dirty="0">
                <a:latin typeface="Georgia"/>
                <a:ea typeface="Calibri"/>
                <a:cs typeface="Times New Roman"/>
              </a:rPr>
              <a:t>некоторых станах с развивающейся экономикой настроение стало ухудшаться</a:t>
            </a:r>
            <a:r>
              <a:rPr lang="ru-RU" sz="850" dirty="0">
                <a:latin typeface="Georgia"/>
                <a:ea typeface="Calibri"/>
                <a:cs typeface="Times New Roman"/>
              </a:rPr>
              <a:t>. Сегодня мы снизили наши прогнозы в отношении роста ВВП стран с развивающейся экономикой в 2013 году в среднем на 0,7 процентного пункта по сравнению с прогнозами, сделанными 6 месяцев назад.  </a:t>
            </a:r>
            <a:endParaRPr lang="ru-RU" sz="850" dirty="0" smtClean="0">
              <a:latin typeface="Georgia"/>
              <a:ea typeface="Calibri"/>
              <a:cs typeface="Times New Roman"/>
            </a:endParaRPr>
          </a:p>
          <a:p>
            <a:pPr>
              <a:spcAft>
                <a:spcPts val="500"/>
              </a:spcAft>
            </a:pPr>
            <a:r>
              <a:rPr lang="ru-RU" sz="850" dirty="0" smtClean="0">
                <a:latin typeface="Georgia"/>
                <a:ea typeface="Calibri"/>
                <a:cs typeface="Times New Roman"/>
              </a:rPr>
              <a:t>Среди </a:t>
            </a:r>
            <a:r>
              <a:rPr lang="ru-RU" sz="850" dirty="0">
                <a:latin typeface="Georgia"/>
                <a:ea typeface="Calibri"/>
                <a:cs typeface="Times New Roman"/>
              </a:rPr>
              <a:t>причин такого снижения </a:t>
            </a:r>
            <a:r>
              <a:rPr lang="ru-RU" sz="850" dirty="0"/>
              <a:t>–</a:t>
            </a:r>
            <a:r>
              <a:rPr lang="ru-RU" sz="850" dirty="0">
                <a:latin typeface="Georgia"/>
                <a:ea typeface="Calibri"/>
                <a:cs typeface="Times New Roman"/>
              </a:rPr>
              <a:t> давние структурные недостатки и дефицит текущих статей платежного баланса, что вызывает все большее беспокойство на рынке, особенно с учетом ожидаемого сворачивания программы количественного смягчения, проводимой  Федеральной резервной системой, что будет способствовать возвращению капитала  в развитые страны. </a:t>
            </a:r>
            <a:r>
              <a:rPr lang="ru-RU" sz="850" dirty="0"/>
              <a:t> </a:t>
            </a:r>
            <a:r>
              <a:rPr lang="ru-RU" sz="850" dirty="0">
                <a:latin typeface="Georgia"/>
                <a:ea typeface="Calibri"/>
                <a:cs typeface="Times New Roman"/>
              </a:rPr>
              <a:t> </a:t>
            </a:r>
          </a:p>
          <a:p>
            <a:pPr marL="108000" indent="-108000">
              <a:spcAft>
                <a:spcPts val="500"/>
              </a:spcAft>
              <a:buFont typeface="Arial" pitchFamily="34" charset="0"/>
              <a:buChar char="•"/>
            </a:pPr>
            <a:endParaRPr lang="ru-RU" sz="850" dirty="0" smtClean="0">
              <a:latin typeface="Georgia" pitchFamily="18" charset="0"/>
            </a:endParaRPr>
          </a:p>
          <a:p>
            <a:pPr marL="108000" indent="-108000">
              <a:spcAft>
                <a:spcPts val="500"/>
              </a:spcAft>
              <a:buFont typeface="Arial" pitchFamily="34" charset="0"/>
              <a:buChar char="•"/>
            </a:pPr>
            <a:endParaRPr lang="ru-RU" sz="850" dirty="0">
              <a:latin typeface="Georgia" pitchFamily="18" charset="0"/>
            </a:endParaRPr>
          </a:p>
        </p:txBody>
      </p:sp>
      <p:sp>
        <p:nvSpPr>
          <p:cNvPr id="733" name="Title Placeholder 1"/>
          <p:cNvSpPr txBox="1">
            <a:spLocks/>
          </p:cNvSpPr>
          <p:nvPr/>
        </p:nvSpPr>
        <p:spPr>
          <a:xfrm>
            <a:off x="1614295" y="972269"/>
            <a:ext cx="6905152" cy="1280751"/>
          </a:xfrm>
          <a:prstGeom prst="rect">
            <a:avLst/>
          </a:prstGeom>
        </p:spPr>
        <p:txBody>
          <a:bodyPr vert="horz" lIns="0" tIns="0" rIns="0" bIns="0" rtlCol="0" anchor="t" anchorCtr="0">
            <a:noAutofit/>
          </a:bodyPr>
          <a:lstStyle/>
          <a:p>
            <a:pPr defTabSz="1018676">
              <a:lnSpc>
                <a:spcPts val="2500"/>
              </a:lnSpc>
              <a:spcBef>
                <a:spcPct val="0"/>
              </a:spcBef>
            </a:pPr>
            <a:r>
              <a:rPr lang="ru-RU" sz="1900" b="1" i="1" dirty="0">
                <a:solidFill>
                  <a:schemeClr val="accent1"/>
                </a:solidFill>
                <a:latin typeface="+mj-lt"/>
              </a:rPr>
              <a:t>Где находятся очаги возможностей роста</a:t>
            </a:r>
            <a:r>
              <a:rPr lang="ru-RU" sz="1900" b="1" i="1" dirty="0" smtClean="0">
                <a:solidFill>
                  <a:schemeClr val="accent1"/>
                </a:solidFill>
                <a:latin typeface="+mj-lt"/>
              </a:rPr>
              <a:t>?</a:t>
            </a:r>
            <a:endParaRPr lang="ru-RU" dirty="0" smtClean="0">
              <a:solidFill>
                <a:schemeClr val="accent1"/>
              </a:solidFill>
              <a:latin typeface="+mj-lt"/>
              <a:ea typeface="+mj-ea"/>
              <a:cs typeface="+mj-cs"/>
            </a:endParaRPr>
          </a:p>
          <a:p>
            <a:pPr lvl="0" defTabSz="1018676">
              <a:lnSpc>
                <a:spcPts val="2500"/>
              </a:lnSpc>
              <a:spcBef>
                <a:spcPct val="0"/>
              </a:spcBef>
            </a:pPr>
            <a:r>
              <a:rPr lang="ru-RU" sz="1800" dirty="0" smtClean="0">
                <a:solidFill>
                  <a:srgbClr val="FF0000"/>
                </a:solidFill>
                <a:latin typeface="+mj-lt"/>
                <a:ea typeface="+mj-ea"/>
                <a:cs typeface="+mj-cs"/>
              </a:rPr>
              <a:t>Обзор </a:t>
            </a:r>
            <a:r>
              <a:rPr lang="ru-RU" sz="1800" dirty="0" smtClean="0">
                <a:solidFill>
                  <a:srgbClr val="FF0000"/>
                </a:solidFill>
                <a:latin typeface="+mj-lt"/>
                <a:ea typeface="+mj-ea"/>
                <a:cs typeface="+mj-cs"/>
              </a:rPr>
              <a:t>мировой экономики, </a:t>
            </a:r>
            <a:r>
              <a:rPr lang="ru-RU" sz="1800" dirty="0" err="1" smtClean="0">
                <a:solidFill>
                  <a:srgbClr val="FF0000"/>
                </a:solidFill>
                <a:latin typeface="+mj-lt"/>
                <a:ea typeface="+mj-ea"/>
                <a:cs typeface="+mj-cs"/>
              </a:rPr>
              <a:t>ноябрь</a:t>
            </a:r>
            <a:r>
              <a:rPr lang="ru-RU" sz="1800" dirty="0" err="1" smtClean="0">
                <a:solidFill>
                  <a:srgbClr val="FF0000"/>
                </a:solidFill>
                <a:latin typeface="+mj-lt"/>
                <a:ea typeface="+mj-ea"/>
                <a:cs typeface="+mj-cs"/>
              </a:rPr>
              <a:t>ь</a:t>
            </a:r>
            <a:r>
              <a:rPr lang="ru-RU" sz="1800" dirty="0" smtClean="0">
                <a:solidFill>
                  <a:srgbClr val="FF0000"/>
                </a:solidFill>
                <a:latin typeface="+mj-lt"/>
                <a:ea typeface="+mj-ea"/>
                <a:cs typeface="+mj-cs"/>
              </a:rPr>
              <a:t> </a:t>
            </a:r>
            <a:r>
              <a:rPr lang="ru-RU" sz="1800" dirty="0" smtClean="0">
                <a:solidFill>
                  <a:srgbClr val="FF0000"/>
                </a:solidFill>
                <a:latin typeface="+mj-lt"/>
                <a:ea typeface="+mj-ea"/>
                <a:cs typeface="+mj-cs"/>
              </a:rPr>
              <a:t>2013 г</a:t>
            </a:r>
            <a:r>
              <a:rPr lang="ru-RU" sz="1800" dirty="0" smtClean="0">
                <a:solidFill>
                  <a:srgbClr val="FF0000"/>
                </a:solidFill>
                <a:latin typeface="+mj-lt"/>
                <a:ea typeface="+mj-ea"/>
                <a:cs typeface="+mj-cs"/>
              </a:rPr>
              <a:t>.</a:t>
            </a:r>
            <a:endParaRPr lang="en-US" sz="1800" dirty="0" smtClean="0">
              <a:solidFill>
                <a:srgbClr val="FF0000"/>
              </a:solidFill>
              <a:latin typeface="+mj-lt"/>
              <a:ea typeface="+mj-ea"/>
              <a:cs typeface="+mj-cs"/>
            </a:endParaRPr>
          </a:p>
        </p:txBody>
      </p:sp>
      <p:sp>
        <p:nvSpPr>
          <p:cNvPr id="734" name="TextBox 733"/>
          <p:cNvSpPr txBox="1"/>
          <p:nvPr/>
        </p:nvSpPr>
        <p:spPr>
          <a:xfrm>
            <a:off x="2881873" y="1804535"/>
            <a:ext cx="2294965" cy="3422786"/>
          </a:xfrm>
          <a:prstGeom prst="rect">
            <a:avLst/>
          </a:prstGeom>
          <a:noFill/>
        </p:spPr>
        <p:txBody>
          <a:bodyPr wrap="square" lIns="36000" tIns="36000" rIns="36000" bIns="72000" numCol="1" spcCol="144000" rtlCol="0" anchor="t" anchorCtr="0">
            <a:noAutofit/>
          </a:bodyPr>
          <a:lstStyle/>
          <a:p>
            <a:pPr algn="just">
              <a:spcAft>
                <a:spcPts val="600"/>
              </a:spcAft>
            </a:pPr>
            <a:r>
              <a:rPr lang="ru-RU" sz="1400" b="1" i="1" dirty="0" smtClean="0">
                <a:solidFill>
                  <a:schemeClr val="accent1"/>
                </a:solidFill>
                <a:latin typeface="+mj-lt"/>
              </a:rPr>
              <a:t>Краткий обзор</a:t>
            </a:r>
          </a:p>
          <a:p>
            <a:pPr>
              <a:spcAft>
                <a:spcPts val="400"/>
              </a:spcAft>
            </a:pPr>
            <a:r>
              <a:rPr lang="ru-RU" sz="850" dirty="0">
                <a:solidFill>
                  <a:srgbClr val="000000"/>
                </a:solidFill>
                <a:latin typeface="Georgia"/>
              </a:rPr>
              <a:t>Во многих странах с развивающейся экономикой отмечается замедление темпов роста, что ставит под угрозу планы  развития международных компаний.  </a:t>
            </a:r>
            <a:r>
              <a:rPr lang="ru-RU" sz="850" dirty="0" smtClean="0">
                <a:solidFill>
                  <a:srgbClr val="000000"/>
                </a:solidFill>
                <a:latin typeface="Georgia"/>
              </a:rPr>
              <a:t/>
            </a:r>
            <a:br>
              <a:rPr lang="ru-RU" sz="850" dirty="0" smtClean="0">
                <a:solidFill>
                  <a:srgbClr val="000000"/>
                </a:solidFill>
                <a:latin typeface="Georgia"/>
              </a:rPr>
            </a:br>
            <a:r>
              <a:rPr lang="ru-RU" sz="850" dirty="0" smtClean="0">
                <a:latin typeface="Georgia"/>
                <a:ea typeface="Calibri"/>
                <a:cs typeface="Times New Roman"/>
              </a:rPr>
              <a:t>С </a:t>
            </a:r>
            <a:r>
              <a:rPr lang="ru-RU" sz="850" dirty="0">
                <a:latin typeface="Georgia"/>
                <a:ea typeface="Calibri"/>
                <a:cs typeface="Times New Roman"/>
              </a:rPr>
              <a:t>помощью нашей программы </a:t>
            </a:r>
            <a:r>
              <a:rPr lang="ru-RU" sz="850" b="1" dirty="0">
                <a:latin typeface="Georgia"/>
                <a:ea typeface="Calibri"/>
                <a:cs typeface="Times New Roman"/>
              </a:rPr>
              <a:t>«Условия для роста», </a:t>
            </a:r>
            <a:r>
              <a:rPr lang="ru-RU" sz="850" dirty="0">
                <a:latin typeface="Georgia"/>
                <a:ea typeface="Calibri"/>
                <a:cs typeface="Times New Roman"/>
              </a:rPr>
              <a:t>мы определили  четыре страны, в которых негативные последствия, связанные с замедлением темпов роста, могут быть смягчены.</a:t>
            </a:r>
          </a:p>
          <a:p>
            <a:pPr>
              <a:spcAft>
                <a:spcPts val="400"/>
              </a:spcAft>
            </a:pPr>
            <a:r>
              <a:rPr lang="ru-RU" sz="850" dirty="0">
                <a:latin typeface="Georgia"/>
                <a:ea typeface="Calibri"/>
                <a:cs typeface="Times New Roman"/>
              </a:rPr>
              <a:t>Для экономики этих стран характерны:</a:t>
            </a:r>
          </a:p>
          <a:p>
            <a:pPr marL="144000" lvl="0" indent="-144000">
              <a:buFont typeface="Arial"/>
              <a:buChar char="•"/>
              <a:tabLst>
                <a:tab pos="457200" algn="l"/>
              </a:tabLst>
            </a:pPr>
            <a:r>
              <a:rPr lang="ru-RU" sz="850" dirty="0">
                <a:latin typeface="Georgia"/>
                <a:ea typeface="Calibri"/>
                <a:cs typeface="Times New Roman"/>
              </a:rPr>
              <a:t>хорошее  </a:t>
            </a:r>
            <a:r>
              <a:rPr lang="ru-RU" sz="850" b="1" dirty="0">
                <a:latin typeface="Georgia"/>
                <a:ea typeface="Calibri"/>
                <a:cs typeface="Times New Roman"/>
              </a:rPr>
              <a:t>сочетание местных исходных ресурсов, </a:t>
            </a:r>
            <a:r>
              <a:rPr lang="ru-RU" sz="850" dirty="0">
                <a:latin typeface="Georgia"/>
                <a:ea typeface="Calibri"/>
                <a:cs typeface="Times New Roman"/>
              </a:rPr>
              <a:t>таких, например, как люди и капитал; </a:t>
            </a:r>
          </a:p>
          <a:p>
            <a:pPr marL="144000" lvl="0" indent="-144000">
              <a:buFont typeface="Arial"/>
              <a:buChar char="•"/>
              <a:tabLst>
                <a:tab pos="457200" algn="l"/>
              </a:tabLst>
            </a:pPr>
            <a:r>
              <a:rPr lang="ru-RU" sz="850" b="1" dirty="0">
                <a:latin typeface="Georgia"/>
                <a:ea typeface="Calibri"/>
                <a:cs typeface="Times New Roman"/>
              </a:rPr>
              <a:t>легкий доступ к быстрорастущим рынкам, </a:t>
            </a:r>
            <a:r>
              <a:rPr lang="ru-RU" sz="850" dirty="0">
                <a:latin typeface="Georgia"/>
                <a:ea typeface="Calibri"/>
                <a:cs typeface="Times New Roman"/>
              </a:rPr>
              <a:t>что стимулирует дальнейший рост бизнеса; </a:t>
            </a:r>
          </a:p>
          <a:p>
            <a:pPr marL="144000" lvl="0" indent="-144000">
              <a:buFont typeface="Arial"/>
              <a:buChar char="•"/>
              <a:tabLst>
                <a:tab pos="457200" algn="l"/>
              </a:tabLst>
            </a:pPr>
            <a:r>
              <a:rPr lang="ru-RU" sz="850" b="1" dirty="0">
                <a:latin typeface="Georgia"/>
                <a:ea typeface="Calibri"/>
                <a:cs typeface="Times New Roman"/>
              </a:rPr>
              <a:t>стабильная институциональная среда, </a:t>
            </a:r>
            <a:r>
              <a:rPr lang="ru-RU" sz="850" dirty="0">
                <a:latin typeface="Georgia"/>
                <a:ea typeface="Calibri"/>
                <a:cs typeface="Times New Roman"/>
              </a:rPr>
              <a:t>обеспечивающая поддержку предпринимательства и стимулирующая конкуренцию. </a:t>
            </a:r>
            <a:endParaRPr lang="ru-RU" sz="850" dirty="0" smtClean="0">
              <a:latin typeface="Georgia"/>
              <a:ea typeface="Calibri"/>
              <a:cs typeface="Times New Roman"/>
            </a:endParaRPr>
          </a:p>
          <a:p>
            <a:pPr>
              <a:tabLst>
                <a:tab pos="457200" algn="l"/>
              </a:tabLst>
            </a:pPr>
            <a:r>
              <a:rPr lang="ru-RU" sz="850" dirty="0">
                <a:latin typeface="Georgia"/>
                <a:ea typeface="Calibri"/>
                <a:cs typeface="Times New Roman"/>
              </a:rPr>
              <a:t>Что же представляют собой </a:t>
            </a:r>
            <a:r>
              <a:rPr lang="ru-RU" sz="850" b="1" dirty="0">
                <a:latin typeface="Georgia"/>
                <a:ea typeface="Calibri"/>
                <a:cs typeface="Times New Roman"/>
              </a:rPr>
              <a:t>очаги возможностей </a:t>
            </a:r>
            <a:r>
              <a:rPr lang="ru-RU" sz="850" dirty="0">
                <a:latin typeface="Georgia"/>
                <a:ea typeface="Calibri"/>
                <a:cs typeface="Times New Roman"/>
              </a:rPr>
              <a:t>в мировой экономике и почему мы считаем, что у них есть преимущества в областях, имеющих важное значение?</a:t>
            </a:r>
          </a:p>
          <a:p>
            <a:pPr marL="144000" lvl="0" indent="-144000">
              <a:buFont typeface="Arial"/>
              <a:buChar char="•"/>
              <a:tabLst>
                <a:tab pos="457200" algn="l"/>
              </a:tabLst>
            </a:pPr>
            <a:endParaRPr lang="ru-RU" sz="850" dirty="0">
              <a:latin typeface="Georgia" pitchFamily="18" charset="0"/>
            </a:endParaRPr>
          </a:p>
        </p:txBody>
      </p:sp>
    </p:spTree>
    <p:extLst>
      <p:ext uri="{BB962C8B-B14F-4D97-AF65-F5344CB8AC3E}">
        <p14:creationId xmlns:p14="http://schemas.microsoft.com/office/powerpoint/2010/main" val="1812328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ltGray">
          <a:xfrm>
            <a:off x="261449" y="4786745"/>
            <a:ext cx="7069370" cy="5498668"/>
          </a:xfrm>
          <a:prstGeom prst="rect">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000" dirty="0" smtClean="0">
              <a:solidFill>
                <a:schemeClr val="bg1"/>
              </a:solidFill>
              <a:latin typeface="Georgia" pitchFamily="18" charset="0"/>
            </a:endParaRPr>
          </a:p>
        </p:txBody>
      </p:sp>
      <p:sp>
        <p:nvSpPr>
          <p:cNvPr id="10" name="Title Placeholder 1"/>
          <p:cNvSpPr txBox="1">
            <a:spLocks/>
          </p:cNvSpPr>
          <p:nvPr/>
        </p:nvSpPr>
        <p:spPr>
          <a:xfrm>
            <a:off x="293933" y="402655"/>
            <a:ext cx="6692804" cy="513581"/>
          </a:xfrm>
          <a:prstGeom prst="rect">
            <a:avLst/>
          </a:prstGeom>
        </p:spPr>
        <p:txBody>
          <a:bodyPr vert="horz" lIns="0" tIns="0" rIns="0" bIns="0" rtlCol="0" anchor="t" anchorCtr="0">
            <a:noAutofit/>
          </a:bodyPr>
          <a:lstStyle>
            <a:lvl1pPr algn="l" defTabSz="1018705" rtl="0" eaLnBrk="1" latinLnBrk="0" hangingPunct="1">
              <a:lnSpc>
                <a:spcPct val="100000"/>
              </a:lnSpc>
              <a:spcBef>
                <a:spcPct val="0"/>
              </a:spcBef>
              <a:buNone/>
              <a:defRPr sz="2000" b="1" i="1" kern="1200">
                <a:solidFill>
                  <a:schemeClr val="tx1"/>
                </a:solidFill>
                <a:latin typeface="+mj-lt"/>
                <a:ea typeface="+mj-ea"/>
                <a:cs typeface="+mj-cs"/>
              </a:defRPr>
            </a:lvl1pPr>
          </a:lstStyle>
          <a:p>
            <a:r>
              <a:rPr lang="ru-RU" sz="1100" dirty="0" smtClean="0">
                <a:solidFill>
                  <a:schemeClr val="tx2"/>
                </a:solidFill>
              </a:rPr>
              <a:t>Развитие экономической ситуации</a:t>
            </a:r>
          </a:p>
          <a:p>
            <a:r>
              <a:rPr lang="ru-RU" sz="1100" b="0" i="0" dirty="0">
                <a:solidFill>
                  <a:schemeClr val="tx2"/>
                </a:solidFill>
              </a:rPr>
              <a:t>Страны с развивающейся </a:t>
            </a:r>
            <a:r>
              <a:rPr lang="ru-RU" sz="1100" b="0" i="0" dirty="0" smtClean="0">
                <a:solidFill>
                  <a:schemeClr val="tx2"/>
                </a:solidFill>
              </a:rPr>
              <a:t>экономикой:  </a:t>
            </a:r>
            <a:r>
              <a:rPr lang="ru-RU" sz="1100" b="0" i="0" dirty="0">
                <a:solidFill>
                  <a:schemeClr val="tx2"/>
                </a:solidFill>
              </a:rPr>
              <a:t>п</a:t>
            </a:r>
            <a:r>
              <a:rPr lang="ru-RU" sz="1100" b="0" i="0" dirty="0" smtClean="0">
                <a:solidFill>
                  <a:schemeClr val="tx2"/>
                </a:solidFill>
              </a:rPr>
              <a:t>ереключение передачи?</a:t>
            </a:r>
            <a:endParaRPr lang="ru-RU" sz="1100" b="0" i="0" dirty="0">
              <a:solidFill>
                <a:schemeClr val="tx2"/>
              </a:solidFill>
            </a:endParaRPr>
          </a:p>
        </p:txBody>
      </p:sp>
      <p:cxnSp>
        <p:nvCxnSpPr>
          <p:cNvPr id="11" name="Shape 24"/>
          <p:cNvCxnSpPr/>
          <p:nvPr/>
        </p:nvCxnSpPr>
        <p:spPr>
          <a:xfrm flipV="1">
            <a:off x="218067" y="342712"/>
            <a:ext cx="6768000" cy="144000"/>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1448" y="855347"/>
            <a:ext cx="4164394" cy="3827489"/>
          </a:xfrm>
          <a:prstGeom prst="rect">
            <a:avLst/>
          </a:prstGeom>
          <a:noFill/>
        </p:spPr>
        <p:txBody>
          <a:bodyPr wrap="square" lIns="0" tIns="0" rIns="0" bIns="0" numCol="2" spcCol="72000" rtlCol="0">
            <a:noAutofit/>
          </a:bodyPr>
          <a:lstStyle/>
          <a:p>
            <a:pPr>
              <a:spcAft>
                <a:spcPts val="400"/>
              </a:spcAft>
            </a:pPr>
            <a:r>
              <a:rPr lang="ru-RU" sz="850" dirty="0">
                <a:latin typeface="Georgia"/>
                <a:ea typeface="Calibri"/>
                <a:cs typeface="Times New Roman"/>
              </a:rPr>
              <a:t>В майском выпуске «Обзора мировой экономики» за 2013 год мы представили наш прогноз в отношении трехскоростной экономики. </a:t>
            </a:r>
          </a:p>
          <a:p>
            <a:pPr>
              <a:spcAft>
                <a:spcPts val="400"/>
              </a:spcAft>
            </a:pPr>
            <a:r>
              <a:rPr lang="ru-RU" sz="850" dirty="0">
                <a:latin typeface="Georgia"/>
                <a:ea typeface="Calibri"/>
                <a:cs typeface="Times New Roman"/>
              </a:rPr>
              <a:t>В группе самого быстрого роста Китай увеличил темпы роста своего ВВП </a:t>
            </a:r>
            <a:r>
              <a:rPr lang="ru-RU" sz="850" dirty="0" smtClean="0">
                <a:latin typeface="Georgia"/>
                <a:ea typeface="Calibri"/>
                <a:cs typeface="Times New Roman"/>
              </a:rPr>
              <a:t/>
            </a:r>
            <a:br>
              <a:rPr lang="ru-RU" sz="850" dirty="0" smtClean="0">
                <a:latin typeface="Georgia"/>
                <a:ea typeface="Calibri"/>
                <a:cs typeface="Times New Roman"/>
              </a:rPr>
            </a:br>
            <a:r>
              <a:rPr lang="ru-RU" sz="850" dirty="0" smtClean="0">
                <a:latin typeface="Georgia"/>
                <a:ea typeface="Calibri"/>
                <a:cs typeface="Times New Roman"/>
              </a:rPr>
              <a:t>с </a:t>
            </a:r>
            <a:r>
              <a:rPr lang="ru-RU" sz="850" dirty="0">
                <a:latin typeface="Georgia"/>
                <a:ea typeface="Calibri"/>
                <a:cs typeface="Times New Roman"/>
              </a:rPr>
              <a:t>7,5% во втором квартале до 7,8% </a:t>
            </a:r>
            <a:r>
              <a:rPr lang="ru-RU" sz="850" dirty="0" smtClean="0">
                <a:latin typeface="Georgia"/>
                <a:ea typeface="Calibri"/>
                <a:cs typeface="Times New Roman"/>
              </a:rPr>
              <a:t/>
            </a:r>
            <a:br>
              <a:rPr lang="ru-RU" sz="850" dirty="0" smtClean="0">
                <a:latin typeface="Georgia"/>
                <a:ea typeface="Calibri"/>
                <a:cs typeface="Times New Roman"/>
              </a:rPr>
            </a:br>
            <a:r>
              <a:rPr lang="ru-RU" sz="850" dirty="0" smtClean="0">
                <a:latin typeface="Georgia"/>
                <a:ea typeface="Calibri"/>
                <a:cs typeface="Times New Roman"/>
              </a:rPr>
              <a:t>в </a:t>
            </a:r>
            <a:r>
              <a:rPr lang="ru-RU" sz="850" dirty="0">
                <a:latin typeface="Georgia"/>
                <a:ea typeface="Calibri"/>
                <a:cs typeface="Times New Roman"/>
              </a:rPr>
              <a:t>третьем квартале, чему способствовали государственные вложения в инфраструктуру и ослабление кредитно-денежной политики. </a:t>
            </a:r>
          </a:p>
          <a:p>
            <a:pPr>
              <a:spcAft>
                <a:spcPts val="400"/>
              </a:spcAft>
            </a:pPr>
            <a:r>
              <a:rPr lang="ru-RU" sz="850" dirty="0">
                <a:latin typeface="Georgia"/>
                <a:ea typeface="Calibri"/>
                <a:cs typeface="Times New Roman"/>
              </a:rPr>
              <a:t>Такой устойчивый общий рост подтвердил твердые намерения правительства достичь целевых темпов роста, даже несмотря на то, что по отдельным направлениям, таким как промышленное производство (+10,2% </a:t>
            </a:r>
            <a:r>
              <a:rPr lang="ru-RU" sz="850" dirty="0" smtClean="0">
                <a:latin typeface="Georgia"/>
                <a:ea typeface="Calibri"/>
                <a:cs typeface="Times New Roman"/>
              </a:rPr>
              <a:t/>
            </a:r>
            <a:br>
              <a:rPr lang="ru-RU" sz="850" dirty="0" smtClean="0">
                <a:latin typeface="Georgia"/>
                <a:ea typeface="Calibri"/>
                <a:cs typeface="Times New Roman"/>
              </a:rPr>
            </a:br>
            <a:r>
              <a:rPr lang="ru-RU" sz="850" dirty="0" smtClean="0">
                <a:latin typeface="Georgia"/>
                <a:ea typeface="Calibri"/>
                <a:cs typeface="Times New Roman"/>
              </a:rPr>
              <a:t>в </a:t>
            </a:r>
            <a:r>
              <a:rPr lang="ru-RU" sz="850" dirty="0">
                <a:latin typeface="Georgia"/>
                <a:ea typeface="Calibri"/>
                <a:cs typeface="Times New Roman"/>
              </a:rPr>
              <a:t>годовом исчислении) и розничные продажи (+13,3% в годовом исчислении</a:t>
            </a:r>
            <a:r>
              <a:rPr lang="ru-RU" sz="850" dirty="0" smtClean="0">
                <a:latin typeface="Georgia"/>
                <a:ea typeface="Calibri"/>
                <a:cs typeface="Times New Roman"/>
              </a:rPr>
              <a:t>), результаты </a:t>
            </a:r>
            <a:r>
              <a:rPr lang="ru-RU" sz="850" dirty="0">
                <a:latin typeface="Georgia"/>
                <a:ea typeface="Calibri"/>
                <a:cs typeface="Times New Roman"/>
              </a:rPr>
              <a:t>были </a:t>
            </a:r>
            <a:r>
              <a:rPr lang="ru-RU" sz="850" dirty="0" smtClean="0">
                <a:latin typeface="Georgia"/>
                <a:ea typeface="Calibri"/>
                <a:cs typeface="Times New Roman"/>
              </a:rPr>
              <a:t>несколько </a:t>
            </a:r>
            <a:r>
              <a:rPr lang="ru-RU" sz="850" dirty="0">
                <a:latin typeface="Georgia"/>
                <a:ea typeface="Calibri"/>
                <a:cs typeface="Times New Roman"/>
              </a:rPr>
              <a:t>ниже планируемых. </a:t>
            </a:r>
            <a:endParaRPr lang="ru-RU" sz="850" dirty="0" smtClean="0">
              <a:latin typeface="Georgia"/>
              <a:ea typeface="Calibri"/>
              <a:cs typeface="Times New Roman"/>
            </a:endParaRPr>
          </a:p>
          <a:p>
            <a:pPr>
              <a:spcAft>
                <a:spcPts val="400"/>
              </a:spcAft>
            </a:pPr>
            <a:r>
              <a:rPr lang="ru-RU" sz="850" dirty="0" smtClean="0">
                <a:latin typeface="Georgia"/>
                <a:ea typeface="Calibri"/>
                <a:cs typeface="Times New Roman"/>
              </a:rPr>
              <a:t>Мы уточнили наш прогноз </a:t>
            </a:r>
            <a:r>
              <a:rPr lang="ru-RU" sz="850" dirty="0" smtClean="0">
                <a:latin typeface="Georgia"/>
                <a:ea typeface="Calibri"/>
                <a:cs typeface="Times New Roman"/>
              </a:rPr>
              <a:t/>
            </a:r>
            <a:br>
              <a:rPr lang="ru-RU" sz="850" dirty="0" smtClean="0">
                <a:latin typeface="Georgia"/>
                <a:ea typeface="Calibri"/>
                <a:cs typeface="Times New Roman"/>
              </a:rPr>
            </a:br>
            <a:r>
              <a:rPr lang="ru-RU" sz="850" dirty="0" smtClean="0">
                <a:latin typeface="Georgia"/>
                <a:ea typeface="Calibri"/>
                <a:cs typeface="Times New Roman"/>
              </a:rPr>
              <a:t>в </a:t>
            </a:r>
            <a:r>
              <a:rPr lang="ru-RU" sz="850" dirty="0" smtClean="0">
                <a:latin typeface="Georgia"/>
                <a:ea typeface="Calibri"/>
                <a:cs typeface="Times New Roman"/>
              </a:rPr>
              <a:t>отношении ВВП Китая в сторону незначительного повышения до 7,6% </a:t>
            </a:r>
            <a:r>
              <a:rPr lang="ru-RU" sz="850" dirty="0" smtClean="0">
                <a:latin typeface="Georgia"/>
                <a:ea typeface="Calibri"/>
                <a:cs typeface="Times New Roman"/>
              </a:rPr>
              <a:t/>
            </a:r>
            <a:br>
              <a:rPr lang="ru-RU" sz="850" dirty="0" smtClean="0">
                <a:latin typeface="Georgia"/>
                <a:ea typeface="Calibri"/>
                <a:cs typeface="Times New Roman"/>
              </a:rPr>
            </a:br>
            <a:r>
              <a:rPr lang="ru-RU" sz="850" dirty="0" smtClean="0">
                <a:latin typeface="Georgia"/>
                <a:ea typeface="Calibri"/>
                <a:cs typeface="Times New Roman"/>
              </a:rPr>
              <a:t>в </a:t>
            </a:r>
            <a:r>
              <a:rPr lang="ru-RU" sz="850" dirty="0" smtClean="0">
                <a:latin typeface="Georgia"/>
                <a:ea typeface="Calibri"/>
                <a:cs typeface="Times New Roman"/>
              </a:rPr>
              <a:t>2013 году и  7,5% в 2014 году в соответствии с целевыми темпами роста.  </a:t>
            </a:r>
          </a:p>
          <a:p>
            <a:pPr>
              <a:spcAft>
                <a:spcPts val="400"/>
              </a:spcAft>
            </a:pPr>
            <a:r>
              <a:rPr lang="ru-RU" sz="850" dirty="0">
                <a:latin typeface="Georgia"/>
                <a:ea typeface="Calibri"/>
                <a:cs typeface="Times New Roman"/>
              </a:rPr>
              <a:t>Замедление темпов роста еще более заметно в других (ранее не менее быстрых) группах роста, где находятся Индия и Бразилия, даже несмотря на то, что в абсолютном выражении они продолжают расти более быстрыми темпами, чем экономика США или ЕС.  </a:t>
            </a:r>
            <a:endParaRPr lang="ru-RU" sz="850" dirty="0" smtClean="0">
              <a:latin typeface="Georgia"/>
              <a:ea typeface="Calibri"/>
              <a:cs typeface="Times New Roman"/>
            </a:endParaRPr>
          </a:p>
          <a:p>
            <a:pPr>
              <a:spcAft>
                <a:spcPts val="400"/>
              </a:spcAft>
            </a:pPr>
            <a:r>
              <a:rPr lang="ru-RU" sz="850" dirty="0" smtClean="0">
                <a:latin typeface="Georgia"/>
                <a:ea typeface="Calibri"/>
                <a:cs typeface="Times New Roman"/>
              </a:rPr>
              <a:t>Для сравнения: в группе самого медленного развития, где находятся развитые страны, темпы роста оставались низкими, но стабильными, </a:t>
            </a:r>
            <a:r>
              <a:rPr lang="ru-RU" sz="850" dirty="0"/>
              <a:t>–</a:t>
            </a:r>
            <a:r>
              <a:rPr lang="ru-RU" sz="850" dirty="0" smtClean="0">
                <a:latin typeface="Georgia"/>
                <a:ea typeface="Calibri"/>
                <a:cs typeface="Times New Roman"/>
              </a:rPr>
              <a:t> в среднем около 0,2% в год.  </a:t>
            </a:r>
            <a:endParaRPr lang="ru-RU" sz="850" dirty="0" smtClean="0">
              <a:latin typeface="Georgia"/>
              <a:ea typeface="Calibri"/>
              <a:cs typeface="Times New Roman"/>
            </a:endParaRPr>
          </a:p>
          <a:p>
            <a:pPr>
              <a:spcAft>
                <a:spcPts val="400"/>
              </a:spcAft>
            </a:pPr>
            <a:r>
              <a:rPr lang="ru-RU" sz="850" dirty="0" smtClean="0">
                <a:latin typeface="Georgia"/>
                <a:ea typeface="Calibri"/>
                <a:cs typeface="Times New Roman"/>
              </a:rPr>
              <a:t>В </a:t>
            </a:r>
            <a:r>
              <a:rPr lang="ru-RU" sz="850" dirty="0" smtClean="0">
                <a:latin typeface="Georgia"/>
                <a:ea typeface="Calibri"/>
                <a:cs typeface="Times New Roman"/>
              </a:rPr>
              <a:t>некоторых случаях наибольшие </a:t>
            </a:r>
            <a:r>
              <a:rPr lang="ru-RU" sz="850" dirty="0" smtClean="0">
                <a:latin typeface="Georgia"/>
                <a:ea typeface="Calibri"/>
                <a:cs typeface="Times New Roman"/>
              </a:rPr>
              <a:t/>
            </a:r>
            <a:br>
              <a:rPr lang="ru-RU" sz="850" dirty="0" smtClean="0">
                <a:latin typeface="Georgia"/>
                <a:ea typeface="Calibri"/>
                <a:cs typeface="Times New Roman"/>
              </a:rPr>
            </a:br>
            <a:r>
              <a:rPr lang="ru-RU" sz="850" dirty="0" smtClean="0">
                <a:latin typeface="Georgia"/>
                <a:ea typeface="Calibri"/>
                <a:cs typeface="Times New Roman"/>
              </a:rPr>
              <a:t>риски </a:t>
            </a:r>
            <a:r>
              <a:rPr lang="ru-RU" sz="850" dirty="0" smtClean="0">
                <a:latin typeface="Georgia"/>
                <a:ea typeface="Calibri"/>
                <a:cs typeface="Times New Roman"/>
              </a:rPr>
              <a:t>для роста были связаны с политической нестабильностью.</a:t>
            </a:r>
            <a:endParaRPr lang="ru-RU" sz="850" dirty="0">
              <a:latin typeface="Georgia"/>
              <a:ea typeface="Calibri"/>
              <a:cs typeface="Times New Roman"/>
            </a:endParaRPr>
          </a:p>
          <a:p>
            <a:pPr>
              <a:spcAft>
                <a:spcPts val="400"/>
              </a:spcAft>
            </a:pPr>
            <a:r>
              <a:rPr lang="ru-RU" sz="850" dirty="0">
                <a:latin typeface="Georgia"/>
                <a:ea typeface="Calibri"/>
                <a:cs typeface="Times New Roman"/>
              </a:rPr>
              <a:t>И наконец, США по-прежнему находились в группе среднего роста.  </a:t>
            </a:r>
            <a:r>
              <a:rPr lang="ru-RU" sz="850" dirty="0" smtClean="0">
                <a:latin typeface="Georgia"/>
                <a:ea typeface="Calibri"/>
                <a:cs typeface="Times New Roman"/>
              </a:rPr>
              <a:t/>
            </a:r>
            <a:br>
              <a:rPr lang="ru-RU" sz="850" dirty="0" smtClean="0">
                <a:latin typeface="Georgia"/>
                <a:ea typeface="Calibri"/>
                <a:cs typeface="Times New Roman"/>
              </a:rPr>
            </a:br>
            <a:r>
              <a:rPr lang="ru-RU" sz="850" dirty="0" smtClean="0">
                <a:latin typeface="Georgia"/>
                <a:ea typeface="Calibri"/>
                <a:cs typeface="Times New Roman"/>
              </a:rPr>
              <a:t>В </a:t>
            </a:r>
            <a:r>
              <a:rPr lang="ru-RU" sz="850" dirty="0">
                <a:latin typeface="Georgia"/>
                <a:ea typeface="Calibri"/>
                <a:cs typeface="Times New Roman"/>
              </a:rPr>
              <a:t>то же время, согласно нашим предварительным прогнозам, </a:t>
            </a:r>
            <a:r>
              <a:rPr lang="ru-RU" sz="850" dirty="0" smtClean="0">
                <a:latin typeface="Georgia"/>
                <a:ea typeface="Calibri"/>
                <a:cs typeface="Times New Roman"/>
              </a:rPr>
              <a:t/>
            </a:r>
            <a:br>
              <a:rPr lang="ru-RU" sz="850" dirty="0" smtClean="0">
                <a:latin typeface="Georgia"/>
                <a:ea typeface="Calibri"/>
                <a:cs typeface="Times New Roman"/>
              </a:rPr>
            </a:br>
            <a:r>
              <a:rPr lang="ru-RU" sz="850" dirty="0" smtClean="0">
                <a:latin typeface="Georgia"/>
                <a:ea typeface="Calibri"/>
                <a:cs typeface="Times New Roman"/>
              </a:rPr>
              <a:t>в </a:t>
            </a:r>
            <a:r>
              <a:rPr lang="ru-RU" sz="850" dirty="0">
                <a:latin typeface="Georgia"/>
                <a:ea typeface="Calibri"/>
                <a:cs typeface="Times New Roman"/>
              </a:rPr>
              <a:t>будущем переговоры о потолке государственного долга США не будут продолжительными. Важной датой </a:t>
            </a:r>
            <a:r>
              <a:rPr lang="ru-RU" sz="850" dirty="0" smtClean="0">
                <a:latin typeface="Georgia"/>
                <a:ea typeface="Calibri"/>
                <a:cs typeface="Times New Roman"/>
              </a:rPr>
              <a:t/>
            </a:r>
            <a:br>
              <a:rPr lang="ru-RU" sz="850" dirty="0" smtClean="0">
                <a:latin typeface="Georgia"/>
                <a:ea typeface="Calibri"/>
                <a:cs typeface="Times New Roman"/>
              </a:rPr>
            </a:br>
            <a:r>
              <a:rPr lang="ru-RU" sz="850" dirty="0" smtClean="0">
                <a:latin typeface="Georgia"/>
                <a:ea typeface="Calibri"/>
                <a:cs typeface="Times New Roman"/>
              </a:rPr>
              <a:t>в </a:t>
            </a:r>
            <a:r>
              <a:rPr lang="ru-RU" sz="850" dirty="0">
                <a:latin typeface="Georgia"/>
                <a:ea typeface="Calibri"/>
                <a:cs typeface="Times New Roman"/>
              </a:rPr>
              <a:t>вашем календаре станет 7 февраля будущего года, когда вновь истечет </a:t>
            </a:r>
            <a:r>
              <a:rPr lang="ru-RU" sz="850" dirty="0" smtClean="0">
                <a:latin typeface="Georgia"/>
                <a:ea typeface="Calibri"/>
                <a:cs typeface="Times New Roman"/>
              </a:rPr>
              <a:t/>
            </a:r>
            <a:br>
              <a:rPr lang="ru-RU" sz="850" dirty="0" smtClean="0">
                <a:latin typeface="Georgia"/>
                <a:ea typeface="Calibri"/>
                <a:cs typeface="Times New Roman"/>
              </a:rPr>
            </a:br>
            <a:r>
              <a:rPr lang="ru-RU" sz="850" dirty="0" smtClean="0">
                <a:latin typeface="Georgia"/>
                <a:ea typeface="Calibri"/>
                <a:cs typeface="Times New Roman"/>
              </a:rPr>
              <a:t>срок </a:t>
            </a:r>
            <a:r>
              <a:rPr lang="ru-RU" sz="850" dirty="0">
                <a:latin typeface="Georgia"/>
                <a:ea typeface="Calibri"/>
                <a:cs typeface="Times New Roman"/>
              </a:rPr>
              <a:t>действия лимита по госдолгу </a:t>
            </a:r>
            <a:r>
              <a:rPr lang="ru-RU" sz="850" dirty="0" smtClean="0">
                <a:latin typeface="Georgia"/>
                <a:ea typeface="Calibri"/>
                <a:cs typeface="Times New Roman"/>
              </a:rPr>
              <a:t/>
            </a:r>
            <a:br>
              <a:rPr lang="ru-RU" sz="850" dirty="0" smtClean="0">
                <a:latin typeface="Georgia"/>
                <a:ea typeface="Calibri"/>
                <a:cs typeface="Times New Roman"/>
              </a:rPr>
            </a:br>
            <a:r>
              <a:rPr lang="ru-RU" sz="850" dirty="0" smtClean="0">
                <a:latin typeface="Georgia"/>
                <a:ea typeface="Calibri"/>
                <a:cs typeface="Times New Roman"/>
              </a:rPr>
              <a:t>для </a:t>
            </a:r>
            <a:r>
              <a:rPr lang="ru-RU" sz="850" dirty="0">
                <a:latin typeface="Georgia"/>
                <a:ea typeface="Calibri"/>
                <a:cs typeface="Times New Roman"/>
              </a:rPr>
              <a:t>Министерства финансов США.    </a:t>
            </a:r>
            <a:endParaRPr lang="ru-RU" sz="850" dirty="0">
              <a:effectLst/>
              <a:latin typeface="Georgia"/>
              <a:ea typeface="Calibri"/>
              <a:cs typeface="Times New Roman"/>
            </a:endParaRPr>
          </a:p>
        </p:txBody>
      </p:sp>
      <p:sp>
        <p:nvSpPr>
          <p:cNvPr id="28" name="Title Placeholder 1"/>
          <p:cNvSpPr txBox="1">
            <a:spLocks/>
          </p:cNvSpPr>
          <p:nvPr/>
        </p:nvSpPr>
        <p:spPr>
          <a:xfrm>
            <a:off x="422574" y="4852309"/>
            <a:ext cx="5420278" cy="252338"/>
          </a:xfrm>
          <a:prstGeom prst="rect">
            <a:avLst/>
          </a:prstGeom>
        </p:spPr>
        <p:txBody>
          <a:bodyPr vert="horz" lIns="0" tIns="0" rIns="0" bIns="0" rtlCol="0" anchor="t" anchorCtr="0">
            <a:noAutofit/>
          </a:bodyPr>
          <a:lstStyle>
            <a:lvl1pPr algn="l" defTabSz="1018705" rtl="0" eaLnBrk="1" latinLnBrk="0" hangingPunct="1">
              <a:lnSpc>
                <a:spcPct val="100000"/>
              </a:lnSpc>
              <a:spcBef>
                <a:spcPct val="0"/>
              </a:spcBef>
              <a:buNone/>
              <a:defRPr sz="2000" b="1" i="1" kern="1200">
                <a:solidFill>
                  <a:schemeClr val="tx1"/>
                </a:solidFill>
                <a:latin typeface="+mj-lt"/>
                <a:ea typeface="+mj-ea"/>
                <a:cs typeface="+mj-cs"/>
              </a:defRPr>
            </a:lvl1pPr>
          </a:lstStyle>
          <a:p>
            <a:r>
              <a:rPr lang="ru-RU" sz="1400" dirty="0" smtClean="0">
                <a:solidFill>
                  <a:schemeClr val="bg1"/>
                </a:solidFill>
              </a:rPr>
              <a:t>Экономический рост в Европе </a:t>
            </a:r>
            <a:r>
              <a:rPr lang="ru-RU" sz="1400" dirty="0">
                <a:solidFill>
                  <a:schemeClr val="bg1"/>
                </a:solidFill>
              </a:rPr>
              <a:t>–</a:t>
            </a:r>
            <a:r>
              <a:rPr lang="ru-RU" sz="1400" dirty="0" smtClean="0">
                <a:solidFill>
                  <a:schemeClr val="bg1"/>
                </a:solidFill>
              </a:rPr>
              <a:t> вы его видите?</a:t>
            </a:r>
          </a:p>
        </p:txBody>
      </p:sp>
      <p:sp>
        <p:nvSpPr>
          <p:cNvPr id="29" name="TextBox 28"/>
          <p:cNvSpPr txBox="1"/>
          <p:nvPr/>
        </p:nvSpPr>
        <p:spPr>
          <a:xfrm>
            <a:off x="410020" y="5165750"/>
            <a:ext cx="6754367" cy="5119663"/>
          </a:xfrm>
          <a:prstGeom prst="rect">
            <a:avLst/>
          </a:prstGeom>
          <a:noFill/>
        </p:spPr>
        <p:txBody>
          <a:bodyPr wrap="square" lIns="0" tIns="0" rIns="0" bIns="0" numCol="3" spcCol="144000" rtlCol="0">
            <a:noAutofit/>
          </a:bodyPr>
          <a:lstStyle/>
          <a:p>
            <a:endParaRPr lang="ru-RU" sz="800" b="1" i="1" dirty="0" smtClean="0">
              <a:solidFill>
                <a:schemeClr val="bg2"/>
              </a:solidFill>
              <a:latin typeface="+mj-lt"/>
            </a:endParaRPr>
          </a:p>
          <a:p>
            <a:endParaRPr lang="ru-RU" sz="800" b="1" i="1" dirty="0">
              <a:solidFill>
                <a:schemeClr val="bg2"/>
              </a:solidFill>
              <a:latin typeface="+mj-lt"/>
            </a:endParaRPr>
          </a:p>
          <a:p>
            <a:endParaRPr lang="ru-RU" sz="800" b="1" i="1" dirty="0" smtClean="0">
              <a:solidFill>
                <a:schemeClr val="bg2"/>
              </a:solidFill>
              <a:latin typeface="+mj-lt"/>
            </a:endParaRPr>
          </a:p>
          <a:p>
            <a:endParaRPr lang="ru-RU" sz="800" b="1" i="1" dirty="0" smtClean="0">
              <a:solidFill>
                <a:schemeClr val="bg2"/>
              </a:solidFill>
              <a:latin typeface="+mj-lt"/>
            </a:endParaRPr>
          </a:p>
          <a:p>
            <a:r>
              <a:rPr lang="ru-RU" sz="800" b="1" i="1" dirty="0" smtClean="0">
                <a:solidFill>
                  <a:schemeClr val="bg2"/>
                </a:solidFill>
                <a:latin typeface="+mj-lt"/>
              </a:rPr>
              <a:t>На фоне увеличения темпов роста в странах с развитой экономикой каковы перспективы для экономики стран Центральной и Восточной Европы (ЦВЕ)?</a:t>
            </a:r>
          </a:p>
          <a:p>
            <a:endParaRPr lang="ru-RU" sz="800" b="1" i="1" dirty="0" smtClean="0">
              <a:solidFill>
                <a:schemeClr val="bg2"/>
              </a:solidFill>
              <a:latin typeface="+mj-lt"/>
            </a:endParaRPr>
          </a:p>
          <a:p>
            <a:pPr>
              <a:tabLst>
                <a:tab pos="361950" algn="l"/>
              </a:tabLst>
            </a:pPr>
            <a:r>
              <a:rPr lang="ru-RU" sz="800" dirty="0" smtClean="0">
                <a:solidFill>
                  <a:schemeClr val="bg2"/>
                </a:solidFill>
                <a:latin typeface="+mj-lt"/>
              </a:rPr>
              <a:t>Большинство </a:t>
            </a:r>
            <a:r>
              <a:rPr lang="ru-RU" sz="800" dirty="0">
                <a:solidFill>
                  <a:schemeClr val="bg2"/>
                </a:solidFill>
                <a:latin typeface="+mj-lt"/>
              </a:rPr>
              <a:t>стран ЦВЕ –</a:t>
            </a:r>
            <a:r>
              <a:rPr lang="ru-RU" sz="800" dirty="0">
                <a:solidFill>
                  <a:schemeClr val="bg2"/>
                </a:solidFill>
              </a:rPr>
              <a:t> </a:t>
            </a:r>
            <a:r>
              <a:rPr lang="ru-RU" sz="800" dirty="0" smtClean="0">
                <a:solidFill>
                  <a:schemeClr val="bg2"/>
                </a:solidFill>
                <a:latin typeface="+mj-lt"/>
              </a:rPr>
              <a:t>небольшие</a:t>
            </a:r>
            <a:r>
              <a:rPr lang="ru-RU" sz="800" dirty="0">
                <a:solidFill>
                  <a:schemeClr val="bg2"/>
                </a:solidFill>
                <a:latin typeface="+mj-lt"/>
              </a:rPr>
              <a:t>, сравнительно открытые</a:t>
            </a:r>
            <a:r>
              <a:rPr lang="ru-RU" sz="800" dirty="0" smtClean="0">
                <a:solidFill>
                  <a:schemeClr val="bg2"/>
                </a:solidFill>
                <a:latin typeface="+mj-lt"/>
              </a:rPr>
              <a:t>, и  </a:t>
            </a:r>
            <a:r>
              <a:rPr lang="ru-RU" sz="800" dirty="0">
                <a:solidFill>
                  <a:schemeClr val="bg2"/>
                </a:solidFill>
                <a:latin typeface="+mj-lt"/>
              </a:rPr>
              <a:t>темпы </a:t>
            </a:r>
            <a:r>
              <a:rPr lang="ru-RU" sz="800" dirty="0" smtClean="0">
                <a:solidFill>
                  <a:schemeClr val="bg2"/>
                </a:solidFill>
                <a:latin typeface="+mj-lt"/>
              </a:rPr>
              <a:t>их роста сильно </a:t>
            </a:r>
            <a:r>
              <a:rPr lang="ru-RU" sz="800" dirty="0">
                <a:solidFill>
                  <a:schemeClr val="bg2"/>
                </a:solidFill>
                <a:latin typeface="+mj-lt"/>
              </a:rPr>
              <a:t>зависят от экспорта, прежде всего </a:t>
            </a:r>
            <a:r>
              <a:rPr lang="ru-RU" sz="800" dirty="0" smtClean="0">
                <a:solidFill>
                  <a:schemeClr val="bg2"/>
                </a:solidFill>
                <a:latin typeface="+mj-lt"/>
              </a:rPr>
              <a:t/>
            </a:r>
            <a:br>
              <a:rPr lang="ru-RU" sz="800" dirty="0" smtClean="0">
                <a:solidFill>
                  <a:schemeClr val="bg2"/>
                </a:solidFill>
                <a:latin typeface="+mj-lt"/>
              </a:rPr>
            </a:br>
            <a:r>
              <a:rPr lang="ru-RU" sz="800" dirty="0" smtClean="0">
                <a:solidFill>
                  <a:schemeClr val="bg2"/>
                </a:solidFill>
                <a:latin typeface="+mj-lt"/>
              </a:rPr>
              <a:t>в </a:t>
            </a:r>
            <a:r>
              <a:rPr lang="ru-RU" sz="800" dirty="0">
                <a:solidFill>
                  <a:schemeClr val="bg2"/>
                </a:solidFill>
                <a:latin typeface="+mj-lt"/>
              </a:rPr>
              <a:t>страны ЕС. Это делает их очень чувствительными к изменениям в странах </a:t>
            </a:r>
            <a:r>
              <a:rPr lang="ru-RU" sz="800" dirty="0" smtClean="0">
                <a:solidFill>
                  <a:schemeClr val="bg2"/>
                </a:solidFill>
                <a:latin typeface="+mj-lt"/>
              </a:rPr>
              <a:t/>
            </a:r>
            <a:br>
              <a:rPr lang="ru-RU" sz="800" dirty="0" smtClean="0">
                <a:solidFill>
                  <a:schemeClr val="bg2"/>
                </a:solidFill>
                <a:latin typeface="+mj-lt"/>
              </a:rPr>
            </a:br>
            <a:r>
              <a:rPr lang="ru-RU" sz="800" dirty="0" smtClean="0">
                <a:solidFill>
                  <a:schemeClr val="bg2"/>
                </a:solidFill>
                <a:latin typeface="+mj-lt"/>
              </a:rPr>
              <a:t>с </a:t>
            </a:r>
            <a:r>
              <a:rPr lang="ru-RU" sz="800" dirty="0">
                <a:solidFill>
                  <a:schemeClr val="bg2"/>
                </a:solidFill>
                <a:latin typeface="+mj-lt"/>
              </a:rPr>
              <a:t>развитой экономикой. </a:t>
            </a:r>
            <a:endParaRPr lang="ru-RU" sz="800" dirty="0" smtClean="0">
              <a:solidFill>
                <a:schemeClr val="bg2"/>
              </a:solidFill>
              <a:latin typeface="+mj-lt"/>
            </a:endParaRPr>
          </a:p>
          <a:p>
            <a:pPr>
              <a:tabLst>
                <a:tab pos="361950" algn="l"/>
              </a:tabLst>
            </a:pPr>
            <a:endParaRPr lang="ru-RU" sz="800" dirty="0">
              <a:solidFill>
                <a:schemeClr val="bg2"/>
              </a:solidFill>
              <a:latin typeface="+mj-lt"/>
            </a:endParaRPr>
          </a:p>
          <a:p>
            <a:pPr>
              <a:tabLst>
                <a:tab pos="361950" algn="l"/>
              </a:tabLst>
            </a:pPr>
            <a:r>
              <a:rPr lang="ru-RU" sz="800" dirty="0" smtClean="0">
                <a:solidFill>
                  <a:schemeClr val="bg2"/>
                </a:solidFill>
                <a:latin typeface="+mj-lt"/>
              </a:rPr>
              <a:t>Страны </a:t>
            </a:r>
            <a:r>
              <a:rPr lang="ru-RU" sz="800" dirty="0">
                <a:solidFill>
                  <a:schemeClr val="bg2"/>
                </a:solidFill>
                <a:latin typeface="+mj-lt"/>
              </a:rPr>
              <a:t>ЦВЕ можно разделить на три группы. Небольшие экономики стран Балтии наиболее серьезно пострадали от кризиса (годовой ВВП в </a:t>
            </a:r>
            <a:r>
              <a:rPr lang="ru-RU" sz="800" dirty="0" smtClean="0">
                <a:solidFill>
                  <a:schemeClr val="bg2"/>
                </a:solidFill>
                <a:latin typeface="+mj-lt"/>
              </a:rPr>
              <a:t>2009 г. </a:t>
            </a:r>
            <a:r>
              <a:rPr lang="ru-RU" sz="800" dirty="0">
                <a:solidFill>
                  <a:schemeClr val="bg2"/>
                </a:solidFill>
                <a:latin typeface="+mj-lt"/>
              </a:rPr>
              <a:t>снизился </a:t>
            </a:r>
            <a:r>
              <a:rPr lang="ru-RU" sz="800" dirty="0" smtClean="0">
                <a:solidFill>
                  <a:schemeClr val="bg2"/>
                </a:solidFill>
                <a:latin typeface="+mj-lt"/>
              </a:rPr>
              <a:t/>
            </a:r>
            <a:br>
              <a:rPr lang="ru-RU" sz="800" dirty="0" smtClean="0">
                <a:solidFill>
                  <a:schemeClr val="bg2"/>
                </a:solidFill>
                <a:latin typeface="+mj-lt"/>
              </a:rPr>
            </a:br>
            <a:r>
              <a:rPr lang="ru-RU" sz="800" dirty="0" smtClean="0">
                <a:solidFill>
                  <a:schemeClr val="bg2"/>
                </a:solidFill>
                <a:latin typeface="+mj-lt"/>
              </a:rPr>
              <a:t>на </a:t>
            </a:r>
            <a:r>
              <a:rPr lang="ru-RU" sz="800" dirty="0">
                <a:solidFill>
                  <a:schemeClr val="bg2"/>
                </a:solidFill>
                <a:latin typeface="+mj-lt"/>
              </a:rPr>
              <a:t>15%), но сегодня они </a:t>
            </a:r>
            <a:r>
              <a:rPr lang="ru-RU" sz="800" dirty="0" smtClean="0">
                <a:solidFill>
                  <a:schemeClr val="bg2"/>
                </a:solidFill>
                <a:latin typeface="+mj-lt"/>
              </a:rPr>
              <a:t> быстрее других </a:t>
            </a:r>
            <a:r>
              <a:rPr lang="ru-RU" sz="800" dirty="0">
                <a:solidFill>
                  <a:schemeClr val="bg2"/>
                </a:solidFill>
                <a:latin typeface="+mj-lt"/>
              </a:rPr>
              <a:t>набирают потерянные темпы роста. Я думаю, что в течение следующих 5 лет темпы их роста составят 3,5% – 4% в год. </a:t>
            </a:r>
            <a:endParaRPr lang="ru-RU" sz="800" dirty="0" smtClean="0">
              <a:solidFill>
                <a:schemeClr val="bg2"/>
              </a:solidFill>
              <a:latin typeface="+mj-lt"/>
            </a:endParaRPr>
          </a:p>
          <a:p>
            <a:pPr>
              <a:tabLst>
                <a:tab pos="361950" algn="l"/>
              </a:tabLst>
            </a:pPr>
            <a:endParaRPr lang="ru-RU" sz="800" dirty="0">
              <a:solidFill>
                <a:schemeClr val="bg2"/>
              </a:solidFill>
              <a:latin typeface="+mj-lt"/>
            </a:endParaRPr>
          </a:p>
          <a:p>
            <a:pPr>
              <a:tabLst>
                <a:tab pos="361950" algn="l"/>
              </a:tabLst>
            </a:pPr>
            <a:r>
              <a:rPr lang="ru-RU" sz="800" dirty="0" smtClean="0">
                <a:solidFill>
                  <a:schemeClr val="bg2"/>
                </a:solidFill>
                <a:latin typeface="+mj-lt"/>
              </a:rPr>
              <a:t>Следующую </a:t>
            </a:r>
            <a:r>
              <a:rPr lang="ru-RU" sz="800" dirty="0">
                <a:solidFill>
                  <a:schemeClr val="bg2"/>
                </a:solidFill>
                <a:latin typeface="+mj-lt"/>
              </a:rPr>
              <a:t>группу составляют </a:t>
            </a:r>
            <a:r>
              <a:rPr lang="ru-RU" sz="800" dirty="0" smtClean="0">
                <a:solidFill>
                  <a:schemeClr val="bg2"/>
                </a:solidFill>
                <a:latin typeface="+mj-lt"/>
              </a:rPr>
              <a:t>более крупные по размеру экономики страны, </a:t>
            </a:r>
            <a:r>
              <a:rPr lang="ru-RU" sz="800" dirty="0" smtClean="0">
                <a:solidFill>
                  <a:schemeClr val="bg2"/>
                </a:solidFill>
                <a:latin typeface="+mj-lt"/>
              </a:rPr>
              <a:t/>
            </a:r>
            <a:br>
              <a:rPr lang="ru-RU" sz="800" dirty="0" smtClean="0">
                <a:solidFill>
                  <a:schemeClr val="bg2"/>
                </a:solidFill>
                <a:latin typeface="+mj-lt"/>
              </a:rPr>
            </a:br>
            <a:r>
              <a:rPr lang="ru-RU" sz="800" dirty="0" smtClean="0">
                <a:solidFill>
                  <a:schemeClr val="bg2"/>
                </a:solidFill>
                <a:latin typeface="+mj-lt"/>
              </a:rPr>
              <a:t>в </a:t>
            </a:r>
            <a:r>
              <a:rPr lang="ru-RU" sz="800" dirty="0">
                <a:solidFill>
                  <a:schemeClr val="bg2"/>
                </a:solidFill>
                <a:latin typeface="+mj-lt"/>
              </a:rPr>
              <a:t>нее входят Болгария, Румыния и Польша. Эти страны ориентированы на экспорт, </a:t>
            </a:r>
            <a:r>
              <a:rPr lang="ru-RU" sz="800" dirty="0" smtClean="0">
                <a:solidFill>
                  <a:schemeClr val="bg2"/>
                </a:solidFill>
                <a:latin typeface="+mj-lt"/>
              </a:rPr>
              <a:t/>
            </a:r>
            <a:br>
              <a:rPr lang="ru-RU" sz="800" dirty="0" smtClean="0">
                <a:solidFill>
                  <a:schemeClr val="bg2"/>
                </a:solidFill>
                <a:latin typeface="+mj-lt"/>
              </a:rPr>
            </a:br>
            <a:r>
              <a:rPr lang="ru-RU" sz="800" dirty="0" smtClean="0">
                <a:solidFill>
                  <a:schemeClr val="bg2"/>
                </a:solidFill>
                <a:latin typeface="+mj-lt"/>
              </a:rPr>
              <a:t>для </a:t>
            </a:r>
            <a:r>
              <a:rPr lang="ru-RU" sz="800" dirty="0">
                <a:solidFill>
                  <a:schemeClr val="bg2"/>
                </a:solidFill>
                <a:latin typeface="+mj-lt"/>
              </a:rPr>
              <a:t>них характерны сравнительно благоприятные  условия ведения бизнеса и наличие квалифицированных трудовых ресурсов.  Я думаю, что в течение следующих 5 лет темпы их роста составят 2%–3% в год</a:t>
            </a:r>
            <a:r>
              <a:rPr lang="ru-RU" sz="800" dirty="0" smtClean="0">
                <a:solidFill>
                  <a:schemeClr val="bg2"/>
                </a:solidFill>
                <a:latin typeface="+mj-lt"/>
              </a:rPr>
              <a:t>.</a:t>
            </a:r>
          </a:p>
          <a:p>
            <a:pPr>
              <a:tabLst>
                <a:tab pos="361950" algn="l"/>
              </a:tabLst>
            </a:pPr>
            <a:r>
              <a:rPr lang="ru-RU" sz="800" dirty="0" smtClean="0">
                <a:solidFill>
                  <a:schemeClr val="bg2"/>
                </a:solidFill>
                <a:latin typeface="+mj-lt"/>
              </a:rPr>
              <a:t> </a:t>
            </a:r>
            <a:endParaRPr lang="ru-RU" sz="800" dirty="0">
              <a:solidFill>
                <a:schemeClr val="bg2"/>
              </a:solidFill>
              <a:latin typeface="+mj-lt"/>
            </a:endParaRPr>
          </a:p>
          <a:p>
            <a:pPr>
              <a:tabLst>
                <a:tab pos="361950" algn="l"/>
              </a:tabLst>
            </a:pPr>
            <a:r>
              <a:rPr lang="ru-RU" sz="800" dirty="0" smtClean="0">
                <a:solidFill>
                  <a:schemeClr val="bg2"/>
                </a:solidFill>
                <a:latin typeface="+mj-lt"/>
              </a:rPr>
              <a:t>И </a:t>
            </a:r>
            <a:r>
              <a:rPr lang="ru-RU" sz="800" dirty="0">
                <a:solidFill>
                  <a:schemeClr val="bg2"/>
                </a:solidFill>
                <a:latin typeface="+mj-lt"/>
              </a:rPr>
              <a:t>наконец, третья группа, куда вошли проблемные страны, такие как Венгрия (высокий государственный долг) и Словения (высокий частный долг), будет бороться за </a:t>
            </a:r>
            <a:r>
              <a:rPr lang="ru-RU" sz="800" dirty="0" smtClean="0">
                <a:solidFill>
                  <a:schemeClr val="bg2"/>
                </a:solidFill>
                <a:latin typeface="+mj-lt"/>
              </a:rPr>
              <a:t>достижение </a:t>
            </a:r>
            <a:r>
              <a:rPr lang="ru-RU" sz="800" dirty="0">
                <a:solidFill>
                  <a:schemeClr val="bg2"/>
                </a:solidFill>
                <a:latin typeface="+mj-lt"/>
              </a:rPr>
              <a:t>в среднем 1,5</a:t>
            </a:r>
            <a:r>
              <a:rPr lang="ru-RU" sz="800" dirty="0" smtClean="0">
                <a:solidFill>
                  <a:schemeClr val="bg2"/>
                </a:solidFill>
                <a:latin typeface="+mj-lt"/>
              </a:rPr>
              <a:t>%-ного </a:t>
            </a:r>
            <a:r>
              <a:rPr lang="ru-RU" sz="800" dirty="0">
                <a:solidFill>
                  <a:schemeClr val="bg2"/>
                </a:solidFill>
                <a:latin typeface="+mj-lt"/>
              </a:rPr>
              <a:t>роста в год  в течение следующих  пяти лет.</a:t>
            </a:r>
          </a:p>
          <a:p>
            <a:endParaRPr lang="ru-RU" sz="800" b="1" i="1" dirty="0" smtClean="0">
              <a:solidFill>
                <a:schemeClr val="bg2"/>
              </a:solidFill>
              <a:latin typeface="+mj-lt"/>
            </a:endParaRPr>
          </a:p>
          <a:p>
            <a:r>
              <a:rPr lang="ru-RU" sz="800" b="1" i="1" dirty="0" smtClean="0">
                <a:solidFill>
                  <a:schemeClr val="bg2"/>
                </a:solidFill>
                <a:latin typeface="+mj-lt"/>
              </a:rPr>
              <a:t>Какие сектора, по вашему мнению, будут определять в будущем рост экономики стран ЦВЕ?</a:t>
            </a:r>
          </a:p>
          <a:p>
            <a:endParaRPr lang="ru-RU" sz="800" b="1" i="1" dirty="0" smtClean="0">
              <a:solidFill>
                <a:schemeClr val="bg2"/>
              </a:solidFill>
              <a:latin typeface="+mj-lt"/>
            </a:endParaRPr>
          </a:p>
          <a:p>
            <a:pPr>
              <a:tabLst>
                <a:tab pos="361950" algn="l"/>
              </a:tabLst>
            </a:pPr>
            <a:r>
              <a:rPr lang="ru-RU" sz="800" dirty="0" smtClean="0">
                <a:solidFill>
                  <a:schemeClr val="bg2"/>
                </a:solidFill>
                <a:latin typeface="+mj-lt"/>
              </a:rPr>
              <a:t>У стран ЦВЕ есть явное преимущество в области средних технологий. Такие страны, как Польша и Словения, являются важной частью цепочки поставок для производителей Германии, при этом они увеличивают создание своих собственных брендов и становятся конкурентами на более широком европейском рынке. </a:t>
            </a:r>
          </a:p>
          <a:p>
            <a:pPr>
              <a:tabLst>
                <a:tab pos="361950" algn="l"/>
              </a:tabLst>
            </a:pPr>
            <a:r>
              <a:rPr lang="ru-RU" sz="800" dirty="0" smtClean="0">
                <a:solidFill>
                  <a:schemeClr val="bg2"/>
                </a:solidFill>
              </a:rPr>
              <a:t> </a:t>
            </a:r>
            <a:endParaRPr lang="ru-RU" sz="800" dirty="0">
              <a:solidFill>
                <a:schemeClr val="bg2"/>
              </a:solidFill>
              <a:latin typeface="+mj-lt"/>
            </a:endParaRPr>
          </a:p>
          <a:p>
            <a:pPr>
              <a:tabLst>
                <a:tab pos="361950" algn="l"/>
              </a:tabLst>
            </a:pPr>
            <a:r>
              <a:rPr lang="ru-RU" sz="800" dirty="0" smtClean="0">
                <a:solidFill>
                  <a:schemeClr val="bg2"/>
                </a:solidFill>
                <a:latin typeface="+mj-lt"/>
              </a:rPr>
              <a:t>Сектор </a:t>
            </a:r>
            <a:r>
              <a:rPr lang="ru-RU" sz="800" dirty="0">
                <a:solidFill>
                  <a:schemeClr val="bg2"/>
                </a:solidFill>
                <a:latin typeface="+mj-lt"/>
              </a:rPr>
              <a:t>ИТ достаточно динамично развивался, чему </a:t>
            </a:r>
            <a:r>
              <a:rPr lang="ru-RU" sz="800" dirty="0" smtClean="0">
                <a:solidFill>
                  <a:schemeClr val="bg2"/>
                </a:solidFill>
                <a:latin typeface="+mj-lt"/>
              </a:rPr>
              <a:t>способствовало наличие высококвалифицированной </a:t>
            </a:r>
            <a:r>
              <a:rPr lang="ru-RU" sz="800" dirty="0">
                <a:solidFill>
                  <a:schemeClr val="bg2"/>
                </a:solidFill>
                <a:latin typeface="+mj-lt"/>
              </a:rPr>
              <a:t>и относительно </a:t>
            </a:r>
            <a:r>
              <a:rPr lang="ru-RU" sz="800" dirty="0" smtClean="0">
                <a:solidFill>
                  <a:schemeClr val="bg2"/>
                </a:solidFill>
                <a:latin typeface="+mj-lt"/>
              </a:rPr>
              <a:t>дешевой местной рабочей силы.  </a:t>
            </a:r>
            <a:r>
              <a:rPr lang="ru-RU" sz="800" dirty="0">
                <a:solidFill>
                  <a:schemeClr val="bg2"/>
                </a:solidFill>
                <a:latin typeface="+mj-lt"/>
              </a:rPr>
              <a:t>Это также один из ключевых источников конкурентных преимуществ для расширения бизнес-процессов </a:t>
            </a:r>
            <a:r>
              <a:rPr lang="ru-RU" sz="800" dirty="0" smtClean="0">
                <a:solidFill>
                  <a:schemeClr val="bg2"/>
                </a:solidFill>
                <a:latin typeface="+mj-lt"/>
              </a:rPr>
              <a:t>аутсорсинга</a:t>
            </a:r>
            <a:r>
              <a:rPr lang="ru-RU" sz="800" dirty="0">
                <a:solidFill>
                  <a:schemeClr val="bg2"/>
                </a:solidFill>
                <a:latin typeface="+mj-lt"/>
              </a:rPr>
              <a:t>. </a:t>
            </a:r>
            <a:endParaRPr lang="ru-RU" sz="800" dirty="0" smtClean="0">
              <a:solidFill>
                <a:schemeClr val="bg2"/>
              </a:solidFill>
              <a:latin typeface="+mj-lt"/>
            </a:endParaRPr>
          </a:p>
          <a:p>
            <a:pPr>
              <a:tabLst>
                <a:tab pos="361950" algn="l"/>
              </a:tabLst>
            </a:pPr>
            <a:endParaRPr lang="ru-RU" sz="800" dirty="0">
              <a:solidFill>
                <a:schemeClr val="bg2"/>
              </a:solidFill>
              <a:latin typeface="+mj-lt"/>
            </a:endParaRPr>
          </a:p>
          <a:p>
            <a:pPr>
              <a:tabLst>
                <a:tab pos="361950" algn="l"/>
              </a:tabLst>
            </a:pPr>
            <a:r>
              <a:rPr lang="ru-RU" sz="800" dirty="0" smtClean="0">
                <a:solidFill>
                  <a:schemeClr val="bg2"/>
                </a:solidFill>
                <a:latin typeface="+mj-lt"/>
              </a:rPr>
              <a:t>Экономики </a:t>
            </a:r>
            <a:r>
              <a:rPr lang="ru-RU" sz="800" dirty="0">
                <a:solidFill>
                  <a:schemeClr val="bg2"/>
                </a:solidFill>
                <a:latin typeface="+mj-lt"/>
              </a:rPr>
              <a:t>ЦВЕ продолжат извлекать пользу из инвестиций </a:t>
            </a:r>
            <a:r>
              <a:rPr lang="ru-RU" sz="800" dirty="0" smtClean="0">
                <a:solidFill>
                  <a:schemeClr val="bg2"/>
                </a:solidFill>
                <a:latin typeface="+mj-lt"/>
              </a:rPr>
              <a:t>ЕС в </a:t>
            </a:r>
            <a:r>
              <a:rPr lang="ru-RU" sz="800" dirty="0">
                <a:solidFill>
                  <a:schemeClr val="bg2"/>
                </a:solidFill>
                <a:latin typeface="+mj-lt"/>
              </a:rPr>
              <a:t>инфраструктуру, </a:t>
            </a:r>
            <a:r>
              <a:rPr lang="ru-RU" sz="800" dirty="0" smtClean="0">
                <a:solidFill>
                  <a:schemeClr val="bg2"/>
                </a:solidFill>
                <a:latin typeface="+mj-lt"/>
              </a:rPr>
              <a:t>хотя </a:t>
            </a:r>
            <a:r>
              <a:rPr lang="ru-RU" sz="800" dirty="0">
                <a:solidFill>
                  <a:schemeClr val="bg2"/>
                </a:solidFill>
                <a:latin typeface="+mj-lt"/>
              </a:rPr>
              <a:t>в </a:t>
            </a:r>
            <a:r>
              <a:rPr lang="ru-RU" sz="800" dirty="0" smtClean="0">
                <a:solidFill>
                  <a:schemeClr val="bg2"/>
                </a:solidFill>
                <a:latin typeface="+mj-lt"/>
              </a:rPr>
              <a:t>будущем центр тяжести сместится </a:t>
            </a:r>
            <a:r>
              <a:rPr lang="ru-RU" sz="800" dirty="0" smtClean="0">
                <a:solidFill>
                  <a:schemeClr val="bg2"/>
                </a:solidFill>
                <a:latin typeface="+mj-lt"/>
              </a:rPr>
              <a:t/>
            </a:r>
            <a:br>
              <a:rPr lang="ru-RU" sz="800" dirty="0" smtClean="0">
                <a:solidFill>
                  <a:schemeClr val="bg2"/>
                </a:solidFill>
                <a:latin typeface="+mj-lt"/>
              </a:rPr>
            </a:br>
            <a:r>
              <a:rPr lang="ru-RU" sz="800" dirty="0" smtClean="0">
                <a:solidFill>
                  <a:schemeClr val="bg2"/>
                </a:solidFill>
                <a:latin typeface="+mj-lt"/>
              </a:rPr>
              <a:t>от </a:t>
            </a:r>
            <a:r>
              <a:rPr lang="ru-RU" sz="800" dirty="0">
                <a:solidFill>
                  <a:schemeClr val="bg2"/>
                </a:solidFill>
                <a:latin typeface="+mj-lt"/>
              </a:rPr>
              <a:t>транспортной к энергетической инфраструктуре.  </a:t>
            </a:r>
          </a:p>
          <a:p>
            <a:endParaRPr lang="ru-RU" sz="800" dirty="0">
              <a:solidFill>
                <a:schemeClr val="bg2"/>
              </a:solidFill>
              <a:latin typeface="+mj-lt"/>
            </a:endParaRPr>
          </a:p>
          <a:p>
            <a:r>
              <a:rPr lang="ru-RU" sz="800" b="1" i="1" dirty="0" smtClean="0">
                <a:solidFill>
                  <a:schemeClr val="bg2"/>
                </a:solidFill>
                <a:latin typeface="+mj-lt"/>
              </a:rPr>
              <a:t>Как местные и международные компании реагируют на изменения, происходящие в экономике стран ЦВЕ?</a:t>
            </a:r>
          </a:p>
          <a:p>
            <a:endParaRPr lang="ru-RU" sz="800" dirty="0">
              <a:solidFill>
                <a:schemeClr val="bg2"/>
              </a:solidFill>
              <a:latin typeface="+mj-lt"/>
            </a:endParaRPr>
          </a:p>
          <a:p>
            <a:pPr defTabSz="171450">
              <a:tabLst>
                <a:tab pos="361950" algn="l"/>
              </a:tabLst>
            </a:pPr>
            <a:r>
              <a:rPr lang="ru-RU" sz="800" dirty="0" smtClean="0">
                <a:solidFill>
                  <a:schemeClr val="bg2"/>
                </a:solidFill>
                <a:latin typeface="+mj-lt"/>
              </a:rPr>
              <a:t>Необходимо </a:t>
            </a:r>
            <a:r>
              <a:rPr lang="ru-RU" sz="800" dirty="0">
                <a:solidFill>
                  <a:schemeClr val="bg2"/>
                </a:solidFill>
                <a:latin typeface="+mj-lt"/>
              </a:rPr>
              <a:t>помнить, что экономика стран ЦВЕ находится в состоянии постоянных изменений уже более 20 лет.</a:t>
            </a:r>
          </a:p>
          <a:p>
            <a:pPr defTabSz="171450">
              <a:tabLst>
                <a:tab pos="361950" algn="l"/>
              </a:tabLst>
            </a:pPr>
            <a:endParaRPr lang="ru-RU" sz="800" dirty="0">
              <a:solidFill>
                <a:schemeClr val="bg2"/>
              </a:solidFill>
              <a:latin typeface="+mj-lt"/>
            </a:endParaRPr>
          </a:p>
          <a:p>
            <a:pPr defTabSz="171450">
              <a:tabLst>
                <a:tab pos="361950" algn="l"/>
              </a:tabLst>
            </a:pPr>
            <a:r>
              <a:rPr lang="ru-RU" sz="800" dirty="0" smtClean="0">
                <a:solidFill>
                  <a:schemeClr val="bg2"/>
                </a:solidFill>
                <a:latin typeface="+mj-lt"/>
              </a:rPr>
              <a:t>За </a:t>
            </a:r>
            <a:r>
              <a:rPr lang="ru-RU" sz="800" dirty="0">
                <a:solidFill>
                  <a:schemeClr val="bg2"/>
                </a:solidFill>
                <a:latin typeface="+mj-lt"/>
              </a:rPr>
              <a:t>это время международные и местные компании уже привыкли к постоянным реформам, их руководители говорят, </a:t>
            </a:r>
            <a:r>
              <a:rPr lang="ru-RU" sz="800" dirty="0" smtClean="0">
                <a:solidFill>
                  <a:schemeClr val="bg2"/>
                </a:solidFill>
                <a:latin typeface="+mj-lt"/>
              </a:rPr>
              <a:t>что</a:t>
            </a:r>
            <a:br>
              <a:rPr lang="ru-RU" sz="800" dirty="0" smtClean="0">
                <a:solidFill>
                  <a:schemeClr val="bg2"/>
                </a:solidFill>
                <a:latin typeface="+mj-lt"/>
              </a:rPr>
            </a:br>
            <a:r>
              <a:rPr lang="ru-RU" sz="800" dirty="0" smtClean="0">
                <a:solidFill>
                  <a:schemeClr val="bg2"/>
                </a:solidFill>
                <a:latin typeface="+mj-lt"/>
              </a:rPr>
              <a:t> </a:t>
            </a:r>
            <a:r>
              <a:rPr lang="ru-RU" sz="800" dirty="0">
                <a:solidFill>
                  <a:schemeClr val="bg2"/>
                </a:solidFill>
                <a:latin typeface="+mj-lt"/>
              </a:rPr>
              <a:t>это сделало их более гибкими и менее уязвимыми. </a:t>
            </a:r>
            <a:endParaRPr lang="ru-RU" sz="800" dirty="0" smtClean="0">
              <a:solidFill>
                <a:schemeClr val="bg2"/>
              </a:solidFill>
              <a:latin typeface="+mj-lt"/>
            </a:endParaRPr>
          </a:p>
          <a:p>
            <a:pPr defTabSz="171450">
              <a:tabLst>
                <a:tab pos="361950" algn="l"/>
              </a:tabLst>
            </a:pPr>
            <a:endParaRPr lang="ru-RU" sz="800" dirty="0">
              <a:solidFill>
                <a:schemeClr val="bg2"/>
              </a:solidFill>
              <a:latin typeface="+mj-lt"/>
            </a:endParaRPr>
          </a:p>
          <a:p>
            <a:pPr defTabSz="171450">
              <a:tabLst>
                <a:tab pos="361950" algn="l"/>
              </a:tabLst>
            </a:pPr>
            <a:r>
              <a:rPr lang="ru-RU" sz="800" dirty="0" smtClean="0">
                <a:solidFill>
                  <a:schemeClr val="bg2"/>
                </a:solidFill>
                <a:latin typeface="+mj-lt"/>
              </a:rPr>
              <a:t>Большинство </a:t>
            </a:r>
            <a:r>
              <a:rPr lang="ru-RU" sz="800" dirty="0">
                <a:solidFill>
                  <a:schemeClr val="bg2"/>
                </a:solidFill>
                <a:latin typeface="+mj-lt"/>
              </a:rPr>
              <a:t>компаний поддерживают реформы, так как понимают, что в среднесрочной и долгосрочной перспективе повышение уровня прозрачности и усиление общественных институтов окажут благоприятное влияние на регион ЦВЕ .  </a:t>
            </a:r>
          </a:p>
          <a:p>
            <a:pPr defTabSz="171450">
              <a:tabLst>
                <a:tab pos="361950" algn="l"/>
              </a:tabLst>
            </a:pPr>
            <a:endParaRPr lang="ru-RU" sz="800" dirty="0" smtClean="0">
              <a:solidFill>
                <a:schemeClr val="bg2"/>
              </a:solidFill>
              <a:latin typeface="+mj-lt"/>
            </a:endParaRPr>
          </a:p>
          <a:p>
            <a:pPr defTabSz="171450">
              <a:tabLst>
                <a:tab pos="361950" algn="l"/>
              </a:tabLst>
            </a:pPr>
            <a:endParaRPr lang="ru-RU" sz="800" dirty="0">
              <a:solidFill>
                <a:schemeClr val="bg2"/>
              </a:solidFill>
              <a:latin typeface="+mj-lt"/>
            </a:endParaRPr>
          </a:p>
        </p:txBody>
      </p:sp>
      <p:sp>
        <p:nvSpPr>
          <p:cNvPr id="32" name="Title Placeholder 1"/>
          <p:cNvSpPr txBox="1">
            <a:spLocks/>
          </p:cNvSpPr>
          <p:nvPr/>
        </p:nvSpPr>
        <p:spPr>
          <a:xfrm>
            <a:off x="4621347" y="7128520"/>
            <a:ext cx="2534388" cy="265460"/>
          </a:xfrm>
          <a:prstGeom prst="rect">
            <a:avLst/>
          </a:prstGeom>
        </p:spPr>
        <p:txBody>
          <a:bodyPr vert="horz" lIns="0" tIns="0" rIns="0" bIns="0" rtlCol="0" anchor="t" anchorCtr="0">
            <a:noAutofit/>
          </a:bodyPr>
          <a:lstStyle>
            <a:lvl1pPr algn="l" defTabSz="1018705" rtl="0" eaLnBrk="1" latinLnBrk="0" hangingPunct="1">
              <a:lnSpc>
                <a:spcPct val="100000"/>
              </a:lnSpc>
              <a:spcBef>
                <a:spcPct val="0"/>
              </a:spcBef>
              <a:buNone/>
              <a:defRPr sz="2000" b="1" i="1" kern="1200">
                <a:solidFill>
                  <a:schemeClr val="tx1"/>
                </a:solidFill>
                <a:latin typeface="+mj-lt"/>
                <a:ea typeface="+mj-ea"/>
                <a:cs typeface="+mj-cs"/>
              </a:defRPr>
            </a:lvl1pPr>
          </a:lstStyle>
          <a:p>
            <a:endParaRPr lang="en-IN" sz="1600" b="0" i="0" dirty="0">
              <a:solidFill>
                <a:schemeClr val="bg1"/>
              </a:solidFill>
            </a:endParaRPr>
          </a:p>
        </p:txBody>
      </p:sp>
      <p:grpSp>
        <p:nvGrpSpPr>
          <p:cNvPr id="7" name="Group 6"/>
          <p:cNvGrpSpPr/>
          <p:nvPr/>
        </p:nvGrpSpPr>
        <p:grpSpPr>
          <a:xfrm>
            <a:off x="244463" y="10470621"/>
            <a:ext cx="2360803" cy="153888"/>
            <a:chOff x="793052" y="10242970"/>
            <a:chExt cx="873637" cy="414845"/>
          </a:xfrm>
        </p:grpSpPr>
        <p:sp>
          <p:nvSpPr>
            <p:cNvPr id="49" name="Slide Number Placeholder 5"/>
            <p:cNvSpPr txBox="1">
              <a:spLocks/>
            </p:cNvSpPr>
            <p:nvPr/>
          </p:nvSpPr>
          <p:spPr>
            <a:xfrm>
              <a:off x="814692" y="10343260"/>
              <a:ext cx="70532" cy="107723"/>
            </a:xfrm>
            <a:prstGeom prst="rect">
              <a:avLst/>
            </a:prstGeom>
          </p:spPr>
          <p:txBody>
            <a:bodyPr wrap="square" lIns="0" tIns="0" rIns="0" bIns="0" anchor="t" anchorCtr="0">
              <a:spAutoFit/>
            </a:bodyPr>
            <a:lstStyle>
              <a:defPPr>
                <a:defRPr lang="en-US"/>
              </a:defPPr>
              <a:lvl1pPr marL="0" algn="r" defTabSz="1018824" rtl="0" eaLnBrk="1" latinLnBrk="0" hangingPunct="1">
                <a:defRPr sz="10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l"/>
              <a:fld id="{FEBD7F86-1881-4698-8703-FB80B0800997}" type="slidenum">
                <a:rPr lang="en-IN" sz="700" b="1" smtClean="0"/>
                <a:pPr algn="l"/>
                <a:t>2</a:t>
              </a:fld>
              <a:endParaRPr lang="ru-RU" sz="700" b="1" dirty="0"/>
            </a:p>
          </p:txBody>
        </p:sp>
        <p:sp>
          <p:nvSpPr>
            <p:cNvPr id="50" name="Slide Number Placeholder 5"/>
            <p:cNvSpPr txBox="1">
              <a:spLocks/>
            </p:cNvSpPr>
            <p:nvPr/>
          </p:nvSpPr>
          <p:spPr>
            <a:xfrm>
              <a:off x="793052" y="10242970"/>
              <a:ext cx="873637" cy="414845"/>
            </a:xfrm>
            <a:prstGeom prst="rect">
              <a:avLst/>
            </a:prstGeom>
          </p:spPr>
          <p:txBody>
            <a:bodyPr wrap="square" lIns="0" tIns="0" rIns="0" bIns="0" anchor="t" anchorCtr="0">
              <a:spAutoFit/>
            </a:bodyPr>
            <a:lstStyle>
              <a:defPPr>
                <a:defRPr lang="en-US"/>
              </a:defPPr>
              <a:lvl1pPr marL="0" algn="r" defTabSz="1018824" rtl="0" eaLnBrk="1" latinLnBrk="0" hangingPunct="1">
                <a:defRPr sz="10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ru-RU" sz="700" b="1" dirty="0" smtClean="0"/>
                <a:t>Обзор мировой экономики</a:t>
              </a:r>
              <a:r>
                <a:rPr lang="ru-RU" dirty="0" smtClean="0"/>
                <a:t>,</a:t>
              </a:r>
              <a:r>
                <a:rPr lang="ru-RU" sz="700" dirty="0" smtClean="0"/>
                <a:t> ноябрь 2013 г.</a:t>
              </a:r>
              <a:endParaRPr lang="ru-RU" sz="700" dirty="0"/>
            </a:p>
          </p:txBody>
        </p:sp>
      </p:grpSp>
      <p:sp>
        <p:nvSpPr>
          <p:cNvPr id="5" name="TextBox 4"/>
          <p:cNvSpPr txBox="1"/>
          <p:nvPr/>
        </p:nvSpPr>
        <p:spPr>
          <a:xfrm>
            <a:off x="401638" y="5156695"/>
            <a:ext cx="2088231" cy="478037"/>
          </a:xfrm>
          <a:prstGeom prst="rect">
            <a:avLst/>
          </a:prstGeom>
          <a:solidFill>
            <a:schemeClr val="bg2"/>
          </a:solidFill>
          <a:ln>
            <a:solidFill>
              <a:schemeClr val="bg2"/>
            </a:solidFill>
          </a:ln>
        </p:spPr>
        <p:txBody>
          <a:bodyPr wrap="square" lIns="0" tIns="0" rIns="0" bIns="0" rtlCol="0">
            <a:noAutofit/>
          </a:bodyPr>
          <a:lstStyle/>
          <a:p>
            <a:r>
              <a:rPr lang="ru-RU" sz="1000" b="1" i="1" dirty="0" smtClean="0">
                <a:latin typeface="Georgia" pitchFamily="18" charset="0"/>
              </a:rPr>
              <a:t>Матеуш Валевски </a:t>
            </a:r>
          </a:p>
          <a:p>
            <a:r>
              <a:rPr lang="ru-RU" sz="1000" b="1" i="1" dirty="0" smtClean="0">
                <a:latin typeface="Georgia" pitchFamily="18" charset="0"/>
              </a:rPr>
              <a:t>Старший экономист</a:t>
            </a:r>
          </a:p>
          <a:p>
            <a:r>
              <a:rPr lang="ru-RU" sz="1000" b="1" i="1" dirty="0" smtClean="0">
                <a:latin typeface="Georgia" pitchFamily="18" charset="0"/>
              </a:rPr>
              <a:t>PwC в Польше</a:t>
            </a:r>
          </a:p>
        </p:txBody>
      </p:sp>
      <p:grpSp>
        <p:nvGrpSpPr>
          <p:cNvPr id="19" name="Group 18"/>
          <p:cNvGrpSpPr/>
          <p:nvPr/>
        </p:nvGrpSpPr>
        <p:grpSpPr>
          <a:xfrm>
            <a:off x="5223825" y="6694826"/>
            <a:ext cx="1922639" cy="2890653"/>
            <a:chOff x="5220790" y="7517886"/>
            <a:chExt cx="1657077" cy="2594872"/>
          </a:xfrm>
        </p:grpSpPr>
        <p:grpSp>
          <p:nvGrpSpPr>
            <p:cNvPr id="2" name="Group 1"/>
            <p:cNvGrpSpPr/>
            <p:nvPr/>
          </p:nvGrpSpPr>
          <p:grpSpPr>
            <a:xfrm>
              <a:off x="5220790" y="7517886"/>
              <a:ext cx="1657077" cy="2594872"/>
              <a:chOff x="5178750" y="7517886"/>
              <a:chExt cx="1699118" cy="2693426"/>
            </a:xfrm>
          </p:grpSpPr>
          <p:sp>
            <p:nvSpPr>
              <p:cNvPr id="42" name="TextBox 41"/>
              <p:cNvSpPr txBox="1"/>
              <p:nvPr/>
            </p:nvSpPr>
            <p:spPr>
              <a:xfrm>
                <a:off x="5178750" y="7517886"/>
                <a:ext cx="1699118" cy="2688418"/>
              </a:xfrm>
              <a:prstGeom prst="rect">
                <a:avLst/>
              </a:prstGeom>
              <a:solidFill>
                <a:schemeClr val="bg2"/>
              </a:solidFill>
            </p:spPr>
            <p:txBody>
              <a:bodyPr wrap="square" lIns="0" tIns="0" rIns="0" bIns="0" rtlCol="0">
                <a:noAutofit/>
              </a:bodyPr>
              <a:lstStyle/>
              <a:p>
                <a:pPr>
                  <a:spcAft>
                    <a:spcPts val="900"/>
                  </a:spcAft>
                </a:pPr>
                <a:endParaRPr lang="en-GB" sz="1600" i="1" dirty="0" smtClean="0">
                  <a:latin typeface="Georgia" pitchFamily="18" charset="0"/>
                </a:endParaRPr>
              </a:p>
            </p:txBody>
          </p:sp>
          <p:pic>
            <p:nvPicPr>
              <p:cNvPr id="68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974" t="5212" r="39219" b="52965"/>
              <a:stretch/>
            </p:blipFill>
            <p:spPr bwMode="auto">
              <a:xfrm>
                <a:off x="5178750" y="7522894"/>
                <a:ext cx="1699118" cy="268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p:cNvSpPr txBox="1"/>
            <p:nvPr/>
          </p:nvSpPr>
          <p:spPr>
            <a:xfrm>
              <a:off x="5409591" y="7661402"/>
              <a:ext cx="1224136" cy="298478"/>
            </a:xfrm>
            <a:prstGeom prst="rect">
              <a:avLst/>
            </a:prstGeom>
            <a:noFill/>
          </p:spPr>
          <p:txBody>
            <a:bodyPr wrap="square" lIns="0" tIns="0" rIns="0" bIns="0" rtlCol="0" anchor="ctr">
              <a:noAutofit/>
            </a:bodyPr>
            <a:lstStyle/>
            <a:p>
              <a:pPr algn="ctr">
                <a:spcAft>
                  <a:spcPts val="900"/>
                </a:spcAft>
              </a:pPr>
              <a:r>
                <a:rPr lang="ru-RU" sz="1100" b="1" i="1" dirty="0" smtClean="0">
                  <a:solidFill>
                    <a:schemeClr val="tx2"/>
                  </a:solidFill>
                  <a:latin typeface="Georgia" pitchFamily="18" charset="0"/>
                </a:rPr>
                <a:t>Экономика стран Центральной и Восточной Европы</a:t>
              </a:r>
            </a:p>
          </p:txBody>
        </p:sp>
        <p:sp>
          <p:nvSpPr>
            <p:cNvPr id="17" name="Curved Right Arrow 16"/>
            <p:cNvSpPr/>
            <p:nvPr/>
          </p:nvSpPr>
          <p:spPr bwMode="ltGray">
            <a:xfrm rot="20898352">
              <a:off x="5409685" y="8013944"/>
              <a:ext cx="234324" cy="1177358"/>
            </a:xfrm>
            <a:prstGeom prst="curvedRightArrow">
              <a:avLst>
                <a:gd name="adj1" fmla="val 33888"/>
                <a:gd name="adj2" fmla="val 110623"/>
                <a:gd name="adj3" fmla="val 47436"/>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689" name="Curved Right Arrow 688"/>
            <p:cNvSpPr/>
            <p:nvPr/>
          </p:nvSpPr>
          <p:spPr bwMode="ltGray">
            <a:xfrm rot="701648" flipH="1">
              <a:off x="6417797" y="8030151"/>
              <a:ext cx="234324" cy="1177358"/>
            </a:xfrm>
            <a:prstGeom prst="curvedRightArrow">
              <a:avLst>
                <a:gd name="adj1" fmla="val 33888"/>
                <a:gd name="adj2" fmla="val 110623"/>
                <a:gd name="adj3" fmla="val 47436"/>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grpSp>
      <p:grpSp>
        <p:nvGrpSpPr>
          <p:cNvPr id="4" name="Group 3"/>
          <p:cNvGrpSpPr/>
          <p:nvPr/>
        </p:nvGrpSpPr>
        <p:grpSpPr>
          <a:xfrm>
            <a:off x="4516469" y="915809"/>
            <a:ext cx="3056626" cy="3634422"/>
            <a:chOff x="4168379" y="1564185"/>
            <a:chExt cx="3056626" cy="3242182"/>
          </a:xfrm>
        </p:grpSpPr>
        <p:sp>
          <p:nvSpPr>
            <p:cNvPr id="25" name="TextBox 24"/>
            <p:cNvSpPr txBox="1"/>
            <p:nvPr/>
          </p:nvSpPr>
          <p:spPr>
            <a:xfrm>
              <a:off x="4209941" y="1639900"/>
              <a:ext cx="3015064" cy="288288"/>
            </a:xfrm>
            <a:prstGeom prst="rect">
              <a:avLst/>
            </a:prstGeom>
            <a:noFill/>
          </p:spPr>
          <p:txBody>
            <a:bodyPr wrap="square" lIns="0" tIns="0" rIns="0" bIns="0" rtlCol="0">
              <a:spAutoFit/>
            </a:bodyPr>
            <a:lstStyle/>
            <a:p>
              <a:pPr>
                <a:spcAft>
                  <a:spcPts val="900"/>
                </a:spcAft>
              </a:pPr>
              <a:r>
                <a:rPr lang="ru-RU" sz="700" b="1" dirty="0"/>
                <a:t>График </a:t>
              </a:r>
              <a:r>
                <a:rPr lang="ru-RU" sz="700" b="1" dirty="0" smtClean="0"/>
                <a:t>2. </a:t>
              </a:r>
              <a:r>
                <a:rPr lang="ru-RU" sz="700" b="1" dirty="0"/>
                <a:t>Для стран с развивающейся экономикой </a:t>
              </a:r>
              <a:r>
                <a:rPr lang="ru-RU" sz="700" b="1" dirty="0" smtClean="0"/>
                <a:t>прогноз</a:t>
              </a:r>
              <a:br>
                <a:rPr lang="ru-RU" sz="700" b="1" dirty="0" smtClean="0"/>
              </a:br>
              <a:r>
                <a:rPr lang="ru-RU" sz="700" b="1" dirty="0" smtClean="0"/>
                <a:t>на </a:t>
              </a:r>
              <a:r>
                <a:rPr lang="ru-RU" sz="700" b="1" dirty="0"/>
                <a:t>2013 год менее позитивен, чем полгода назад, при этом </a:t>
              </a:r>
              <a:r>
                <a:rPr lang="ru-RU" sz="700" b="1" dirty="0" smtClean="0"/>
                <a:t/>
              </a:r>
              <a:br>
                <a:rPr lang="ru-RU" sz="700" b="1" dirty="0" smtClean="0"/>
              </a:br>
              <a:r>
                <a:rPr lang="ru-RU" sz="700" b="1" dirty="0" smtClean="0"/>
                <a:t>темпы </a:t>
              </a:r>
              <a:r>
                <a:rPr lang="ru-RU" sz="700" b="1" dirty="0"/>
                <a:t>глобального роста более устойчивы</a:t>
              </a:r>
              <a:endParaRPr lang="ru-RU" sz="700" b="1" baseline="30000" dirty="0" smtClean="0"/>
            </a:p>
          </p:txBody>
        </p:sp>
        <p:cxnSp>
          <p:nvCxnSpPr>
            <p:cNvPr id="21" name="Straight Connector 20"/>
            <p:cNvCxnSpPr/>
            <p:nvPr/>
          </p:nvCxnSpPr>
          <p:spPr>
            <a:xfrm>
              <a:off x="4168379" y="1564185"/>
              <a:ext cx="2808000" cy="38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75307" y="2004387"/>
              <a:ext cx="2808000" cy="3336"/>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65412" y="4391065"/>
              <a:ext cx="2508982" cy="96096"/>
            </a:xfrm>
            <a:prstGeom prst="rect">
              <a:avLst/>
            </a:prstGeom>
            <a:noFill/>
          </p:spPr>
          <p:txBody>
            <a:bodyPr wrap="square" lIns="0" tIns="0" rIns="0" bIns="0" rtlCol="0">
              <a:spAutoFit/>
            </a:bodyPr>
            <a:lstStyle/>
            <a:p>
              <a:pPr>
                <a:spcAft>
                  <a:spcPts val="900"/>
                </a:spcAft>
              </a:pPr>
              <a:r>
                <a:rPr lang="ru-RU" sz="700" i="1" dirty="0">
                  <a:latin typeface="Georgia" pitchFamily="18" charset="0"/>
                </a:rPr>
                <a:t>Источник: </a:t>
              </a:r>
              <a:r>
                <a:rPr lang="ru-RU" sz="700" i="1" dirty="0" smtClean="0">
                  <a:latin typeface="Georgia" pitchFamily="18" charset="0"/>
                </a:rPr>
                <a:t>анализ </a:t>
              </a:r>
              <a:r>
                <a:rPr lang="ru-RU" sz="700" i="1" dirty="0">
                  <a:latin typeface="Georgia" pitchFamily="18" charset="0"/>
                </a:rPr>
                <a:t>PwC</a:t>
              </a:r>
            </a:p>
          </p:txBody>
        </p:sp>
        <p:sp>
          <p:nvSpPr>
            <p:cNvPr id="18" name="TextBox 17"/>
            <p:cNvSpPr txBox="1"/>
            <p:nvPr/>
          </p:nvSpPr>
          <p:spPr>
            <a:xfrm>
              <a:off x="4767971" y="4057265"/>
              <a:ext cx="360000" cy="300854"/>
            </a:xfrm>
            <a:prstGeom prst="rect">
              <a:avLst/>
            </a:prstGeom>
            <a:solidFill>
              <a:schemeClr val="accent4">
                <a:lumMod val="20000"/>
                <a:lumOff val="80000"/>
              </a:schemeClr>
            </a:solidFill>
          </p:spPr>
          <p:txBody>
            <a:bodyPr wrap="square" lIns="0" tIns="0" rIns="0" bIns="0" rtlCol="0" anchor="ctr">
              <a:noAutofit/>
            </a:bodyPr>
            <a:lstStyle/>
            <a:p>
              <a:pPr algn="ctr">
                <a:spcAft>
                  <a:spcPts val="900"/>
                </a:spcAft>
              </a:pPr>
              <a:r>
                <a:rPr lang="ru-RU" sz="800" dirty="0" smtClean="0">
                  <a:latin typeface="Georgia" pitchFamily="18" charset="0"/>
                </a:rPr>
                <a:t>2,3%</a:t>
              </a:r>
            </a:p>
          </p:txBody>
        </p:sp>
        <p:sp>
          <p:nvSpPr>
            <p:cNvPr id="690" name="TextBox 689"/>
            <p:cNvSpPr txBox="1"/>
            <p:nvPr/>
          </p:nvSpPr>
          <p:spPr>
            <a:xfrm>
              <a:off x="6616021" y="4052409"/>
              <a:ext cx="360000" cy="300854"/>
            </a:xfrm>
            <a:prstGeom prst="rect">
              <a:avLst/>
            </a:prstGeom>
            <a:solidFill>
              <a:schemeClr val="accent4">
                <a:lumMod val="20000"/>
                <a:lumOff val="80000"/>
              </a:schemeClr>
            </a:solidFill>
          </p:spPr>
          <p:txBody>
            <a:bodyPr wrap="square" lIns="0" tIns="0" rIns="0" bIns="0" rtlCol="0" anchor="ctr">
              <a:noAutofit/>
            </a:bodyPr>
            <a:lstStyle/>
            <a:p>
              <a:pPr algn="ctr">
                <a:spcAft>
                  <a:spcPts val="900"/>
                </a:spcAft>
              </a:pPr>
              <a:r>
                <a:rPr lang="ru-RU" sz="800" dirty="0" smtClean="0">
                  <a:latin typeface="Georgia" pitchFamily="18" charset="0"/>
                </a:rPr>
                <a:t>0,2%</a:t>
              </a:r>
            </a:p>
          </p:txBody>
        </p:sp>
        <p:sp>
          <p:nvSpPr>
            <p:cNvPr id="691" name="TextBox 690"/>
            <p:cNvSpPr txBox="1"/>
            <p:nvPr/>
          </p:nvSpPr>
          <p:spPr>
            <a:xfrm>
              <a:off x="6148092" y="4056222"/>
              <a:ext cx="360000" cy="300854"/>
            </a:xfrm>
            <a:prstGeom prst="rect">
              <a:avLst/>
            </a:prstGeom>
            <a:solidFill>
              <a:schemeClr val="accent4">
                <a:lumMod val="20000"/>
                <a:lumOff val="80000"/>
              </a:schemeClr>
            </a:solidFill>
          </p:spPr>
          <p:txBody>
            <a:bodyPr wrap="square" lIns="0" tIns="0" rIns="0" bIns="0" rtlCol="0" anchor="ctr">
              <a:noAutofit/>
            </a:bodyPr>
            <a:lstStyle/>
            <a:p>
              <a:pPr algn="ctr">
                <a:spcAft>
                  <a:spcPts val="900"/>
                </a:spcAft>
              </a:pPr>
              <a:r>
                <a:rPr lang="ru-RU" sz="800" dirty="0" smtClean="0">
                  <a:latin typeface="Georgia" pitchFamily="18" charset="0"/>
                </a:rPr>
                <a:t>-0,5%</a:t>
              </a:r>
            </a:p>
          </p:txBody>
        </p:sp>
        <p:sp>
          <p:nvSpPr>
            <p:cNvPr id="692" name="TextBox 691"/>
            <p:cNvSpPr txBox="1"/>
            <p:nvPr/>
          </p:nvSpPr>
          <p:spPr>
            <a:xfrm>
              <a:off x="5685358" y="4056222"/>
              <a:ext cx="360000" cy="300854"/>
            </a:xfrm>
            <a:prstGeom prst="rect">
              <a:avLst/>
            </a:prstGeom>
            <a:solidFill>
              <a:schemeClr val="accent4">
                <a:lumMod val="20000"/>
                <a:lumOff val="80000"/>
              </a:schemeClr>
            </a:solidFill>
          </p:spPr>
          <p:txBody>
            <a:bodyPr wrap="square" lIns="0" tIns="0" rIns="0" bIns="0" rtlCol="0" anchor="ctr">
              <a:noAutofit/>
            </a:bodyPr>
            <a:lstStyle/>
            <a:p>
              <a:pPr algn="ctr">
                <a:spcAft>
                  <a:spcPts val="900"/>
                </a:spcAft>
              </a:pPr>
              <a:r>
                <a:rPr lang="ru-RU" sz="800" dirty="0" smtClean="0">
                  <a:latin typeface="Georgia" pitchFamily="18" charset="0"/>
                </a:rPr>
                <a:t>2,8%</a:t>
              </a:r>
            </a:p>
          </p:txBody>
        </p:sp>
        <p:sp>
          <p:nvSpPr>
            <p:cNvPr id="693" name="TextBox 692"/>
            <p:cNvSpPr txBox="1"/>
            <p:nvPr/>
          </p:nvSpPr>
          <p:spPr>
            <a:xfrm>
              <a:off x="5229551" y="4055413"/>
              <a:ext cx="360000" cy="300854"/>
            </a:xfrm>
            <a:prstGeom prst="rect">
              <a:avLst/>
            </a:prstGeom>
            <a:solidFill>
              <a:schemeClr val="accent4">
                <a:lumMod val="20000"/>
                <a:lumOff val="80000"/>
              </a:schemeClr>
            </a:solidFill>
          </p:spPr>
          <p:txBody>
            <a:bodyPr wrap="square" lIns="0" tIns="0" rIns="0" bIns="0" rtlCol="0" anchor="ctr">
              <a:noAutofit/>
            </a:bodyPr>
            <a:lstStyle/>
            <a:p>
              <a:pPr algn="ctr">
                <a:spcAft>
                  <a:spcPts val="900"/>
                </a:spcAft>
              </a:pPr>
              <a:r>
                <a:rPr lang="ru-RU" sz="800" dirty="0" smtClean="0">
                  <a:latin typeface="Georgia" pitchFamily="18" charset="0"/>
                </a:rPr>
                <a:t>3,4%</a:t>
              </a:r>
            </a:p>
          </p:txBody>
        </p:sp>
        <p:sp>
          <p:nvSpPr>
            <p:cNvPr id="694" name="TextBox 693"/>
            <p:cNvSpPr txBox="1"/>
            <p:nvPr/>
          </p:nvSpPr>
          <p:spPr>
            <a:xfrm>
              <a:off x="4256341" y="4518079"/>
              <a:ext cx="2794467" cy="288288"/>
            </a:xfrm>
            <a:prstGeom prst="rect">
              <a:avLst/>
            </a:prstGeom>
            <a:noFill/>
          </p:spPr>
          <p:txBody>
            <a:bodyPr wrap="square" lIns="0" tIns="0" rIns="0" bIns="0" rtlCol="0">
              <a:spAutoFit/>
            </a:bodyPr>
            <a:lstStyle/>
            <a:p>
              <a:pPr>
                <a:spcAft>
                  <a:spcPts val="900"/>
                </a:spcAft>
              </a:pPr>
              <a:r>
                <a:rPr lang="ru-RU" sz="700" dirty="0" smtClean="0">
                  <a:latin typeface="Georgia" pitchFamily="18" charset="0"/>
                </a:rPr>
                <a:t>*Обращаем ваше внимание на то, что расчеты выполнены на основе выборки из 25 стран, для которых мы составляем экономические прогнозы. Расчеты представлены на стр. 4.</a:t>
              </a:r>
            </a:p>
          </p:txBody>
        </p:sp>
        <p:sp>
          <p:nvSpPr>
            <p:cNvPr id="695" name="TextBox 694"/>
            <p:cNvSpPr txBox="1"/>
            <p:nvPr/>
          </p:nvSpPr>
          <p:spPr>
            <a:xfrm>
              <a:off x="4316446" y="4057265"/>
              <a:ext cx="396000" cy="300854"/>
            </a:xfrm>
            <a:prstGeom prst="rect">
              <a:avLst/>
            </a:prstGeom>
            <a:solidFill>
              <a:schemeClr val="accent4">
                <a:lumMod val="20000"/>
                <a:lumOff val="80000"/>
              </a:schemeClr>
            </a:solidFill>
          </p:spPr>
          <p:txBody>
            <a:bodyPr wrap="square" lIns="0" tIns="0" rIns="0" bIns="0" rtlCol="0" anchor="ctr">
              <a:noAutofit/>
            </a:bodyPr>
            <a:lstStyle/>
            <a:p>
              <a:pPr algn="ctr">
                <a:spcAft>
                  <a:spcPts val="900"/>
                </a:spcAft>
              </a:pPr>
              <a:r>
                <a:rPr lang="ru-RU" sz="700" b="1" i="1" dirty="0" smtClean="0">
                  <a:latin typeface="Georgia" pitchFamily="18" charset="0"/>
                </a:rPr>
                <a:t>Рост ВВП в 2013 г .</a:t>
              </a:r>
            </a:p>
          </p:txBody>
        </p:sp>
      </p:grpSp>
      <p:sp>
        <p:nvSpPr>
          <p:cNvPr id="20" name="TextBox 19"/>
          <p:cNvSpPr txBox="1"/>
          <p:nvPr/>
        </p:nvSpPr>
        <p:spPr>
          <a:xfrm>
            <a:off x="5223825" y="9668933"/>
            <a:ext cx="1922640" cy="418834"/>
          </a:xfrm>
          <a:prstGeom prst="rect">
            <a:avLst/>
          </a:prstGeom>
          <a:solidFill>
            <a:schemeClr val="bg2"/>
          </a:solidFill>
        </p:spPr>
        <p:txBody>
          <a:bodyPr wrap="square" lIns="0" tIns="0" rIns="0" bIns="0" rtlCol="0" anchor="ctr">
            <a:noAutofit/>
          </a:bodyPr>
          <a:lstStyle/>
          <a:p>
            <a:pPr>
              <a:spcAft>
                <a:spcPts val="900"/>
              </a:spcAft>
            </a:pPr>
            <a:r>
              <a:rPr lang="ru-RU" sz="600" b="1" i="1" dirty="0" smtClean="0">
                <a:latin typeface="Georgia" pitchFamily="18" charset="0"/>
              </a:rPr>
              <a:t>С более подробной информацией можно ознакомиться на сайте  </a:t>
            </a:r>
            <a:r>
              <a:rPr lang="ru-RU" sz="800" b="1" i="1" dirty="0" smtClean="0">
                <a:latin typeface="Georgia" pitchFamily="18" charset="0"/>
              </a:rPr>
              <a:t>www.economicscorecard.eu</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439" y="5156695"/>
            <a:ext cx="481199" cy="478037"/>
          </a:xfrm>
          <a:prstGeom prst="rect">
            <a:avLst/>
          </a:prstGeom>
        </p:spPr>
      </p:pic>
      <p:graphicFrame>
        <p:nvGraphicFramePr>
          <p:cNvPr id="37" name="Chart 36"/>
          <p:cNvGraphicFramePr>
            <a:graphicFrameLocks/>
          </p:cNvGraphicFramePr>
          <p:nvPr>
            <p:extLst>
              <p:ext uri="{D42A27DB-BD31-4B8C-83A1-F6EECF244321}">
                <p14:modId xmlns:p14="http://schemas.microsoft.com/office/powerpoint/2010/main" val="2186099554"/>
              </p:ext>
            </p:extLst>
          </p:nvPr>
        </p:nvGraphicFramePr>
        <p:xfrm>
          <a:off x="4641268" y="1383531"/>
          <a:ext cx="2846372" cy="22302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73744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hart 32"/>
          <p:cNvGraphicFramePr>
            <a:graphicFrameLocks/>
          </p:cNvGraphicFramePr>
          <p:nvPr>
            <p:extLst>
              <p:ext uri="{D42A27DB-BD31-4B8C-83A1-F6EECF244321}">
                <p14:modId xmlns:p14="http://schemas.microsoft.com/office/powerpoint/2010/main" val="1952436463"/>
              </p:ext>
            </p:extLst>
          </p:nvPr>
        </p:nvGraphicFramePr>
        <p:xfrm>
          <a:off x="328129" y="8315796"/>
          <a:ext cx="2929309" cy="18698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Chart 29"/>
          <p:cNvGraphicFramePr>
            <a:graphicFrameLocks/>
          </p:cNvGraphicFramePr>
          <p:nvPr>
            <p:extLst>
              <p:ext uri="{D42A27DB-BD31-4B8C-83A1-F6EECF244321}">
                <p14:modId xmlns:p14="http://schemas.microsoft.com/office/powerpoint/2010/main" val="2833604364"/>
              </p:ext>
            </p:extLst>
          </p:nvPr>
        </p:nvGraphicFramePr>
        <p:xfrm>
          <a:off x="190525" y="5351515"/>
          <a:ext cx="3057406" cy="20923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15936961"/>
              </p:ext>
            </p:extLst>
          </p:nvPr>
        </p:nvGraphicFramePr>
        <p:xfrm>
          <a:off x="317500" y="1763565"/>
          <a:ext cx="2832100" cy="2664502"/>
        </p:xfrm>
        <a:graphic>
          <a:graphicData uri="http://schemas.openxmlformats.org/drawingml/2006/table">
            <a:tbl>
              <a:tblPr>
                <a:tableStyleId>{69D073F8-1565-44D7-B386-08B59EADF2EE}</a:tableStyleId>
              </a:tblPr>
              <a:tblGrid>
                <a:gridCol w="711200"/>
                <a:gridCol w="406400"/>
                <a:gridCol w="895350"/>
                <a:gridCol w="819150"/>
              </a:tblGrid>
              <a:tr h="578879">
                <a:tc>
                  <a:txBody>
                    <a:bodyPr/>
                    <a:lstStyle/>
                    <a:p>
                      <a:pPr algn="ctr" fontAlgn="b"/>
                      <a:endParaRPr lang="ru-RU" sz="800" b="0" i="0" u="none" strike="noStrike" dirty="0">
                        <a:solidFill>
                          <a:srgbClr val="000000"/>
                        </a:solidFill>
                        <a:effectLst/>
                        <a:latin typeface="Cambria"/>
                      </a:endParaRPr>
                    </a:p>
                  </a:txBody>
                  <a:tcPr marL="8347" marR="8347" marT="8347" marB="0" anchor="ctr">
                    <a:lnR w="19050" cap="flat" cmpd="sng" algn="ctr">
                      <a:solidFill>
                        <a:schemeClr val="tx2"/>
                      </a:solidFill>
                      <a:prstDash val="solid"/>
                      <a:round/>
                      <a:headEnd type="none" w="med" len="med"/>
                      <a:tailEnd type="none" w="med" len="med"/>
                    </a:lnR>
                    <a:lnB w="19050" cap="flat" cmpd="sng" algn="ctr">
                      <a:solidFill>
                        <a:schemeClr val="tx2"/>
                      </a:solidFill>
                      <a:prstDash val="solid"/>
                      <a:round/>
                      <a:headEnd type="none" w="med" len="med"/>
                      <a:tailEnd type="none" w="med" len="med"/>
                    </a:lnB>
                    <a:noFill/>
                  </a:tcPr>
                </a:tc>
                <a:tc>
                  <a:txBody>
                    <a:bodyPr/>
                    <a:lstStyle/>
                    <a:p>
                      <a:pPr algn="l" fontAlgn="b"/>
                      <a:r>
                        <a:rPr lang="en-GB" sz="700" b="0" u="none" strike="noStrike" dirty="0" err="1" smtClean="0">
                          <a:effectLst/>
                        </a:rPr>
                        <a:t>Рост</a:t>
                      </a:r>
                      <a:r>
                        <a:rPr lang="ru-RU" sz="700" b="0" u="none" strike="noStrike" dirty="0" smtClean="0">
                          <a:effectLst/>
                        </a:rPr>
                        <a:t/>
                      </a:r>
                      <a:br>
                        <a:rPr lang="ru-RU" sz="700" b="0" u="none" strike="noStrike" dirty="0" smtClean="0">
                          <a:effectLst/>
                        </a:rPr>
                      </a:br>
                      <a:r>
                        <a:rPr lang="en-GB" sz="700" b="0" u="none" strike="noStrike" dirty="0" smtClean="0">
                          <a:effectLst/>
                        </a:rPr>
                        <a:t>ВВП в</a:t>
                      </a:r>
                      <a:r>
                        <a:rPr lang="ru-RU" sz="700" b="0" u="none" strike="noStrike" dirty="0" smtClean="0">
                          <a:effectLst/>
                        </a:rPr>
                        <a:t/>
                      </a:r>
                      <a:br>
                        <a:rPr lang="ru-RU" sz="700" b="0" u="none" strike="noStrike" dirty="0" smtClean="0">
                          <a:effectLst/>
                        </a:rPr>
                      </a:br>
                      <a:r>
                        <a:rPr lang="en-GB" sz="700" b="0" u="none" strike="noStrike" dirty="0" smtClean="0">
                          <a:effectLst/>
                        </a:rPr>
                        <a:t>2012 </a:t>
                      </a:r>
                      <a:r>
                        <a:rPr lang="en-GB" sz="700" b="0" u="none" strike="noStrike" dirty="0">
                          <a:effectLst/>
                        </a:rPr>
                        <a:t>г.</a:t>
                      </a:r>
                      <a:endParaRPr lang="ru-RU" sz="700" b="0" i="0" u="none" strike="noStrike" dirty="0">
                        <a:solidFill>
                          <a:srgbClr val="000000"/>
                        </a:solidFill>
                        <a:effectLst/>
                        <a:latin typeface="Cambria"/>
                      </a:endParaRPr>
                    </a:p>
                  </a:txBody>
                  <a:tcPr marL="72000" marR="8347" marT="8347" marB="0">
                    <a:lnL w="19050" cap="flat" cmpd="sng" algn="ctr">
                      <a:solidFill>
                        <a:schemeClr val="tx2"/>
                      </a:solidFill>
                      <a:prstDash val="solid"/>
                      <a:round/>
                      <a:headEnd type="none" w="med" len="med"/>
                      <a:tailEnd type="none" w="med" len="med"/>
                    </a:lnL>
                    <a:lnB w="19050" cap="flat" cmpd="sng" algn="ctr">
                      <a:solidFill>
                        <a:schemeClr val="tx2"/>
                      </a:solidFill>
                      <a:prstDash val="solid"/>
                      <a:round/>
                      <a:headEnd type="none" w="med" len="med"/>
                      <a:tailEnd type="none" w="med" len="med"/>
                    </a:lnB>
                    <a:noFill/>
                  </a:tcPr>
                </a:tc>
                <a:tc>
                  <a:txBody>
                    <a:bodyPr/>
                    <a:lstStyle/>
                    <a:p>
                      <a:pPr algn="l" fontAlgn="b"/>
                      <a:r>
                        <a:rPr lang="en-GB" sz="700" b="0" u="none" strike="noStrike" dirty="0" err="1">
                          <a:effectLst/>
                        </a:rPr>
                        <a:t>Средний</a:t>
                      </a:r>
                      <a:r>
                        <a:rPr lang="en-GB" sz="700" b="0" u="none" strike="noStrike" dirty="0">
                          <a:effectLst/>
                        </a:rPr>
                        <a:t> </a:t>
                      </a:r>
                      <a:r>
                        <a:rPr lang="ru-RU" sz="700" b="0" u="none" strike="noStrike" dirty="0" smtClean="0">
                          <a:effectLst/>
                        </a:rPr>
                        <a:t/>
                      </a:r>
                      <a:br>
                        <a:rPr lang="ru-RU" sz="700" b="0" u="none" strike="noStrike" dirty="0" smtClean="0">
                          <a:effectLst/>
                        </a:rPr>
                      </a:br>
                      <a:r>
                        <a:rPr lang="en-GB" sz="700" b="0" u="none" strike="noStrike" dirty="0" err="1" smtClean="0">
                          <a:effectLst/>
                        </a:rPr>
                        <a:t>фактический</a:t>
                      </a:r>
                      <a:r>
                        <a:rPr lang="en-GB" sz="700" b="0" u="none" strike="noStrike" dirty="0" smtClean="0">
                          <a:effectLst/>
                        </a:rPr>
                        <a:t> </a:t>
                      </a:r>
                      <a:r>
                        <a:rPr lang="en-GB" sz="700" b="0" u="none" strike="noStrike" dirty="0" err="1">
                          <a:effectLst/>
                        </a:rPr>
                        <a:t>рост</a:t>
                      </a:r>
                      <a:r>
                        <a:rPr lang="en-GB" sz="700" b="0" u="none" strike="noStrike" dirty="0">
                          <a:effectLst/>
                        </a:rPr>
                        <a:t> </a:t>
                      </a:r>
                      <a:r>
                        <a:rPr lang="ru-RU" sz="700" b="0" u="none" strike="noStrike" dirty="0" smtClean="0">
                          <a:effectLst/>
                        </a:rPr>
                        <a:t/>
                      </a:r>
                      <a:br>
                        <a:rPr lang="ru-RU" sz="700" b="0" u="none" strike="noStrike" dirty="0" smtClean="0">
                          <a:effectLst/>
                        </a:rPr>
                      </a:br>
                      <a:r>
                        <a:rPr lang="en-GB" sz="700" b="0" u="none" strike="noStrike" dirty="0" smtClean="0">
                          <a:effectLst/>
                        </a:rPr>
                        <a:t>ВВП </a:t>
                      </a:r>
                      <a:r>
                        <a:rPr lang="en-GB" sz="700" b="0" u="none" strike="noStrike" dirty="0">
                          <a:effectLst/>
                        </a:rPr>
                        <a:t>в 2012 г. </a:t>
                      </a:r>
                      <a:r>
                        <a:rPr lang="ru-RU" sz="700" b="0" u="none" strike="noStrike" dirty="0" smtClean="0">
                          <a:effectLst/>
                        </a:rPr>
                        <a:t>в</a:t>
                      </a:r>
                      <a:r>
                        <a:rPr lang="en-GB" sz="700" b="0" u="none" strike="noStrike" dirty="0" smtClean="0">
                          <a:effectLst/>
                        </a:rPr>
                        <a:t> </a:t>
                      </a:r>
                      <a:r>
                        <a:rPr lang="en-GB" sz="700" b="0" u="none" strike="noStrike" dirty="0" err="1">
                          <a:effectLst/>
                        </a:rPr>
                        <a:t>сопоставимых</a:t>
                      </a:r>
                      <a:r>
                        <a:rPr lang="en-GB" sz="700" b="0" u="none" strike="noStrike" dirty="0">
                          <a:effectLst/>
                        </a:rPr>
                        <a:t> </a:t>
                      </a:r>
                      <a:r>
                        <a:rPr lang="ru-RU" sz="700" b="0" u="none" strike="noStrike" dirty="0" smtClean="0">
                          <a:effectLst/>
                        </a:rPr>
                        <a:t/>
                      </a:r>
                      <a:br>
                        <a:rPr lang="ru-RU" sz="700" b="0" u="none" strike="noStrike" dirty="0" smtClean="0">
                          <a:effectLst/>
                        </a:rPr>
                      </a:br>
                      <a:r>
                        <a:rPr lang="en-GB" sz="700" b="0" u="none" strike="noStrike" dirty="0" err="1" smtClean="0">
                          <a:effectLst/>
                        </a:rPr>
                        <a:t>стран</a:t>
                      </a:r>
                      <a:r>
                        <a:rPr lang="ru-RU" sz="700" b="0" u="none" strike="noStrike" dirty="0" smtClean="0">
                          <a:effectLst/>
                        </a:rPr>
                        <a:t>ах</a:t>
                      </a:r>
                      <a:r>
                        <a:rPr lang="en-GB" sz="700" b="0" u="none" strike="noStrike" dirty="0" smtClean="0">
                          <a:effectLst/>
                        </a:rPr>
                        <a:t> </a:t>
                      </a:r>
                      <a:r>
                        <a:rPr lang="en-GB" sz="700" b="0" u="none" strike="noStrike" dirty="0">
                          <a:effectLst/>
                        </a:rPr>
                        <a:t>региона</a:t>
                      </a:r>
                      <a:endParaRPr lang="ru-RU" sz="700" b="0" i="0" u="none" strike="noStrike" dirty="0">
                        <a:solidFill>
                          <a:srgbClr val="000000"/>
                        </a:solidFill>
                        <a:effectLst/>
                        <a:latin typeface="Cambria"/>
                      </a:endParaRPr>
                    </a:p>
                  </a:txBody>
                  <a:tcPr marL="72000" marR="8347" marT="8347" marB="0">
                    <a:lnB w="19050" cap="flat" cmpd="sng" algn="ctr">
                      <a:solidFill>
                        <a:schemeClr val="tx2"/>
                      </a:solidFill>
                      <a:prstDash val="solid"/>
                      <a:round/>
                      <a:headEnd type="none" w="med" len="med"/>
                      <a:tailEnd type="none" w="med" len="med"/>
                    </a:lnB>
                    <a:noFill/>
                  </a:tcPr>
                </a:tc>
                <a:tc>
                  <a:txBody>
                    <a:bodyPr/>
                    <a:lstStyle/>
                    <a:p>
                      <a:pPr algn="l" fontAlgn="b"/>
                      <a:r>
                        <a:rPr lang="en-GB" sz="700" b="0" u="none" strike="noStrike" dirty="0" smtClean="0">
                          <a:effectLst/>
                        </a:rPr>
                        <a:t>Сопоставимые страны</a:t>
                      </a:r>
                      <a:endParaRPr lang="ru-RU" sz="700" b="0" i="0" u="none" strike="noStrike" dirty="0">
                        <a:solidFill>
                          <a:srgbClr val="000000"/>
                        </a:solidFill>
                        <a:effectLst/>
                        <a:latin typeface="Cambria"/>
                      </a:endParaRPr>
                    </a:p>
                  </a:txBody>
                  <a:tcPr marL="72000" marR="8347" marT="8347" marB="0">
                    <a:lnB w="19050" cap="flat" cmpd="sng" algn="ctr">
                      <a:solidFill>
                        <a:schemeClr val="tx2"/>
                      </a:solidFill>
                      <a:prstDash val="solid"/>
                      <a:round/>
                      <a:headEnd type="none" w="med" len="med"/>
                      <a:tailEnd type="none" w="med" len="med"/>
                    </a:lnB>
                    <a:noFill/>
                  </a:tcPr>
                </a:tc>
              </a:tr>
              <a:tr h="544689">
                <a:tc>
                  <a:txBody>
                    <a:bodyPr/>
                    <a:lstStyle/>
                    <a:p>
                      <a:pPr algn="l" fontAlgn="b"/>
                      <a:r>
                        <a:rPr lang="en-GB" sz="700" b="0" u="none" strike="noStrike" dirty="0">
                          <a:effectLst/>
                        </a:rPr>
                        <a:t>Польша</a:t>
                      </a:r>
                      <a:endParaRPr lang="ru-RU" sz="700" b="0" i="0" u="none" strike="noStrike" dirty="0">
                        <a:solidFill>
                          <a:srgbClr val="000000"/>
                        </a:solidFill>
                        <a:effectLst/>
                        <a:latin typeface="Cambria"/>
                      </a:endParaRPr>
                    </a:p>
                  </a:txBody>
                  <a:tcPr marL="72000" marR="8347" marT="8347" marB="0" anchor="ctr">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noFill/>
                  </a:tcPr>
                </a:tc>
                <a:tc>
                  <a:txBody>
                    <a:bodyPr/>
                    <a:lstStyle/>
                    <a:p>
                      <a:pPr algn="l" fontAlgn="b"/>
                      <a:r>
                        <a:rPr lang="en-GB" sz="700" u="none" strike="noStrike" dirty="0" smtClean="0">
                          <a:effectLst/>
                        </a:rPr>
                        <a:t>2,0% </a:t>
                      </a:r>
                      <a:endParaRPr lang="ru-RU" sz="700" b="0" i="0" u="none" strike="noStrike" dirty="0">
                        <a:solidFill>
                          <a:srgbClr val="000000"/>
                        </a:solidFill>
                        <a:effectLst/>
                        <a:latin typeface="Cambria"/>
                      </a:endParaRPr>
                    </a:p>
                  </a:txBody>
                  <a:tcPr marL="72000" marR="8347" marT="8347" marB="0" anchor="ctr">
                    <a:lnL w="19050" cap="flat" cmpd="sng" algn="ctr">
                      <a:solidFill>
                        <a:schemeClr val="tx2"/>
                      </a:solidFill>
                      <a:prstDash val="solid"/>
                      <a:round/>
                      <a:headEnd type="none" w="med" len="med"/>
                      <a:tailEnd type="none" w="med" len="med"/>
                    </a:lnL>
                    <a:lnT w="1905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noFill/>
                  </a:tcPr>
                </a:tc>
                <a:tc>
                  <a:txBody>
                    <a:bodyPr/>
                    <a:lstStyle/>
                    <a:p>
                      <a:pPr algn="l" fontAlgn="b"/>
                      <a:r>
                        <a:rPr lang="en-GB" sz="700" u="none" strike="noStrike" dirty="0" smtClean="0">
                          <a:effectLst/>
                        </a:rPr>
                        <a:t>-1,3%</a:t>
                      </a:r>
                      <a:endParaRPr lang="ru-RU" sz="700" b="0" i="0" u="none" strike="noStrike" dirty="0">
                        <a:solidFill>
                          <a:srgbClr val="000000"/>
                        </a:solidFill>
                        <a:effectLst/>
                        <a:latin typeface="Cambria"/>
                      </a:endParaRPr>
                    </a:p>
                  </a:txBody>
                  <a:tcPr marL="72000" marR="8347" marT="8347" marB="0" anchor="ctr">
                    <a:lnT w="1905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noFill/>
                  </a:tcPr>
                </a:tc>
                <a:tc>
                  <a:txBody>
                    <a:bodyPr/>
                    <a:lstStyle/>
                    <a:p>
                      <a:pPr algn="l" fontAlgn="b"/>
                      <a:r>
                        <a:rPr lang="ru-RU" sz="700" b="0" i="0" u="none" strike="noStrike" dirty="0" smtClean="0">
                          <a:solidFill>
                            <a:srgbClr val="000000"/>
                          </a:solidFill>
                          <a:effectLst/>
                          <a:latin typeface="Cambria"/>
                        </a:rPr>
                        <a:t>Европа (</a:t>
                      </a:r>
                      <a:r>
                        <a:rPr lang="ru-RU" sz="700" b="0" i="0" u="none" strike="noStrike" dirty="0" smtClean="0">
                          <a:solidFill>
                            <a:srgbClr val="000000"/>
                          </a:solidFill>
                          <a:effectLst/>
                          <a:latin typeface="Cambria"/>
                        </a:rPr>
                        <a:t>Великобритания</a:t>
                      </a:r>
                      <a:br>
                        <a:rPr lang="ru-RU" sz="700" b="0" i="0" u="none" strike="noStrike" dirty="0" smtClean="0">
                          <a:solidFill>
                            <a:srgbClr val="000000"/>
                          </a:solidFill>
                          <a:effectLst/>
                          <a:latin typeface="Cambria"/>
                        </a:rPr>
                      </a:br>
                      <a:r>
                        <a:rPr lang="ru-RU" sz="700" b="0" i="0" u="none" strike="noStrike" dirty="0" smtClean="0">
                          <a:solidFill>
                            <a:srgbClr val="000000"/>
                          </a:solidFill>
                          <a:effectLst/>
                          <a:latin typeface="Cambria"/>
                        </a:rPr>
                        <a:t> </a:t>
                      </a:r>
                      <a:r>
                        <a:rPr lang="ru-RU" sz="700" b="0" i="0" u="none" strike="noStrike" dirty="0" smtClean="0">
                          <a:solidFill>
                            <a:srgbClr val="000000"/>
                          </a:solidFill>
                          <a:effectLst/>
                          <a:latin typeface="Cambria"/>
                        </a:rPr>
                        <a:t>и </a:t>
                      </a:r>
                      <a:r>
                        <a:rPr lang="ru-RU" sz="700" b="0" i="0" u="none" strike="noStrike" dirty="0" smtClean="0">
                          <a:solidFill>
                            <a:srgbClr val="000000"/>
                          </a:solidFill>
                          <a:effectLst/>
                          <a:latin typeface="Cambria"/>
                        </a:rPr>
                        <a:t>экономики</a:t>
                      </a:r>
                      <a:br>
                        <a:rPr lang="ru-RU" sz="700" b="0" i="0" u="none" strike="noStrike" dirty="0" smtClean="0">
                          <a:solidFill>
                            <a:srgbClr val="000000"/>
                          </a:solidFill>
                          <a:effectLst/>
                          <a:latin typeface="Cambria"/>
                        </a:rPr>
                      </a:br>
                      <a:r>
                        <a:rPr lang="ru-RU" sz="700" b="0" i="0" u="none" strike="noStrike" dirty="0" smtClean="0">
                          <a:solidFill>
                            <a:srgbClr val="000000"/>
                          </a:solidFill>
                          <a:effectLst/>
                          <a:latin typeface="Cambria"/>
                        </a:rPr>
                        <a:t> </a:t>
                      </a:r>
                      <a:r>
                        <a:rPr lang="ru-RU" sz="700" b="0" i="0" u="none" strike="noStrike" dirty="0" smtClean="0">
                          <a:solidFill>
                            <a:srgbClr val="000000"/>
                          </a:solidFill>
                          <a:effectLst/>
                          <a:latin typeface="Cambria"/>
                        </a:rPr>
                        <a:t>стран еврозоны)</a:t>
                      </a:r>
                      <a:endParaRPr lang="ru-RU" sz="700" b="0" i="0" u="none" strike="noStrike" dirty="0">
                        <a:solidFill>
                          <a:srgbClr val="000000"/>
                        </a:solidFill>
                        <a:effectLst/>
                        <a:latin typeface="Cambria"/>
                      </a:endParaRPr>
                    </a:p>
                  </a:txBody>
                  <a:tcPr marL="72000" marR="8347" marT="8347" marB="0" anchor="ctr">
                    <a:lnT w="1905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noFill/>
                  </a:tcPr>
                </a:tc>
              </a:tr>
              <a:tr h="334426">
                <a:tc>
                  <a:txBody>
                    <a:bodyPr/>
                    <a:lstStyle/>
                    <a:p>
                      <a:pPr algn="l" fontAlgn="b"/>
                      <a:r>
                        <a:rPr lang="en-GB" sz="700" b="0" u="none" strike="noStrike" dirty="0">
                          <a:effectLst/>
                        </a:rPr>
                        <a:t>Австралия</a:t>
                      </a:r>
                      <a:endParaRPr lang="ru-RU" sz="700" b="0" i="0" u="none" strike="noStrike" dirty="0">
                        <a:solidFill>
                          <a:srgbClr val="000000"/>
                        </a:solidFill>
                        <a:effectLst/>
                        <a:latin typeface="Cambria"/>
                      </a:endParaRPr>
                    </a:p>
                  </a:txBody>
                  <a:tcPr marL="72000" marR="8347" marT="8347" marB="0" anchor="ctr">
                    <a:lnR w="19050"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noFill/>
                  </a:tcPr>
                </a:tc>
                <a:tc>
                  <a:txBody>
                    <a:bodyPr/>
                    <a:lstStyle/>
                    <a:p>
                      <a:pPr algn="l" fontAlgn="b"/>
                      <a:r>
                        <a:rPr lang="en-GB" sz="700" u="none" strike="noStrike" dirty="0" smtClean="0">
                          <a:effectLst/>
                        </a:rPr>
                        <a:t>3,7% </a:t>
                      </a:r>
                      <a:endParaRPr lang="ru-RU" sz="700" b="0" i="0" u="none" strike="noStrike" dirty="0">
                        <a:solidFill>
                          <a:srgbClr val="000000"/>
                        </a:solidFill>
                        <a:effectLst/>
                        <a:latin typeface="Cambria"/>
                      </a:endParaRPr>
                    </a:p>
                  </a:txBody>
                  <a:tcPr marL="72000" marR="8347" marT="8347" marB="0" anchor="ctr">
                    <a:lnL w="19050" cap="flat" cmpd="sng" algn="ctr">
                      <a:solidFill>
                        <a:schemeClr val="tx2"/>
                      </a:solidFill>
                      <a:prstDash val="solid"/>
                      <a:round/>
                      <a:headEnd type="none" w="med" len="med"/>
                      <a:tailEnd type="none" w="med" len="med"/>
                    </a:lnL>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noFill/>
                  </a:tcPr>
                </a:tc>
                <a:tc>
                  <a:txBody>
                    <a:bodyPr/>
                    <a:lstStyle/>
                    <a:p>
                      <a:pPr algn="l" fontAlgn="b"/>
                      <a:r>
                        <a:rPr lang="en-GB" sz="700" u="none" strike="noStrike" dirty="0" smtClean="0">
                          <a:effectLst/>
                        </a:rPr>
                        <a:t>2,0%</a:t>
                      </a:r>
                      <a:endParaRPr lang="ru-RU" sz="700" b="0" i="0" u="none" strike="noStrike" dirty="0">
                        <a:solidFill>
                          <a:srgbClr val="000000"/>
                        </a:solidFill>
                        <a:effectLst/>
                        <a:latin typeface="Cambria"/>
                      </a:endParaRPr>
                    </a:p>
                  </a:txBody>
                  <a:tcPr marL="72000" marR="8347" marT="8347" marB="0" anchor="ct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noFill/>
                  </a:tcPr>
                </a:tc>
                <a:tc>
                  <a:txBody>
                    <a:bodyPr/>
                    <a:lstStyle/>
                    <a:p>
                      <a:pPr algn="l" fontAlgn="b"/>
                      <a:r>
                        <a:rPr lang="ru-RU" sz="700" b="0" i="0" u="none" strike="noStrike" dirty="0" smtClean="0">
                          <a:solidFill>
                            <a:srgbClr val="000000"/>
                          </a:solidFill>
                          <a:effectLst/>
                          <a:latin typeface="Cambria"/>
                        </a:rPr>
                        <a:t>Южная Корея, Япония</a:t>
                      </a:r>
                      <a:endParaRPr lang="ru-RU" sz="700" b="0" i="0" u="none" strike="noStrike" dirty="0">
                        <a:solidFill>
                          <a:srgbClr val="000000"/>
                        </a:solidFill>
                        <a:effectLst/>
                        <a:latin typeface="Cambria"/>
                      </a:endParaRPr>
                    </a:p>
                  </a:txBody>
                  <a:tcPr marL="72000" marR="8347" marT="8347" marB="0" anchor="ct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noFill/>
                  </a:tcPr>
                </a:tc>
              </a:tr>
              <a:tr h="317508">
                <a:tc>
                  <a:txBody>
                    <a:bodyPr/>
                    <a:lstStyle/>
                    <a:p>
                      <a:pPr algn="l" fontAlgn="b"/>
                      <a:r>
                        <a:rPr lang="en-GB" sz="700" b="0" u="none" strike="noStrike" dirty="0">
                          <a:effectLst/>
                        </a:rPr>
                        <a:t>Индонезия</a:t>
                      </a:r>
                      <a:endParaRPr lang="ru-RU" sz="700" b="0" i="0" u="none" strike="noStrike" dirty="0">
                        <a:solidFill>
                          <a:srgbClr val="000000"/>
                        </a:solidFill>
                        <a:effectLst/>
                        <a:latin typeface="Cambria"/>
                      </a:endParaRPr>
                    </a:p>
                  </a:txBody>
                  <a:tcPr marL="72000" marR="8347" marT="8347" marB="0" anchor="ctr">
                    <a:lnR w="19050"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noFill/>
                  </a:tcPr>
                </a:tc>
                <a:tc>
                  <a:txBody>
                    <a:bodyPr/>
                    <a:lstStyle/>
                    <a:p>
                      <a:pPr algn="l" fontAlgn="b"/>
                      <a:r>
                        <a:rPr lang="en-GB" sz="700" u="none" strike="noStrike" dirty="0" smtClean="0">
                          <a:effectLst/>
                        </a:rPr>
                        <a:t> </a:t>
                      </a:r>
                      <a:endParaRPr lang="ru-RU" sz="700" b="0" i="0" u="none" strike="noStrike" dirty="0">
                        <a:solidFill>
                          <a:srgbClr val="000000"/>
                        </a:solidFill>
                        <a:effectLst/>
                        <a:latin typeface="Cambria"/>
                      </a:endParaRPr>
                    </a:p>
                  </a:txBody>
                  <a:tcPr marL="72000" marR="8347" marT="8347" marB="0" anchor="ctr">
                    <a:lnL w="19050" cap="flat" cmpd="sng" algn="ctr">
                      <a:solidFill>
                        <a:schemeClr val="tx2"/>
                      </a:solidFill>
                      <a:prstDash val="solid"/>
                      <a:round/>
                      <a:headEnd type="none" w="med" len="med"/>
                      <a:tailEnd type="none" w="med" len="med"/>
                    </a:lnL>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noFill/>
                  </a:tcPr>
                </a:tc>
                <a:tc>
                  <a:txBody>
                    <a:bodyPr/>
                    <a:lstStyle/>
                    <a:p>
                      <a:pPr algn="l" fontAlgn="b"/>
                      <a:r>
                        <a:rPr lang="en-GB" sz="700" u="none" strike="noStrike" dirty="0" smtClean="0">
                          <a:effectLst/>
                        </a:rPr>
                        <a:t>4,9%</a:t>
                      </a:r>
                      <a:endParaRPr lang="ru-RU" sz="700" b="0" i="0" u="none" strike="noStrike" dirty="0">
                        <a:solidFill>
                          <a:srgbClr val="000000"/>
                        </a:solidFill>
                        <a:effectLst/>
                        <a:latin typeface="Cambria"/>
                      </a:endParaRPr>
                    </a:p>
                  </a:txBody>
                  <a:tcPr marL="72000" marR="8347" marT="8347" marB="0" anchor="ct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noFill/>
                  </a:tcPr>
                </a:tc>
                <a:tc>
                  <a:txBody>
                    <a:bodyPr/>
                    <a:lstStyle/>
                    <a:p>
                      <a:pPr algn="l" fontAlgn="b"/>
                      <a:r>
                        <a:rPr lang="ru-RU" sz="700" b="0" i="0" u="none" strike="noStrike" dirty="0" smtClean="0">
                          <a:solidFill>
                            <a:srgbClr val="000000"/>
                          </a:solidFill>
                          <a:effectLst/>
                          <a:latin typeface="Cambria"/>
                        </a:rPr>
                        <a:t>Южная Корея, Индия, Китай</a:t>
                      </a:r>
                      <a:endParaRPr lang="ru-RU" sz="700" b="0" i="0" u="none" strike="noStrike" dirty="0">
                        <a:solidFill>
                          <a:srgbClr val="000000"/>
                        </a:solidFill>
                        <a:effectLst/>
                        <a:latin typeface="Cambria"/>
                      </a:endParaRPr>
                    </a:p>
                  </a:txBody>
                  <a:tcPr marL="72000" marR="8347" marT="8347" marB="0" anchor="ct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noFill/>
                  </a:tcPr>
                </a:tc>
              </a:tr>
              <a:tr h="347133">
                <a:tc>
                  <a:txBody>
                    <a:bodyPr/>
                    <a:lstStyle/>
                    <a:p>
                      <a:pPr algn="l" fontAlgn="b"/>
                      <a:r>
                        <a:rPr lang="en-GB" sz="700" b="0" u="none" strike="noStrike" dirty="0">
                          <a:effectLst/>
                        </a:rPr>
                        <a:t>Мексика</a:t>
                      </a:r>
                      <a:endParaRPr lang="ru-RU" sz="700" b="0" i="0" u="none" strike="noStrike" dirty="0">
                        <a:solidFill>
                          <a:srgbClr val="000000"/>
                        </a:solidFill>
                        <a:effectLst/>
                        <a:latin typeface="Cambria"/>
                      </a:endParaRPr>
                    </a:p>
                  </a:txBody>
                  <a:tcPr marL="72000" marR="8347" marT="8347" marB="0" anchor="ctr">
                    <a:lnR w="19050"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noFill/>
                  </a:tcPr>
                </a:tc>
                <a:tc>
                  <a:txBody>
                    <a:bodyPr/>
                    <a:lstStyle/>
                    <a:p>
                      <a:pPr algn="l" fontAlgn="b"/>
                      <a:r>
                        <a:rPr lang="en-GB" sz="700" u="none" strike="noStrike" dirty="0" smtClean="0">
                          <a:effectLst/>
                        </a:rPr>
                        <a:t>3,6%</a:t>
                      </a:r>
                      <a:endParaRPr lang="ru-RU" sz="700" b="0" i="0" u="none" strike="noStrike" dirty="0">
                        <a:solidFill>
                          <a:srgbClr val="000000"/>
                        </a:solidFill>
                        <a:effectLst/>
                        <a:latin typeface="Cambria"/>
                      </a:endParaRPr>
                    </a:p>
                  </a:txBody>
                  <a:tcPr marL="72000" marR="8347" marT="8347" marB="0" anchor="ctr">
                    <a:lnL w="19050" cap="flat" cmpd="sng" algn="ctr">
                      <a:solidFill>
                        <a:schemeClr val="tx2"/>
                      </a:solidFill>
                      <a:prstDash val="solid"/>
                      <a:round/>
                      <a:headEnd type="none" w="med" len="med"/>
                      <a:tailEnd type="none" w="med" len="med"/>
                    </a:lnL>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noFill/>
                  </a:tcPr>
                </a:tc>
                <a:tc>
                  <a:txBody>
                    <a:bodyPr/>
                    <a:lstStyle/>
                    <a:p>
                      <a:pPr algn="l" fontAlgn="b"/>
                      <a:r>
                        <a:rPr lang="en-GB" sz="700" u="none" strike="noStrike" dirty="0" smtClean="0">
                          <a:effectLst/>
                        </a:rPr>
                        <a:t>1,5%</a:t>
                      </a:r>
                      <a:endParaRPr lang="ru-RU" sz="700" b="0" i="0" u="none" strike="noStrike" dirty="0">
                        <a:solidFill>
                          <a:srgbClr val="000000"/>
                        </a:solidFill>
                        <a:effectLst/>
                        <a:latin typeface="Cambria"/>
                      </a:endParaRPr>
                    </a:p>
                  </a:txBody>
                  <a:tcPr marL="72000" marR="8347" marT="8347" marB="0" anchor="ct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noFill/>
                  </a:tcPr>
                </a:tc>
                <a:tc>
                  <a:txBody>
                    <a:bodyPr/>
                    <a:lstStyle/>
                    <a:p>
                      <a:pPr algn="l" fontAlgn="b"/>
                      <a:r>
                        <a:rPr lang="ru-RU" sz="700" b="0" i="0" u="none" strike="noStrike" dirty="0" smtClean="0">
                          <a:solidFill>
                            <a:srgbClr val="000000"/>
                          </a:solidFill>
                          <a:effectLst/>
                          <a:latin typeface="Cambria"/>
                        </a:rPr>
                        <a:t>Аргентина, Бразилия</a:t>
                      </a:r>
                      <a:endParaRPr lang="ru-RU" sz="700" b="0" i="0" u="none" strike="noStrike" dirty="0">
                        <a:solidFill>
                          <a:srgbClr val="000000"/>
                        </a:solidFill>
                        <a:effectLst/>
                        <a:latin typeface="Cambria"/>
                      </a:endParaRPr>
                    </a:p>
                  </a:txBody>
                  <a:tcPr marL="72000" marR="8347" marT="8347" marB="0" anchor="ct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noFill/>
                  </a:tcPr>
                </a:tc>
              </a:tr>
              <a:tr h="541867">
                <a:tc>
                  <a:txBody>
                    <a:bodyPr/>
                    <a:lstStyle/>
                    <a:p>
                      <a:pPr algn="l" fontAlgn="b"/>
                      <a:r>
                        <a:rPr lang="en-GB" sz="700" b="0" u="none" strike="noStrike" dirty="0">
                          <a:effectLst/>
                        </a:rPr>
                        <a:t>Среднее по сравнению с общемировым</a:t>
                      </a:r>
                      <a:endParaRPr lang="ru-RU" sz="700" b="0" i="0" u="none" strike="noStrike" dirty="0">
                        <a:solidFill>
                          <a:srgbClr val="000000"/>
                        </a:solidFill>
                        <a:effectLst/>
                        <a:latin typeface="Cambria"/>
                      </a:endParaRPr>
                    </a:p>
                  </a:txBody>
                  <a:tcPr marL="72000" marR="8347" marT="8347" marB="0" anchor="ctr">
                    <a:lnR w="19050"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solidFill>
                      <a:schemeClr val="accent4">
                        <a:lumMod val="20000"/>
                        <a:lumOff val="80000"/>
                      </a:schemeClr>
                    </a:solidFill>
                  </a:tcPr>
                </a:tc>
                <a:tc>
                  <a:txBody>
                    <a:bodyPr/>
                    <a:lstStyle/>
                    <a:p>
                      <a:pPr algn="l" fontAlgn="b"/>
                      <a:r>
                        <a:rPr lang="en-GB" sz="700" u="none" strike="noStrike" dirty="0" smtClean="0">
                          <a:effectLst/>
                        </a:rPr>
                        <a:t>3,9%</a:t>
                      </a:r>
                      <a:endParaRPr lang="ru-RU" sz="700" b="0" i="0" u="none" strike="noStrike" dirty="0">
                        <a:solidFill>
                          <a:srgbClr val="000000"/>
                        </a:solidFill>
                        <a:effectLst/>
                        <a:latin typeface="Cambria"/>
                      </a:endParaRPr>
                    </a:p>
                  </a:txBody>
                  <a:tcPr marL="72000" marR="8347" marT="8347" marB="0" anchor="ctr">
                    <a:lnL w="19050" cap="flat" cmpd="sng" algn="ctr">
                      <a:solidFill>
                        <a:schemeClr val="tx2"/>
                      </a:solidFill>
                      <a:prstDash val="solid"/>
                      <a:round/>
                      <a:headEnd type="none" w="med" len="med"/>
                      <a:tailEnd type="none" w="med" len="med"/>
                    </a:lnL>
                    <a:lnT w="12700" cap="flat" cmpd="sng" algn="ctr">
                      <a:solidFill>
                        <a:schemeClr val="tx2"/>
                      </a:solidFill>
                      <a:prstDash val="sysDot"/>
                      <a:round/>
                      <a:headEnd type="none" w="med" len="med"/>
                      <a:tailEnd type="none" w="med" len="med"/>
                    </a:lnT>
                    <a:solidFill>
                      <a:schemeClr val="accent4">
                        <a:lumMod val="20000"/>
                        <a:lumOff val="80000"/>
                      </a:schemeClr>
                    </a:solidFill>
                  </a:tcPr>
                </a:tc>
                <a:tc>
                  <a:txBody>
                    <a:bodyPr/>
                    <a:lstStyle/>
                    <a:p>
                      <a:pPr algn="l" fontAlgn="b"/>
                      <a:r>
                        <a:rPr lang="en-GB" sz="700" u="none" strike="noStrike" dirty="0" smtClean="0">
                          <a:effectLst/>
                        </a:rPr>
                        <a:t>3,1% </a:t>
                      </a:r>
                      <a:endParaRPr lang="ru-RU" sz="700" b="0" i="0" u="none" strike="noStrike" dirty="0">
                        <a:solidFill>
                          <a:srgbClr val="000000"/>
                        </a:solidFill>
                        <a:effectLst/>
                        <a:latin typeface="Cambria"/>
                      </a:endParaRPr>
                    </a:p>
                  </a:txBody>
                  <a:tcPr marL="72000" marR="8347" marT="8347" marB="0" anchor="ctr">
                    <a:lnT w="12700" cap="flat" cmpd="sng" algn="ctr">
                      <a:solidFill>
                        <a:schemeClr val="tx2"/>
                      </a:solidFill>
                      <a:prstDash val="sysDot"/>
                      <a:round/>
                      <a:headEnd type="none" w="med" len="med"/>
                      <a:tailEnd type="none" w="med" len="med"/>
                    </a:lnT>
                    <a:solidFill>
                      <a:schemeClr val="accent4">
                        <a:lumMod val="20000"/>
                        <a:lumOff val="80000"/>
                      </a:schemeClr>
                    </a:solidFill>
                  </a:tcPr>
                </a:tc>
                <a:tc>
                  <a:txBody>
                    <a:bodyPr/>
                    <a:lstStyle/>
                    <a:p>
                      <a:pPr algn="l" fontAlgn="b"/>
                      <a:r>
                        <a:rPr lang="ru-RU" sz="700" b="0" i="0" u="none" strike="noStrike" dirty="0" smtClean="0">
                          <a:solidFill>
                            <a:schemeClr val="dk1"/>
                          </a:solidFill>
                          <a:effectLst/>
                          <a:latin typeface="+mj-lt"/>
                        </a:rPr>
                        <a:t>н/п</a:t>
                      </a:r>
                      <a:endParaRPr lang="ru-RU" sz="700" b="0" i="0" u="none" strike="noStrike" dirty="0">
                        <a:solidFill>
                          <a:srgbClr val="000000"/>
                        </a:solidFill>
                        <a:effectLst/>
                        <a:latin typeface="Cambria"/>
                      </a:endParaRPr>
                    </a:p>
                  </a:txBody>
                  <a:tcPr marL="72000" marR="8347" marT="8347" marB="0" anchor="ctr">
                    <a:lnT w="12700" cap="flat" cmpd="sng" algn="ctr">
                      <a:solidFill>
                        <a:schemeClr val="tx2"/>
                      </a:solidFill>
                      <a:prstDash val="sysDot"/>
                      <a:round/>
                      <a:headEnd type="none" w="med" len="med"/>
                      <a:tailEnd type="none" w="med" len="med"/>
                    </a:lnT>
                    <a:solidFill>
                      <a:schemeClr val="accent4">
                        <a:lumMod val="20000"/>
                        <a:lumOff val="80000"/>
                      </a:schemeClr>
                    </a:solidFill>
                  </a:tcPr>
                </a:tc>
              </a:tr>
            </a:tbl>
          </a:graphicData>
        </a:graphic>
      </p:graphicFrame>
      <p:sp>
        <p:nvSpPr>
          <p:cNvPr id="14" name="TextBox 13"/>
          <p:cNvSpPr txBox="1"/>
          <p:nvPr/>
        </p:nvSpPr>
        <p:spPr>
          <a:xfrm>
            <a:off x="3272660" y="1097391"/>
            <a:ext cx="3977225" cy="8411489"/>
          </a:xfrm>
          <a:prstGeom prst="rect">
            <a:avLst/>
          </a:prstGeom>
          <a:noFill/>
        </p:spPr>
        <p:txBody>
          <a:bodyPr wrap="square" lIns="0" tIns="0" rIns="0" bIns="0" numCol="2" spcCol="180000" rtlCol="0">
            <a:noAutofit/>
          </a:bodyPr>
          <a:lstStyle/>
          <a:p>
            <a:pPr>
              <a:spcAft>
                <a:spcPts val="600"/>
              </a:spcAft>
            </a:pPr>
            <a:r>
              <a:rPr lang="ru-RU" sz="800" b="1" dirty="0">
                <a:latin typeface="Georgia"/>
                <a:ea typeface="Calibri"/>
                <a:cs typeface="Times New Roman"/>
              </a:rPr>
              <a:t>В сентябре прошлого года мы выделяли четыре </a:t>
            </a:r>
            <a:r>
              <a:rPr lang="ru-RU" sz="800" b="1" dirty="0" smtClean="0">
                <a:latin typeface="Georgia"/>
                <a:ea typeface="Calibri"/>
                <a:cs typeface="Times New Roman"/>
              </a:rPr>
              <a:t>очага возможностей  </a:t>
            </a:r>
            <a:r>
              <a:rPr lang="ru-RU" sz="800" b="1" dirty="0">
                <a:latin typeface="Georgia"/>
                <a:ea typeface="Calibri"/>
                <a:cs typeface="Times New Roman"/>
              </a:rPr>
              <a:t>роста в неактивной мировой экономике,</a:t>
            </a:r>
            <a:r>
              <a:rPr lang="ru-RU" sz="800" dirty="0">
                <a:latin typeface="Georgia"/>
                <a:ea typeface="Calibri"/>
                <a:cs typeface="Times New Roman"/>
              </a:rPr>
              <a:t> которая, как мы считали, была готова воспользоваться преимуществами начинающегося восстановления. </a:t>
            </a:r>
            <a:endParaRPr lang="ru-RU" sz="800" dirty="0" smtClean="0">
              <a:latin typeface="Georgia"/>
              <a:ea typeface="Calibri"/>
              <a:cs typeface="Times New Roman"/>
            </a:endParaRPr>
          </a:p>
          <a:p>
            <a:pPr>
              <a:spcAft>
                <a:spcPts val="600"/>
              </a:spcAft>
            </a:pPr>
            <a:r>
              <a:rPr lang="ru-RU" sz="800" dirty="0" smtClean="0">
                <a:latin typeface="Georgia"/>
                <a:ea typeface="Calibri"/>
                <a:cs typeface="Times New Roman"/>
              </a:rPr>
              <a:t>Все выбранные нами страны: Польша, Мексика, Австралия и Индонезия </a:t>
            </a:r>
            <a:r>
              <a:rPr lang="ru-RU" sz="800" dirty="0"/>
              <a:t>–</a:t>
            </a:r>
            <a:r>
              <a:rPr lang="ru-RU" sz="800" dirty="0" smtClean="0">
                <a:latin typeface="Georgia"/>
                <a:ea typeface="Calibri"/>
                <a:cs typeface="Times New Roman"/>
              </a:rPr>
              <a:t> быстро восстановились после кризиса 2008 года , сохраняя бюджетно-финансовую стабильность. Как видно из графика 5, эти страны явно опередили своих региональных </a:t>
            </a:r>
            <a:r>
              <a:rPr lang="ru-RU" sz="800" dirty="0">
                <a:latin typeface="Georgia"/>
                <a:ea typeface="Calibri"/>
                <a:cs typeface="Times New Roman"/>
              </a:rPr>
              <a:t> </a:t>
            </a:r>
            <a:r>
              <a:rPr lang="ru-RU" sz="800" dirty="0" smtClean="0">
                <a:latin typeface="Georgia"/>
                <a:ea typeface="Calibri"/>
                <a:cs typeface="Times New Roman"/>
              </a:rPr>
              <a:t>конкурентов. </a:t>
            </a:r>
            <a:endParaRPr lang="ru-RU" sz="800" dirty="0">
              <a:latin typeface="Georgia"/>
              <a:ea typeface="Calibri"/>
              <a:cs typeface="Times New Roman"/>
            </a:endParaRPr>
          </a:p>
          <a:p>
            <a:pPr>
              <a:spcAft>
                <a:spcPts val="600"/>
              </a:spcAft>
            </a:pPr>
            <a:r>
              <a:rPr lang="ru-RU" sz="800" dirty="0">
                <a:latin typeface="Georgia"/>
                <a:ea typeface="Calibri"/>
                <a:cs typeface="Times New Roman"/>
              </a:rPr>
              <a:t>В этом обзоре мы возвращаемся к теме возможностей, базирующихся на системе, описанной в нашей последней оценочной карте Economic Scorecard*. </a:t>
            </a:r>
          </a:p>
          <a:p>
            <a:pPr>
              <a:spcAft>
                <a:spcPts val="600"/>
              </a:spcAft>
            </a:pPr>
            <a:r>
              <a:rPr lang="ru-RU" sz="800" dirty="0" smtClean="0">
                <a:latin typeface="Georgia"/>
                <a:ea typeface="Calibri"/>
                <a:cs typeface="Times New Roman"/>
              </a:rPr>
              <a:t>Применяя такие 5 критериев, как «устойчивость роста»,  оценивающую «финансовую и политическую стабильность», «источники роста», охватывающие квалификацию трудовых ресурсов и физический капитал, «условия ведения деятельности», определяющие, насколько легко вести бизнес в той или иной стране, «доступ к рынкам» </a:t>
            </a:r>
            <a:r>
              <a:rPr lang="ru-RU" sz="800" dirty="0" smtClean="0">
                <a:latin typeface="Georgia"/>
                <a:ea typeface="Calibri"/>
                <a:cs typeface="Times New Roman"/>
              </a:rPr>
              <a:t/>
            </a:r>
            <a:br>
              <a:rPr lang="ru-RU" sz="800" dirty="0" smtClean="0">
                <a:latin typeface="Georgia"/>
                <a:ea typeface="Calibri"/>
                <a:cs typeface="Times New Roman"/>
              </a:rPr>
            </a:br>
            <a:r>
              <a:rPr lang="ru-RU" sz="800" dirty="0" smtClean="0">
                <a:latin typeface="Georgia"/>
                <a:ea typeface="Calibri"/>
                <a:cs typeface="Times New Roman"/>
              </a:rPr>
              <a:t>и </a:t>
            </a:r>
            <a:r>
              <a:rPr lang="ru-RU" sz="800" dirty="0" smtClean="0">
                <a:latin typeface="Georgia"/>
                <a:ea typeface="Calibri"/>
                <a:cs typeface="Times New Roman"/>
              </a:rPr>
              <a:t>«стоимостную конкурентоспособность», мы оценили каждую из 25 анализируемых нами стран (представляющих около 80% мирового ВВП) для определения победителей и проигравших.     </a:t>
            </a:r>
          </a:p>
          <a:p>
            <a:pPr>
              <a:spcAft>
                <a:spcPts val="600"/>
              </a:spcAft>
            </a:pPr>
            <a:r>
              <a:rPr lang="ru-RU" sz="800" dirty="0" smtClean="0">
                <a:latin typeface="Georgia"/>
                <a:ea typeface="Calibri"/>
                <a:cs typeface="Times New Roman"/>
              </a:rPr>
              <a:t>Из графика 6 видно, что выбранные нами страны (Польша, Австралия, Южная Корея и Канада) занимают высокие места, по крайней мере, в одной из указанных категорий, в то время как страны БРИК показывают более низкие результаты. </a:t>
            </a:r>
          </a:p>
          <a:p>
            <a:pPr>
              <a:spcAft>
                <a:spcPts val="600"/>
              </a:spcAft>
            </a:pPr>
            <a:r>
              <a:rPr lang="ru-RU" sz="800" dirty="0">
                <a:latin typeface="Georgia"/>
                <a:ea typeface="Calibri"/>
                <a:cs typeface="Times New Roman"/>
              </a:rPr>
              <a:t>В нашей выборке </a:t>
            </a:r>
            <a:r>
              <a:rPr lang="ru-RU" sz="800" b="1" dirty="0" smtClean="0">
                <a:latin typeface="Georgia"/>
                <a:ea typeface="Calibri"/>
                <a:cs typeface="Times New Roman"/>
              </a:rPr>
              <a:t>Польша </a:t>
            </a:r>
            <a:r>
              <a:rPr lang="ru-RU" sz="800" dirty="0" smtClean="0">
                <a:latin typeface="Georgia"/>
                <a:ea typeface="Calibri"/>
                <a:cs typeface="Times New Roman"/>
              </a:rPr>
              <a:t>имеет </a:t>
            </a:r>
            <a:r>
              <a:rPr lang="ru-RU" sz="800" dirty="0">
                <a:latin typeface="Georgia"/>
                <a:ea typeface="Calibri"/>
                <a:cs typeface="Times New Roman"/>
              </a:rPr>
              <a:t>самый широкий доступ к международным рынкам. Страна </a:t>
            </a:r>
            <a:r>
              <a:rPr lang="ru-RU" sz="800" dirty="0" smtClean="0">
                <a:latin typeface="Georgia"/>
                <a:ea typeface="Calibri"/>
                <a:cs typeface="Times New Roman"/>
              </a:rPr>
              <a:t>в значительной степени </a:t>
            </a:r>
            <a:r>
              <a:rPr lang="ru-RU" sz="800" dirty="0">
                <a:latin typeface="Georgia"/>
                <a:ea typeface="Calibri"/>
                <a:cs typeface="Times New Roman"/>
              </a:rPr>
              <a:t>ориентирована на экспортные поставки, на долю которых в 2012 году приходилось 46% ВВП. Экспорт осуществлялся в основном в Германию и другие страны еврозоны. Плохие экономические условия в странах еврозоны ограничили рост экспортных поставок в краткосрочной перспективе, однако из графика 7 видно, что, согласно нашим прогнозам, экономика Польши увеличится более чем на 20% в  реальном выражении в течение следующих пяти лет.</a:t>
            </a:r>
          </a:p>
          <a:p>
            <a:pPr>
              <a:spcAft>
                <a:spcPts val="600"/>
              </a:spcAft>
            </a:pPr>
            <a:r>
              <a:rPr lang="ru-RU" sz="800" b="1" dirty="0" smtClean="0">
                <a:latin typeface="Georgia"/>
                <a:ea typeface="Calibri"/>
                <a:cs typeface="Times New Roman"/>
              </a:rPr>
              <a:t>Австралия </a:t>
            </a:r>
            <a:r>
              <a:rPr lang="ru-RU" sz="800" dirty="0" smtClean="0">
                <a:latin typeface="Georgia"/>
                <a:ea typeface="Calibri"/>
                <a:cs typeface="Times New Roman"/>
              </a:rPr>
              <a:t>лидирует в нашей выборке как страна с лучшими условиями для ведения бизнеса. В среднем на создание компании в Австралии уходит 2 дня и требуется выполнение 2 процедур, в то время как в среднем по миру эти показатели составляют 29 дней и 7 процедур. </a:t>
            </a:r>
            <a:endParaRPr lang="ru-RU" sz="800" dirty="0" smtClean="0">
              <a:latin typeface="Georgia"/>
              <a:ea typeface="Calibri"/>
              <a:cs typeface="Times New Roman"/>
            </a:endParaRPr>
          </a:p>
          <a:p>
            <a:pPr>
              <a:spcAft>
                <a:spcPts val="600"/>
              </a:spcAft>
            </a:pPr>
            <a:endParaRPr lang="ru-RU" sz="800" dirty="0" smtClean="0">
              <a:latin typeface="Georgia"/>
              <a:ea typeface="Calibri"/>
              <a:cs typeface="Times New Roman"/>
            </a:endParaRPr>
          </a:p>
          <a:p>
            <a:pPr>
              <a:spcAft>
                <a:spcPts val="600"/>
              </a:spcAft>
            </a:pPr>
            <a:endParaRPr lang="ru-RU" sz="800" dirty="0" smtClean="0">
              <a:latin typeface="Georgia"/>
              <a:ea typeface="Calibri"/>
              <a:cs typeface="Times New Roman"/>
            </a:endParaRPr>
          </a:p>
          <a:p>
            <a:pPr>
              <a:spcAft>
                <a:spcPts val="600"/>
              </a:spcAft>
            </a:pPr>
            <a:r>
              <a:rPr lang="ru-RU" sz="800" dirty="0" smtClean="0">
                <a:latin typeface="Georgia"/>
                <a:ea typeface="Calibri"/>
                <a:cs typeface="Times New Roman"/>
              </a:rPr>
              <a:t>Стране удалось избежать финансового кризиса (рост в 2009 году составил 1,4%) благодаря сильной горнодобывающей промышленности и богатым природным ресурсам, но продолжающийся медленный рост привел к резкому снижению цен на сырьевые товары и росту давления на эту ключевую для экономики страны отрасль. </a:t>
            </a:r>
          </a:p>
          <a:p>
            <a:pPr>
              <a:spcAft>
                <a:spcPts val="600"/>
              </a:spcAft>
            </a:pPr>
            <a:r>
              <a:rPr lang="ru-RU" sz="800" dirty="0" smtClean="0">
                <a:latin typeface="Georgia"/>
                <a:ea typeface="Calibri"/>
                <a:cs typeface="Times New Roman"/>
              </a:rPr>
              <a:t>Что касается перспектив, то в 2013 году ВВП Австралии, по нашим прогнозам, вырастет на 2,5% (будет расти быстрее, чем в других развитых странах).  Это самые низкие темпы роста за последние 20 лет, не считая последнего финансового кризиса.</a:t>
            </a:r>
          </a:p>
          <a:p>
            <a:pPr>
              <a:spcAft>
                <a:spcPts val="600"/>
              </a:spcAft>
            </a:pPr>
            <a:r>
              <a:rPr lang="ru-RU" sz="800" b="1" dirty="0" smtClean="0">
                <a:latin typeface="Georgia"/>
                <a:cs typeface="Times New Roman"/>
              </a:rPr>
              <a:t>Южная Корея </a:t>
            </a:r>
            <a:r>
              <a:rPr lang="ru-RU" sz="800" dirty="0" smtClean="0">
                <a:latin typeface="Georgia"/>
                <a:cs typeface="Times New Roman"/>
              </a:rPr>
              <a:t>лидирует в нашей выборке как страна, обладающая лучшими ресурсами для роста. Последнее время развитие технологий становится основным фактором роста глобальной экономики, поэтому значительные инвестиции в НИОКР на уровне около 3,7% ВВП в 2011 году обеспечат имеющиеся в стране высококвалифицированные трудовые ресурсы интеллектуальным физическим капиталом, необходимым для повышения производительности и темпов роста. </a:t>
            </a:r>
          </a:p>
          <a:p>
            <a:pPr>
              <a:spcAft>
                <a:spcPts val="600"/>
              </a:spcAft>
            </a:pPr>
            <a:r>
              <a:rPr lang="ru-RU" sz="800" dirty="0" smtClean="0">
                <a:latin typeface="Georgia"/>
                <a:cs typeface="Times New Roman"/>
              </a:rPr>
              <a:t>Технологии станут основным инструментом решения проблем, связанных с плохой демографической ситуацией в Южной Корее. К 2030 году люди старше 65 лет будут составлять примерно 24% населения страны.</a:t>
            </a:r>
            <a:endParaRPr lang="ru-RU" sz="800" dirty="0">
              <a:latin typeface="Georgia"/>
              <a:cs typeface="Times New Roman"/>
            </a:endParaRPr>
          </a:p>
          <a:p>
            <a:pPr>
              <a:spcAft>
                <a:spcPts val="600"/>
              </a:spcAft>
            </a:pPr>
            <a:r>
              <a:rPr lang="ru-RU" sz="800" dirty="0">
                <a:latin typeface="Georgia"/>
                <a:cs typeface="Times New Roman"/>
              </a:rPr>
              <a:t>В нашей выборке </a:t>
            </a:r>
            <a:r>
              <a:rPr lang="ru-RU" sz="800" b="1" dirty="0" smtClean="0">
                <a:latin typeface="Georgia"/>
                <a:cs typeface="Times New Roman"/>
              </a:rPr>
              <a:t>Канада </a:t>
            </a:r>
            <a:r>
              <a:rPr lang="ru-RU" sz="800" dirty="0" smtClean="0">
                <a:latin typeface="Georgia"/>
                <a:cs typeface="Times New Roman"/>
              </a:rPr>
              <a:t>является страной с самой высоким уровнем устойчивости роста, хотя ее выбор в качестве очага возможностей не столь очевиден. Канада пережила финансовый кризис, сохранив устойчивую банковскую систему и эффективно функционирующую политическую систему с сильными институтами. </a:t>
            </a:r>
          </a:p>
          <a:p>
            <a:pPr>
              <a:spcAft>
                <a:spcPts val="600"/>
              </a:spcAft>
            </a:pPr>
            <a:r>
              <a:rPr lang="ru-RU" sz="800" dirty="0" smtClean="0">
                <a:latin typeface="Georgia"/>
                <a:cs typeface="Times New Roman"/>
              </a:rPr>
              <a:t>Кроме того, страна обладает богатыми природными ресурсами и занимает пятое место в мире по производству энергии, при этом стоимость электричества в Канаде одна из самых низких.  Возобновляемые источники энергии играют важную роль на национальном энергетическом рынке, на их долю приходится до 60% всей производимой в стране электроэнергии.  Сильные позиции </a:t>
            </a:r>
            <a:r>
              <a:rPr lang="ru-RU" sz="800" dirty="0" smtClean="0">
                <a:latin typeface="Georgia"/>
                <a:cs typeface="Times New Roman"/>
              </a:rPr>
              <a:t/>
            </a:r>
            <a:br>
              <a:rPr lang="ru-RU" sz="800" dirty="0" smtClean="0">
                <a:latin typeface="Georgia"/>
                <a:cs typeface="Times New Roman"/>
              </a:rPr>
            </a:br>
            <a:r>
              <a:rPr lang="ru-RU" sz="800" dirty="0" smtClean="0">
                <a:latin typeface="Georgia"/>
                <a:cs typeface="Times New Roman"/>
              </a:rPr>
              <a:t>в </a:t>
            </a:r>
            <a:r>
              <a:rPr lang="ru-RU" sz="800" dirty="0" smtClean="0">
                <a:latin typeface="Georgia"/>
                <a:cs typeface="Times New Roman"/>
              </a:rPr>
              <a:t>этой области станут серьезным преимуществом, так как прямые финансовые затраты и связанные </a:t>
            </a:r>
            <a:r>
              <a:rPr lang="ru-RU" sz="800" dirty="0" smtClean="0">
                <a:latin typeface="Georgia"/>
                <a:cs typeface="Times New Roman"/>
              </a:rPr>
              <a:t/>
            </a:r>
            <a:br>
              <a:rPr lang="ru-RU" sz="800" dirty="0" smtClean="0">
                <a:latin typeface="Georgia"/>
                <a:cs typeface="Times New Roman"/>
              </a:rPr>
            </a:br>
            <a:r>
              <a:rPr lang="ru-RU" sz="800" dirty="0" smtClean="0">
                <a:latin typeface="Georgia"/>
                <a:cs typeface="Times New Roman"/>
              </a:rPr>
              <a:t>с </a:t>
            </a:r>
            <a:r>
              <a:rPr lang="ru-RU" sz="800" dirty="0" smtClean="0">
                <a:latin typeface="Georgia"/>
                <a:cs typeface="Times New Roman"/>
              </a:rPr>
              <a:t>изменением климата косвенные затраты на производство электроэнергии становятся доминирующими в прогнозах мирового развития. </a:t>
            </a:r>
          </a:p>
          <a:p>
            <a:pPr>
              <a:spcAft>
                <a:spcPts val="600"/>
              </a:spcAft>
            </a:pPr>
            <a:endParaRPr lang="ru-RU" sz="800" dirty="0" smtClean="0">
              <a:latin typeface="Georgia"/>
              <a:cs typeface="Times New Roman"/>
            </a:endParaRPr>
          </a:p>
          <a:p>
            <a:pPr>
              <a:spcAft>
                <a:spcPts val="600"/>
              </a:spcAft>
            </a:pPr>
            <a:endParaRPr lang="ru-RU" sz="800" b="1" dirty="0" smtClean="0">
              <a:latin typeface="Georgia" pitchFamily="18" charset="0"/>
            </a:endParaRPr>
          </a:p>
        </p:txBody>
      </p:sp>
      <p:sp>
        <p:nvSpPr>
          <p:cNvPr id="47" name="TextBox 46"/>
          <p:cNvSpPr txBox="1"/>
          <p:nvPr/>
        </p:nvSpPr>
        <p:spPr>
          <a:xfrm>
            <a:off x="388938" y="1161465"/>
            <a:ext cx="2857471" cy="369332"/>
          </a:xfrm>
          <a:prstGeom prst="rect">
            <a:avLst/>
          </a:prstGeom>
          <a:noFill/>
        </p:spPr>
        <p:txBody>
          <a:bodyPr wrap="square" lIns="0" tIns="0" rIns="0" bIns="0" rtlCol="0">
            <a:spAutoFit/>
          </a:bodyPr>
          <a:lstStyle/>
          <a:p>
            <a:pPr>
              <a:spcAft>
                <a:spcPts val="900"/>
              </a:spcAft>
            </a:pPr>
            <a:r>
              <a:rPr lang="ru-RU" sz="800" b="1" dirty="0"/>
              <a:t>График </a:t>
            </a:r>
            <a:r>
              <a:rPr lang="ru-RU" sz="800" b="1" dirty="0" smtClean="0"/>
              <a:t>5. </a:t>
            </a:r>
            <a:r>
              <a:rPr lang="ru-RU" sz="800" b="1" dirty="0"/>
              <a:t>Выявленные нами ранее очаги возможностей хорошо показали себя в </a:t>
            </a:r>
            <a:r>
              <a:rPr lang="ru-RU" sz="800" b="1" dirty="0" smtClean="0"/>
              <a:t>сравнении</a:t>
            </a:r>
            <a:br>
              <a:rPr lang="ru-RU" sz="800" b="1" dirty="0" smtClean="0"/>
            </a:br>
            <a:r>
              <a:rPr lang="ru-RU" sz="800" b="1" dirty="0" smtClean="0"/>
              <a:t>с </a:t>
            </a:r>
            <a:r>
              <a:rPr lang="ru-RU" sz="800" b="1" dirty="0"/>
              <a:t>другими странами региона </a:t>
            </a:r>
          </a:p>
        </p:txBody>
      </p:sp>
      <p:cxnSp>
        <p:nvCxnSpPr>
          <p:cNvPr id="35" name="Straight Connector 34"/>
          <p:cNvCxnSpPr/>
          <p:nvPr/>
        </p:nvCxnSpPr>
        <p:spPr>
          <a:xfrm>
            <a:off x="359269" y="1120373"/>
            <a:ext cx="268812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59035" y="1581259"/>
            <a:ext cx="2688124"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28692" y="10397865"/>
            <a:ext cx="2497058" cy="153888"/>
            <a:chOff x="332349" y="10397865"/>
            <a:chExt cx="2497058" cy="153888"/>
          </a:xfrm>
        </p:grpSpPr>
        <p:sp>
          <p:nvSpPr>
            <p:cNvPr id="79" name="Slide Number Placeholder 5"/>
            <p:cNvSpPr txBox="1">
              <a:spLocks/>
            </p:cNvSpPr>
            <p:nvPr/>
          </p:nvSpPr>
          <p:spPr>
            <a:xfrm>
              <a:off x="332349" y="10426700"/>
              <a:ext cx="70532" cy="107722"/>
            </a:xfrm>
            <a:prstGeom prst="rect">
              <a:avLst/>
            </a:prstGeom>
          </p:spPr>
          <p:txBody>
            <a:bodyPr wrap="square" lIns="0" tIns="0" rIns="0" bIns="0" anchor="t" anchorCtr="0">
              <a:spAutoFit/>
            </a:bodyPr>
            <a:lstStyle>
              <a:defPPr>
                <a:defRPr lang="en-US"/>
              </a:defPPr>
              <a:lvl1pPr marL="0" algn="r" defTabSz="1018824" rtl="0" eaLnBrk="1" latinLnBrk="0" hangingPunct="1">
                <a:defRPr sz="10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l"/>
              <a:fld id="{FEBD7F86-1881-4698-8703-FB80B0800997}" type="slidenum">
                <a:rPr lang="en-IN" sz="700" b="1" smtClean="0"/>
                <a:pPr algn="l"/>
                <a:t>3</a:t>
              </a:fld>
              <a:endParaRPr lang="ru-RU" sz="700" b="1" dirty="0"/>
            </a:p>
          </p:txBody>
        </p:sp>
        <p:sp>
          <p:nvSpPr>
            <p:cNvPr id="80" name="Slide Number Placeholder 5"/>
            <p:cNvSpPr txBox="1">
              <a:spLocks/>
            </p:cNvSpPr>
            <p:nvPr/>
          </p:nvSpPr>
          <p:spPr>
            <a:xfrm>
              <a:off x="530707" y="10397865"/>
              <a:ext cx="2298700" cy="153888"/>
            </a:xfrm>
            <a:prstGeom prst="rect">
              <a:avLst/>
            </a:prstGeom>
          </p:spPr>
          <p:txBody>
            <a:bodyPr wrap="square" lIns="0" tIns="0" rIns="0" bIns="0" anchor="t" anchorCtr="0">
              <a:spAutoFit/>
            </a:bodyPr>
            <a:lstStyle>
              <a:defPPr>
                <a:defRPr lang="en-US"/>
              </a:defPPr>
              <a:lvl1pPr marL="0" algn="r" defTabSz="1018824" rtl="0" eaLnBrk="1" latinLnBrk="0" hangingPunct="1">
                <a:defRPr sz="10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l"/>
              <a:r>
                <a:rPr lang="ru-RU" sz="700" b="1" dirty="0" smtClean="0"/>
                <a:t>Обзор мировой экономики</a:t>
              </a:r>
              <a:r>
                <a:rPr lang="ru-RU" dirty="0" smtClean="0"/>
                <a:t>,</a:t>
              </a:r>
              <a:r>
                <a:rPr lang="ru-RU" sz="700" dirty="0" smtClean="0"/>
                <a:t> ноябрь 2013 г.</a:t>
              </a:r>
              <a:endParaRPr lang="ru-RU" sz="700" dirty="0"/>
            </a:p>
          </p:txBody>
        </p:sp>
      </p:grpSp>
      <p:grpSp>
        <p:nvGrpSpPr>
          <p:cNvPr id="77" name="Group 76"/>
          <p:cNvGrpSpPr/>
          <p:nvPr/>
        </p:nvGrpSpPr>
        <p:grpSpPr>
          <a:xfrm>
            <a:off x="198437" y="346937"/>
            <a:ext cx="6772131" cy="533597"/>
            <a:chOff x="404436" y="346937"/>
            <a:chExt cx="6583246" cy="533597"/>
          </a:xfrm>
        </p:grpSpPr>
        <p:sp>
          <p:nvSpPr>
            <p:cNvPr id="98" name="Title Placeholder 1"/>
            <p:cNvSpPr txBox="1">
              <a:spLocks/>
            </p:cNvSpPr>
            <p:nvPr/>
          </p:nvSpPr>
          <p:spPr>
            <a:xfrm>
              <a:off x="548436" y="428046"/>
              <a:ext cx="6439246" cy="452488"/>
            </a:xfrm>
            <a:prstGeom prst="rect">
              <a:avLst/>
            </a:prstGeom>
          </p:spPr>
          <p:txBody>
            <a:bodyPr vert="horz" lIns="0" tIns="0" rIns="0" bIns="0" rtlCol="0" anchor="t" anchorCtr="0">
              <a:noAutofit/>
            </a:bodyPr>
            <a:lstStyle>
              <a:lvl1pPr algn="l" defTabSz="1018705" rtl="0" eaLnBrk="1" latinLnBrk="0" hangingPunct="1">
                <a:lnSpc>
                  <a:spcPct val="100000"/>
                </a:lnSpc>
                <a:spcBef>
                  <a:spcPct val="0"/>
                </a:spcBef>
                <a:buNone/>
                <a:defRPr sz="2000" b="1" i="1" kern="1200">
                  <a:solidFill>
                    <a:schemeClr val="tx1"/>
                  </a:solidFill>
                  <a:latin typeface="+mj-lt"/>
                  <a:ea typeface="+mj-ea"/>
                  <a:cs typeface="+mj-cs"/>
                </a:defRPr>
              </a:lvl1pPr>
            </a:lstStyle>
            <a:p>
              <a:r>
                <a:rPr lang="ru-RU" sz="2400" dirty="0" smtClean="0">
                  <a:solidFill>
                    <a:schemeClr val="tx2"/>
                  </a:solidFill>
                </a:rPr>
                <a:t>Условия для роста: у кого они есть?</a:t>
              </a:r>
              <a:endParaRPr lang="ru-RU" sz="2400" dirty="0">
                <a:solidFill>
                  <a:schemeClr val="tx2"/>
                </a:solidFill>
              </a:endParaRPr>
            </a:p>
          </p:txBody>
        </p:sp>
        <p:cxnSp>
          <p:nvCxnSpPr>
            <p:cNvPr id="100" name="Shape 24"/>
            <p:cNvCxnSpPr/>
            <p:nvPr/>
          </p:nvCxnSpPr>
          <p:spPr>
            <a:xfrm flipV="1">
              <a:off x="404436" y="346937"/>
              <a:ext cx="6579230" cy="144000"/>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92" name="TextBox 191"/>
          <p:cNvSpPr txBox="1"/>
          <p:nvPr/>
        </p:nvSpPr>
        <p:spPr>
          <a:xfrm>
            <a:off x="334479" y="4911055"/>
            <a:ext cx="2685199" cy="369332"/>
          </a:xfrm>
          <a:prstGeom prst="rect">
            <a:avLst/>
          </a:prstGeom>
          <a:noFill/>
        </p:spPr>
        <p:txBody>
          <a:bodyPr wrap="square" lIns="0" tIns="0" rIns="0" bIns="0" rtlCol="0">
            <a:spAutoFit/>
          </a:bodyPr>
          <a:lstStyle/>
          <a:p>
            <a:pPr>
              <a:spcAft>
                <a:spcPts val="900"/>
              </a:spcAft>
            </a:pPr>
            <a:r>
              <a:rPr lang="ru-RU" sz="800" b="1" dirty="0"/>
              <a:t>График </a:t>
            </a:r>
            <a:r>
              <a:rPr lang="ru-RU" sz="800" b="1" dirty="0" smtClean="0"/>
              <a:t>6. </a:t>
            </a:r>
            <a:r>
              <a:rPr lang="ru-RU" sz="800" b="1" dirty="0"/>
              <a:t>Выявленные нами новые очаги возможностей занимают ведущие </a:t>
            </a:r>
            <a:r>
              <a:rPr lang="ru-RU" sz="800" b="1" dirty="0" smtClean="0"/>
              <a:t>позиции</a:t>
            </a:r>
            <a:br>
              <a:rPr lang="ru-RU" sz="800" b="1" dirty="0" smtClean="0"/>
            </a:br>
            <a:r>
              <a:rPr lang="ru-RU" sz="800" b="1" dirty="0" smtClean="0"/>
              <a:t>по </a:t>
            </a:r>
            <a:r>
              <a:rPr lang="ru-RU" sz="800" b="1" dirty="0" smtClean="0"/>
              <a:t>основным условиям </a:t>
            </a:r>
            <a:r>
              <a:rPr lang="ru-RU" sz="800" b="1" dirty="0"/>
              <a:t>роста</a:t>
            </a:r>
          </a:p>
        </p:txBody>
      </p:sp>
      <p:cxnSp>
        <p:nvCxnSpPr>
          <p:cNvPr id="193" name="Straight Connector 192"/>
          <p:cNvCxnSpPr/>
          <p:nvPr/>
        </p:nvCxnSpPr>
        <p:spPr>
          <a:xfrm>
            <a:off x="319087" y="4881169"/>
            <a:ext cx="2808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319087" y="5313169"/>
            <a:ext cx="2808000"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0" name="TextBox 329"/>
          <p:cNvSpPr txBox="1"/>
          <p:nvPr/>
        </p:nvSpPr>
        <p:spPr>
          <a:xfrm>
            <a:off x="361073" y="7938667"/>
            <a:ext cx="2745194" cy="323165"/>
          </a:xfrm>
          <a:prstGeom prst="rect">
            <a:avLst/>
          </a:prstGeom>
          <a:noFill/>
        </p:spPr>
        <p:txBody>
          <a:bodyPr wrap="square" lIns="0" tIns="0" rIns="0" bIns="0" rtlCol="0">
            <a:spAutoFit/>
          </a:bodyPr>
          <a:lstStyle/>
          <a:p>
            <a:pPr>
              <a:spcAft>
                <a:spcPts val="900"/>
              </a:spcAft>
            </a:pPr>
            <a:r>
              <a:rPr lang="ru-RU" sz="700" b="1" dirty="0"/>
              <a:t>График </a:t>
            </a:r>
            <a:r>
              <a:rPr lang="ru-RU" sz="700" b="1" dirty="0" smtClean="0"/>
              <a:t>7. </a:t>
            </a:r>
            <a:r>
              <a:rPr lang="ru-RU" sz="700" b="1" dirty="0"/>
              <a:t>Темпы роста в выявленных нами новых очагах возможностей будут более чем в два раза превышать темпа роста в странах еврозоны в течение следующих 5 лет </a:t>
            </a:r>
          </a:p>
        </p:txBody>
      </p:sp>
      <p:cxnSp>
        <p:nvCxnSpPr>
          <p:cNvPr id="331" name="Straight Connector 330"/>
          <p:cNvCxnSpPr/>
          <p:nvPr/>
        </p:nvCxnSpPr>
        <p:spPr>
          <a:xfrm>
            <a:off x="332135" y="7902812"/>
            <a:ext cx="2808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344141" y="8315796"/>
            <a:ext cx="2808000"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8722" y="7506785"/>
            <a:ext cx="2687890" cy="107722"/>
          </a:xfrm>
          <a:prstGeom prst="rect">
            <a:avLst/>
          </a:prstGeom>
          <a:noFill/>
        </p:spPr>
        <p:txBody>
          <a:bodyPr wrap="square" lIns="0" tIns="0" rIns="0" bIns="0" rtlCol="0">
            <a:spAutoFit/>
          </a:bodyPr>
          <a:lstStyle/>
          <a:p>
            <a:pPr>
              <a:spcAft>
                <a:spcPts val="900"/>
              </a:spcAft>
            </a:pPr>
            <a:r>
              <a:rPr lang="ru-RU" sz="700" i="1" dirty="0">
                <a:latin typeface="+mj-lt"/>
              </a:rPr>
              <a:t>Источник: </a:t>
            </a:r>
            <a:r>
              <a:rPr lang="ru-RU" sz="700" i="1" dirty="0" smtClean="0">
                <a:latin typeface="+mj-lt"/>
              </a:rPr>
              <a:t>анализ </a:t>
            </a:r>
            <a:r>
              <a:rPr lang="ru-RU" sz="700" i="1" dirty="0">
                <a:latin typeface="+mj-lt"/>
              </a:rPr>
              <a:t>PwC</a:t>
            </a:r>
          </a:p>
        </p:txBody>
      </p:sp>
      <p:sp>
        <p:nvSpPr>
          <p:cNvPr id="34" name="TextBox 33"/>
          <p:cNvSpPr txBox="1"/>
          <p:nvPr/>
        </p:nvSpPr>
        <p:spPr>
          <a:xfrm>
            <a:off x="3318289" y="10063514"/>
            <a:ext cx="3027538" cy="107722"/>
          </a:xfrm>
          <a:prstGeom prst="rect">
            <a:avLst/>
          </a:prstGeom>
          <a:noFill/>
        </p:spPr>
        <p:txBody>
          <a:bodyPr wrap="square" lIns="0" tIns="0" rIns="0" bIns="0" rtlCol="0">
            <a:spAutoFit/>
          </a:bodyPr>
          <a:lstStyle/>
          <a:p>
            <a:pPr>
              <a:spcAft>
                <a:spcPts val="900"/>
              </a:spcAft>
            </a:pPr>
            <a:r>
              <a:rPr lang="ru-RU" sz="700" i="1" dirty="0" smtClean="0">
                <a:latin typeface="+mj-lt"/>
                <a:hlinkClick r:id="rId4"/>
              </a:rPr>
              <a:t>* www.economicscorecard.eu</a:t>
            </a:r>
            <a:r>
              <a:rPr lang="ru-RU" sz="700" i="1" dirty="0" smtClean="0">
                <a:latin typeface="+mj-lt"/>
              </a:rPr>
              <a:t> для более подробной информации </a:t>
            </a:r>
          </a:p>
        </p:txBody>
      </p:sp>
      <p:sp>
        <p:nvSpPr>
          <p:cNvPr id="36" name="TextBox 35"/>
          <p:cNvSpPr txBox="1"/>
          <p:nvPr/>
        </p:nvSpPr>
        <p:spPr>
          <a:xfrm>
            <a:off x="328129" y="10131815"/>
            <a:ext cx="2687890" cy="107722"/>
          </a:xfrm>
          <a:prstGeom prst="rect">
            <a:avLst/>
          </a:prstGeom>
          <a:noFill/>
        </p:spPr>
        <p:txBody>
          <a:bodyPr wrap="square" lIns="0" tIns="0" rIns="0" bIns="0" rtlCol="0">
            <a:spAutoFit/>
          </a:bodyPr>
          <a:lstStyle/>
          <a:p>
            <a:pPr>
              <a:spcAft>
                <a:spcPts val="900"/>
              </a:spcAft>
            </a:pPr>
            <a:r>
              <a:rPr lang="ru-RU" sz="700" i="1" dirty="0">
                <a:latin typeface="+mj-lt"/>
              </a:rPr>
              <a:t>Источник: </a:t>
            </a:r>
            <a:r>
              <a:rPr lang="ru-RU" sz="700" i="1" dirty="0" smtClean="0">
                <a:latin typeface="+mj-lt"/>
              </a:rPr>
              <a:t>анализ </a:t>
            </a:r>
            <a:r>
              <a:rPr lang="ru-RU" sz="700" i="1" dirty="0">
                <a:latin typeface="+mj-lt"/>
              </a:rPr>
              <a:t>PwC</a:t>
            </a:r>
          </a:p>
        </p:txBody>
      </p:sp>
      <p:sp>
        <p:nvSpPr>
          <p:cNvPr id="39" name="TextBox 38"/>
          <p:cNvSpPr txBox="1"/>
          <p:nvPr/>
        </p:nvSpPr>
        <p:spPr>
          <a:xfrm>
            <a:off x="345063" y="4507695"/>
            <a:ext cx="2687890" cy="107722"/>
          </a:xfrm>
          <a:prstGeom prst="rect">
            <a:avLst/>
          </a:prstGeom>
          <a:noFill/>
        </p:spPr>
        <p:txBody>
          <a:bodyPr wrap="square" lIns="0" tIns="0" rIns="0" bIns="0" rtlCol="0">
            <a:spAutoFit/>
          </a:bodyPr>
          <a:lstStyle/>
          <a:p>
            <a:pPr>
              <a:spcAft>
                <a:spcPts val="900"/>
              </a:spcAft>
            </a:pPr>
            <a:r>
              <a:rPr lang="ru-RU" sz="700" i="1" dirty="0">
                <a:latin typeface="+mj-lt"/>
              </a:rPr>
              <a:t>Источник: </a:t>
            </a:r>
            <a:r>
              <a:rPr lang="ru-RU" sz="700" i="1" dirty="0" smtClean="0">
                <a:latin typeface="+mj-lt"/>
              </a:rPr>
              <a:t>анализ </a:t>
            </a:r>
            <a:r>
              <a:rPr lang="ru-RU" sz="700" i="1" dirty="0">
                <a:latin typeface="+mj-lt"/>
              </a:rPr>
              <a:t>PwC</a:t>
            </a:r>
          </a:p>
        </p:txBody>
      </p:sp>
    </p:spTree>
    <p:extLst>
      <p:ext uri="{BB962C8B-B14F-4D97-AF65-F5344CB8AC3E}">
        <p14:creationId xmlns:p14="http://schemas.microsoft.com/office/powerpoint/2010/main" val="2032930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47428262"/>
              </p:ext>
            </p:extLst>
          </p:nvPr>
        </p:nvGraphicFramePr>
        <p:xfrm>
          <a:off x="359271" y="738379"/>
          <a:ext cx="6938719" cy="4947929"/>
        </p:xfrm>
        <a:graphic>
          <a:graphicData uri="http://schemas.openxmlformats.org/drawingml/2006/table">
            <a:tbl>
              <a:tblPr>
                <a:tableStyleId>{69D073F8-1565-44D7-B386-08B59EADF2EE}</a:tableStyleId>
              </a:tblPr>
              <a:tblGrid>
                <a:gridCol w="1530489"/>
                <a:gridCol w="772731"/>
                <a:gridCol w="570523"/>
                <a:gridCol w="483360"/>
                <a:gridCol w="467511"/>
                <a:gridCol w="25400"/>
                <a:gridCol w="568895"/>
                <a:gridCol w="586370"/>
                <a:gridCol w="483360"/>
                <a:gridCol w="483360"/>
                <a:gridCol w="483360"/>
                <a:gridCol w="483360"/>
              </a:tblGrid>
              <a:tr h="146045">
                <a:tc>
                  <a:txBody>
                    <a:bodyPr/>
                    <a:lstStyle/>
                    <a:p>
                      <a:pPr algn="ctr" fontAlgn="b"/>
                      <a:endParaRPr lang="en-GB" sz="700" u="none" strike="noStrike" dirty="0">
                        <a:effectLst/>
                      </a:endParaRP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gridSpan="2">
                  <a:txBody>
                    <a:bodyPr/>
                    <a:lstStyle/>
                    <a:p>
                      <a:pPr marL="0" algn="ctr" defTabSz="1018705" rtl="0" eaLnBrk="1" fontAlgn="b" latinLnBrk="0" hangingPunct="1"/>
                      <a:r>
                        <a:rPr lang="ru-RU" sz="700" kern="1200" dirty="0">
                          <a:solidFill>
                            <a:schemeClr val="bg1"/>
                          </a:solidFill>
                          <a:latin typeface="+mn-lt"/>
                          <a:ea typeface="+mj-ea"/>
                          <a:cs typeface="+mj-cs"/>
                        </a:rPr>
                        <a:t>Доля в мировом ВВП</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hMerge="1">
                  <a:txBody>
                    <a:bodyPr/>
                    <a:lstStyle/>
                    <a:p>
                      <a:endParaRPr lang="ru-RU"/>
                    </a:p>
                  </a:txBody>
                  <a:tcPr/>
                </a:tc>
                <a:tc gridSpan="5">
                  <a:txBody>
                    <a:bodyPr/>
                    <a:lstStyle/>
                    <a:p>
                      <a:pPr marL="0" algn="ctr" defTabSz="1018705" rtl="0" eaLnBrk="1" fontAlgn="b" latinLnBrk="0" hangingPunct="1"/>
                      <a:r>
                        <a:rPr lang="ru-RU" sz="700" kern="1200" dirty="0">
                          <a:solidFill>
                            <a:schemeClr val="bg1"/>
                          </a:solidFill>
                          <a:latin typeface="+mn-lt"/>
                          <a:ea typeface="+mj-ea"/>
                          <a:cs typeface="+mj-cs"/>
                        </a:rPr>
                        <a:t>Фактический рост ВВП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marL="0" algn="ctr" defTabSz="1018705" rtl="0" eaLnBrk="1" fontAlgn="b" latinLnBrk="0" hangingPunct="1"/>
                      <a:r>
                        <a:rPr lang="ru-RU" sz="700" kern="1200" dirty="0">
                          <a:solidFill>
                            <a:schemeClr val="bg1"/>
                          </a:solidFill>
                          <a:latin typeface="+mn-lt"/>
                          <a:ea typeface="+mj-ea"/>
                          <a:cs typeface="+mj-cs"/>
                        </a:rPr>
                        <a:t>Инфляция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146045">
                <a:tc>
                  <a:txBody>
                    <a:bodyPr/>
                    <a:lstStyle/>
                    <a:p>
                      <a:pPr algn="ctr" fontAlgn="b"/>
                      <a:r>
                        <a:rPr lang="en-GB" sz="700" u="none" strike="noStrike" dirty="0">
                          <a:effectLst/>
                        </a:rPr>
                        <a:t> </a:t>
                      </a:r>
                      <a:endParaRPr lang="ru-RU" sz="700" b="1" i="0" u="none" strike="noStrike" dirty="0">
                        <a:solidFill>
                          <a:srgbClr val="FFFFFF"/>
                        </a:solidFill>
                        <a:effectLst/>
                        <a:latin typeface="Georgia"/>
                      </a:endParaRP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bg1"/>
                          </a:solidFill>
                          <a:latin typeface="+mn-lt"/>
                          <a:ea typeface="+mj-ea"/>
                          <a:cs typeface="+mj-cs"/>
                        </a:rPr>
                        <a:t>Паритет покупательной способности*</a:t>
                      </a:r>
                    </a:p>
                  </a:txBody>
                  <a:tcPr marL="0" marR="0" marT="3600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bg1"/>
                          </a:solidFill>
                          <a:latin typeface="+mn-lt"/>
                          <a:ea typeface="+mj-ea"/>
                          <a:cs typeface="+mj-cs"/>
                        </a:rPr>
                        <a:t>Рыночный обменный курс (РОК)*</a:t>
                      </a:r>
                    </a:p>
                  </a:txBody>
                  <a:tcPr marL="0" marR="0" marT="3600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bg1"/>
                          </a:solidFill>
                          <a:latin typeface="+mn-lt"/>
                          <a:ea typeface="+mj-ea"/>
                          <a:cs typeface="+mj-cs"/>
                        </a:rPr>
                        <a:t>2012</a:t>
                      </a:r>
                    </a:p>
                  </a:txBody>
                  <a:tcPr marL="0" marR="0" marT="3600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gridSpan="2">
                  <a:txBody>
                    <a:bodyPr/>
                    <a:lstStyle/>
                    <a:p>
                      <a:pPr marL="0" algn="ctr" defTabSz="1018705" rtl="0" eaLnBrk="1" fontAlgn="b" latinLnBrk="0" hangingPunct="1"/>
                      <a:r>
                        <a:rPr lang="ru-RU" sz="700" kern="1200" dirty="0">
                          <a:solidFill>
                            <a:schemeClr val="bg1"/>
                          </a:solidFill>
                          <a:latin typeface="+mn-lt"/>
                          <a:ea typeface="+mj-ea"/>
                          <a:cs typeface="+mj-cs"/>
                        </a:rPr>
                        <a:t>2013 (прогноз)</a:t>
                      </a:r>
                    </a:p>
                  </a:txBody>
                  <a:tcPr marL="0" marR="0" marT="3600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hMerge="1">
                  <a:txBody>
                    <a:bodyPr/>
                    <a:lstStyle/>
                    <a:p>
                      <a:endParaRPr lang="ru-RU"/>
                    </a:p>
                  </a:txBody>
                  <a:tcPr/>
                </a:tc>
                <a:tc>
                  <a:txBody>
                    <a:bodyPr/>
                    <a:lstStyle/>
                    <a:p>
                      <a:pPr marL="0" algn="ctr" defTabSz="1018705" rtl="0" eaLnBrk="1" fontAlgn="b" latinLnBrk="0" hangingPunct="1"/>
                      <a:r>
                        <a:rPr lang="ru-RU" sz="700" kern="1200" dirty="0">
                          <a:solidFill>
                            <a:schemeClr val="bg1"/>
                          </a:solidFill>
                          <a:latin typeface="+mn-lt"/>
                          <a:ea typeface="+mj-ea"/>
                          <a:cs typeface="+mj-cs"/>
                        </a:rPr>
                        <a:t>2014 (прогноз)</a:t>
                      </a:r>
                    </a:p>
                  </a:txBody>
                  <a:tcPr marL="0" marR="0" marT="3600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bg1"/>
                          </a:solidFill>
                          <a:latin typeface="+mn-lt"/>
                          <a:ea typeface="+mj-ea"/>
                          <a:cs typeface="+mj-cs"/>
                        </a:rPr>
                        <a:t>2015-2019 гг. (прогноз)</a:t>
                      </a:r>
                    </a:p>
                  </a:txBody>
                  <a:tcPr marL="0" marR="0" marT="3600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bg1"/>
                          </a:solidFill>
                          <a:latin typeface="+mn-lt"/>
                          <a:ea typeface="+mj-ea"/>
                          <a:cs typeface="+mj-cs"/>
                        </a:rPr>
                        <a:t>2012</a:t>
                      </a:r>
                    </a:p>
                  </a:txBody>
                  <a:tcPr marL="0" marR="0" marT="3600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bg1"/>
                          </a:solidFill>
                          <a:latin typeface="+mn-lt"/>
                          <a:ea typeface="+mj-ea"/>
                          <a:cs typeface="+mj-cs"/>
                        </a:rPr>
                        <a:t>2013 (прогноз)</a:t>
                      </a:r>
                    </a:p>
                  </a:txBody>
                  <a:tcPr marL="0" marR="0" marT="3600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bg1"/>
                          </a:solidFill>
                          <a:latin typeface="+mn-lt"/>
                          <a:ea typeface="+mj-ea"/>
                          <a:cs typeface="+mj-cs"/>
                        </a:rPr>
                        <a:t>2014 (прогноз)</a:t>
                      </a:r>
                    </a:p>
                  </a:txBody>
                  <a:tcPr marL="0" marR="0" marT="3600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bg1"/>
                          </a:solidFill>
                          <a:latin typeface="+mn-lt"/>
                          <a:ea typeface="+mj-ea"/>
                          <a:cs typeface="+mj-cs"/>
                        </a:rPr>
                        <a:t>2015-2019 гг. (прогноз)</a:t>
                      </a:r>
                    </a:p>
                  </a:txBody>
                  <a:tcPr marL="0" marR="0" marT="3600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r>
              <a:tr h="146045">
                <a:tc>
                  <a:txBody>
                    <a:bodyPr/>
                    <a:lstStyle/>
                    <a:p>
                      <a:pPr marL="0" algn="l" defTabSz="1018705" rtl="0" eaLnBrk="1" fontAlgn="b" latinLnBrk="0" hangingPunct="1"/>
                      <a:r>
                        <a:rPr lang="ru-RU" sz="700" kern="1200" dirty="0">
                          <a:solidFill>
                            <a:schemeClr val="bg2"/>
                          </a:solidFill>
                          <a:latin typeface="+mn-lt"/>
                          <a:ea typeface="+mj-ea"/>
                          <a:cs typeface="+mj-cs"/>
                        </a:rPr>
                        <a:t>Общемировой </a:t>
                      </a:r>
                      <a:r>
                        <a:rPr lang="ru-RU" sz="700" kern="1200" dirty="0" smtClean="0">
                          <a:solidFill>
                            <a:schemeClr val="bg2"/>
                          </a:solidFill>
                          <a:latin typeface="+mn-lt"/>
                          <a:ea typeface="+mj-ea"/>
                          <a:cs typeface="+mj-cs"/>
                        </a:rPr>
                        <a:t>показатель</a:t>
                      </a:r>
                      <a:r>
                        <a:rPr lang="en-US" sz="700" kern="1200" dirty="0" smtClean="0">
                          <a:solidFill>
                            <a:schemeClr val="bg2"/>
                          </a:solidFill>
                          <a:latin typeface="+mn-lt"/>
                          <a:ea typeface="+mj-ea"/>
                          <a:cs typeface="+mj-cs"/>
                        </a:rPr>
                        <a:t/>
                      </a:r>
                      <a:br>
                        <a:rPr lang="en-US" sz="700" kern="1200" dirty="0" smtClean="0">
                          <a:solidFill>
                            <a:schemeClr val="bg2"/>
                          </a:solidFill>
                          <a:latin typeface="+mn-lt"/>
                          <a:ea typeface="+mj-ea"/>
                          <a:cs typeface="+mj-cs"/>
                        </a:rPr>
                      </a:br>
                      <a:r>
                        <a:rPr lang="ru-RU" sz="700" kern="1200" dirty="0" smtClean="0">
                          <a:solidFill>
                            <a:schemeClr val="bg2"/>
                          </a:solidFill>
                          <a:latin typeface="+mn-lt"/>
                          <a:ea typeface="+mj-ea"/>
                          <a:cs typeface="+mj-cs"/>
                        </a:rPr>
                        <a:t>роста </a:t>
                      </a:r>
                      <a:r>
                        <a:rPr lang="ru-RU" sz="700" kern="1200" dirty="0" smtClean="0">
                          <a:solidFill>
                            <a:schemeClr val="bg2"/>
                          </a:solidFill>
                          <a:latin typeface="+mn-lt"/>
                          <a:ea typeface="+mj-ea"/>
                          <a:cs typeface="+mj-cs"/>
                        </a:rPr>
                        <a:t>ВВП (РОК</a:t>
                      </a:r>
                      <a:r>
                        <a:rPr lang="ru-RU" sz="700" kern="1200" dirty="0">
                          <a:solidFill>
                            <a:schemeClr val="bg2"/>
                          </a:solidFill>
                          <a:latin typeface="+mn-lt"/>
                          <a:ea typeface="+mj-ea"/>
                          <a:cs typeface="+mj-cs"/>
                        </a:rPr>
                        <a:t>)</a:t>
                      </a: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2,6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2,2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3,0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3,1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4,7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4,6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5,1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4,6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146045">
                <a:tc>
                  <a:txBody>
                    <a:bodyPr/>
                    <a:lstStyle/>
                    <a:p>
                      <a:pPr marL="0" algn="l" defTabSz="1018705" rtl="0" eaLnBrk="1" fontAlgn="b" latinLnBrk="0" hangingPunct="1"/>
                      <a:r>
                        <a:rPr lang="ru-RU" sz="700" kern="1200" dirty="0">
                          <a:solidFill>
                            <a:schemeClr val="bg2"/>
                          </a:solidFill>
                          <a:latin typeface="+mn-lt"/>
                          <a:ea typeface="+mj-ea"/>
                          <a:cs typeface="+mj-cs"/>
                        </a:rPr>
                        <a:t>Общемировой </a:t>
                      </a:r>
                      <a:r>
                        <a:rPr lang="ru-RU" sz="700" kern="1200" dirty="0" smtClean="0">
                          <a:solidFill>
                            <a:schemeClr val="bg2"/>
                          </a:solidFill>
                          <a:latin typeface="+mn-lt"/>
                          <a:ea typeface="+mj-ea"/>
                          <a:cs typeface="+mj-cs"/>
                        </a:rPr>
                        <a:t>показатель</a:t>
                      </a:r>
                      <a:r>
                        <a:rPr lang="en-US" sz="700" kern="1200" dirty="0" smtClean="0">
                          <a:solidFill>
                            <a:schemeClr val="bg2"/>
                          </a:solidFill>
                          <a:latin typeface="+mn-lt"/>
                          <a:ea typeface="+mj-ea"/>
                          <a:cs typeface="+mj-cs"/>
                        </a:rPr>
                        <a:t/>
                      </a:r>
                      <a:br>
                        <a:rPr lang="en-US" sz="700" kern="1200" dirty="0" smtClean="0">
                          <a:solidFill>
                            <a:schemeClr val="bg2"/>
                          </a:solidFill>
                          <a:latin typeface="+mn-lt"/>
                          <a:ea typeface="+mj-ea"/>
                          <a:cs typeface="+mj-cs"/>
                        </a:rPr>
                      </a:br>
                      <a:r>
                        <a:rPr lang="ru-RU" sz="700" kern="1200" dirty="0" smtClean="0">
                          <a:solidFill>
                            <a:schemeClr val="bg2"/>
                          </a:solidFill>
                          <a:latin typeface="+mn-lt"/>
                          <a:ea typeface="+mj-ea"/>
                          <a:cs typeface="+mj-cs"/>
                        </a:rPr>
                        <a:t>роста </a:t>
                      </a:r>
                      <a:r>
                        <a:rPr lang="ru-RU" sz="700" kern="1200" dirty="0" smtClean="0">
                          <a:solidFill>
                            <a:schemeClr val="bg2"/>
                          </a:solidFill>
                          <a:latin typeface="+mn-lt"/>
                          <a:ea typeface="+mj-ea"/>
                          <a:cs typeface="+mj-cs"/>
                        </a:rPr>
                        <a:t>ВВП </a:t>
                      </a:r>
                      <a:r>
                        <a:rPr lang="ru-RU" sz="700" kern="1200" dirty="0">
                          <a:solidFill>
                            <a:schemeClr val="bg2"/>
                          </a:solidFill>
                          <a:latin typeface="+mn-lt"/>
                          <a:ea typeface="+mj-ea"/>
                          <a:cs typeface="+mj-cs"/>
                        </a:rPr>
                        <a:t>(с учетом паритета </a:t>
                      </a:r>
                      <a:r>
                        <a:rPr lang="en-US" sz="700" kern="1200" dirty="0" smtClean="0">
                          <a:solidFill>
                            <a:schemeClr val="bg2"/>
                          </a:solidFill>
                          <a:latin typeface="+mn-lt"/>
                          <a:ea typeface="+mj-ea"/>
                          <a:cs typeface="+mj-cs"/>
                        </a:rPr>
                        <a:t/>
                      </a:r>
                      <a:br>
                        <a:rPr lang="en-US" sz="700" kern="1200" dirty="0" smtClean="0">
                          <a:solidFill>
                            <a:schemeClr val="bg2"/>
                          </a:solidFill>
                          <a:latin typeface="+mn-lt"/>
                          <a:ea typeface="+mj-ea"/>
                          <a:cs typeface="+mj-cs"/>
                        </a:rPr>
                      </a:br>
                      <a:r>
                        <a:rPr lang="ru-RU" sz="700" kern="1200" dirty="0" smtClean="0">
                          <a:solidFill>
                            <a:schemeClr val="bg2"/>
                          </a:solidFill>
                          <a:latin typeface="+mn-lt"/>
                          <a:ea typeface="+mj-ea"/>
                          <a:cs typeface="+mj-cs"/>
                        </a:rPr>
                        <a:t>покупательной </a:t>
                      </a:r>
                      <a:r>
                        <a:rPr lang="ru-RU" sz="700" kern="1200" dirty="0">
                          <a:solidFill>
                            <a:schemeClr val="bg2"/>
                          </a:solidFill>
                          <a:latin typeface="+mn-lt"/>
                          <a:ea typeface="+mj-ea"/>
                          <a:cs typeface="+mj-cs"/>
                        </a:rPr>
                        <a:t>способности)</a:t>
                      </a: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3,1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2,8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3,5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3,7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80336">
                <a:tc>
                  <a:txBody>
                    <a:bodyPr/>
                    <a:lstStyle/>
                    <a:p>
                      <a:pPr marL="0" algn="l" defTabSz="1018705" rtl="0" eaLnBrk="1" fontAlgn="b" latinLnBrk="0" hangingPunct="1"/>
                      <a:r>
                        <a:rPr lang="ru-RU" sz="700" kern="1200" dirty="0">
                          <a:solidFill>
                            <a:schemeClr val="bg2"/>
                          </a:solidFill>
                          <a:latin typeface="+mn-lt"/>
                          <a:ea typeface="+mj-ea"/>
                          <a:cs typeface="+mj-cs"/>
                        </a:rPr>
                        <a:t> </a:t>
                      </a: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146045">
                <a:tc>
                  <a:txBody>
                    <a:bodyPr/>
                    <a:lstStyle/>
                    <a:p>
                      <a:pPr marL="0" algn="l" defTabSz="1018705" rtl="0" eaLnBrk="1" fontAlgn="b" latinLnBrk="0" hangingPunct="1"/>
                      <a:r>
                        <a:rPr lang="ru-RU" sz="700" kern="1200" dirty="0">
                          <a:solidFill>
                            <a:schemeClr val="bg2"/>
                          </a:solidFill>
                          <a:latin typeface="+mn-lt"/>
                          <a:ea typeface="+mj-ea"/>
                          <a:cs typeface="+mj-cs"/>
                        </a:rPr>
                        <a:t>Соединенные Штаты Америки</a:t>
                      </a: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dk1"/>
                          </a:solidFill>
                          <a:latin typeface="+mn-lt"/>
                          <a:ea typeface="+mj-ea"/>
                          <a:cs typeface="+mj-cs"/>
                        </a:rPr>
                        <a:t>19,1%</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21,7%</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2,8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1,6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2,7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2,4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2,1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1,4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1,8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1,9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146045">
                <a:tc>
                  <a:txBody>
                    <a:bodyPr/>
                    <a:lstStyle/>
                    <a:p>
                      <a:pPr marL="0" algn="l" defTabSz="1018705" rtl="0" eaLnBrk="1" fontAlgn="b" latinLnBrk="0" hangingPunct="1"/>
                      <a:r>
                        <a:rPr lang="ru-RU" sz="700" kern="1200" dirty="0">
                          <a:solidFill>
                            <a:schemeClr val="bg2"/>
                          </a:solidFill>
                          <a:latin typeface="+mn-lt"/>
                          <a:ea typeface="+mj-ea"/>
                          <a:cs typeface="+mj-cs"/>
                        </a:rPr>
                        <a:t>Китай</a:t>
                      </a: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dk1"/>
                          </a:solidFill>
                          <a:latin typeface="+mn-lt"/>
                          <a:ea typeface="+mj-ea"/>
                          <a:cs typeface="+mj-cs"/>
                        </a:rPr>
                        <a:t>14,3%</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10,5%</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7,7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7,6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7,5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7,0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2,7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2,8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3,0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3,4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146045">
                <a:tc>
                  <a:txBody>
                    <a:bodyPr/>
                    <a:lstStyle/>
                    <a:p>
                      <a:pPr marL="0" algn="l" defTabSz="1018705" rtl="0" eaLnBrk="1" fontAlgn="b" latinLnBrk="0" hangingPunct="1"/>
                      <a:r>
                        <a:rPr lang="ru-RU" sz="700" kern="1200" dirty="0">
                          <a:solidFill>
                            <a:schemeClr val="bg2"/>
                          </a:solidFill>
                          <a:latin typeface="+mn-lt"/>
                          <a:ea typeface="+mj-ea"/>
                          <a:cs typeface="+mj-cs"/>
                        </a:rPr>
                        <a:t>Япония</a:t>
                      </a: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dk1"/>
                          </a:solidFill>
                          <a:latin typeface="+mn-lt"/>
                          <a:ea typeface="+mj-ea"/>
                          <a:cs typeface="+mj-cs"/>
                        </a:rPr>
                        <a:t>5,6%</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8,4%</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2,0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1,8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1,7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1,2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-0,0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0,3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1,6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1,5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146045">
                <a:tc>
                  <a:txBody>
                    <a:bodyPr/>
                    <a:lstStyle/>
                    <a:p>
                      <a:pPr marL="0" algn="l" defTabSz="1018705" rtl="0" eaLnBrk="1" fontAlgn="b" latinLnBrk="0" hangingPunct="1"/>
                      <a:r>
                        <a:rPr lang="ru-RU" sz="700" kern="1200" dirty="0">
                          <a:solidFill>
                            <a:schemeClr val="bg2"/>
                          </a:solidFill>
                          <a:latin typeface="+mn-lt"/>
                          <a:ea typeface="+mj-ea"/>
                          <a:cs typeface="+mj-cs"/>
                        </a:rPr>
                        <a:t>Великобритания</a:t>
                      </a: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dk1"/>
                          </a:solidFill>
                          <a:latin typeface="+mn-lt"/>
                          <a:ea typeface="+mj-ea"/>
                          <a:cs typeface="+mj-cs"/>
                        </a:rPr>
                        <a:t>2,9%</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3,5%</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0,1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smtClean="0">
                          <a:solidFill>
                            <a:schemeClr val="dk1"/>
                          </a:solidFill>
                          <a:latin typeface="+mn-lt"/>
                          <a:ea typeface="+mj-ea"/>
                          <a:cs typeface="+mj-cs"/>
                        </a:rPr>
                        <a:t>1,4 </a:t>
                      </a:r>
                      <a:endParaRPr lang="ru-RU" sz="700" kern="1200" dirty="0">
                        <a:solidFill>
                          <a:schemeClr val="dk1"/>
                        </a:solidFill>
                        <a:latin typeface="+mn-lt"/>
                        <a:ea typeface="+mj-ea"/>
                        <a:cs typeface="+mj-cs"/>
                      </a:endParaRP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smtClean="0">
                          <a:solidFill>
                            <a:schemeClr val="dk1"/>
                          </a:solidFill>
                          <a:latin typeface="+mn-lt"/>
                          <a:ea typeface="+mj-ea"/>
                          <a:cs typeface="+mj-cs"/>
                        </a:rPr>
                        <a:t>2,4 </a:t>
                      </a:r>
                      <a:endParaRPr lang="ru-RU" sz="700" kern="1200" dirty="0">
                        <a:solidFill>
                          <a:schemeClr val="dk1"/>
                        </a:solidFill>
                        <a:latin typeface="+mn-lt"/>
                        <a:ea typeface="+mj-ea"/>
                        <a:cs typeface="+mj-cs"/>
                      </a:endParaRP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2,4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2,8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2,7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2,4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2,0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146045">
                <a:tc>
                  <a:txBody>
                    <a:bodyPr/>
                    <a:lstStyle/>
                    <a:p>
                      <a:pPr marL="0" algn="l" defTabSz="1018705" rtl="0" eaLnBrk="1" fontAlgn="b" latinLnBrk="0" hangingPunct="1"/>
                      <a:r>
                        <a:rPr lang="ru-RU" sz="700" kern="1200" dirty="0">
                          <a:solidFill>
                            <a:schemeClr val="bg2"/>
                          </a:solidFill>
                          <a:latin typeface="+mn-lt"/>
                          <a:ea typeface="+mj-ea"/>
                          <a:cs typeface="+mj-cs"/>
                        </a:rPr>
                        <a:t>Еврозона</a:t>
                      </a: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dk1"/>
                          </a:solidFill>
                          <a:latin typeface="+mn-lt"/>
                          <a:ea typeface="+mj-ea"/>
                          <a:cs typeface="+mj-cs"/>
                        </a:rPr>
                        <a:t>14,2%</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18,8%</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-0,7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-0,5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0,9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1,5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2,4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1,4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1,6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1,9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146045">
                <a:tc>
                  <a:txBody>
                    <a:bodyPr/>
                    <a:lstStyle/>
                    <a:p>
                      <a:pPr marL="0" algn="l" defTabSz="1018705" rtl="0" eaLnBrk="1" fontAlgn="b" latinLnBrk="0" hangingPunct="1"/>
                      <a:r>
                        <a:rPr lang="ru-RU" sz="700" kern="1200" dirty="0">
                          <a:solidFill>
                            <a:schemeClr val="bg2"/>
                          </a:solidFill>
                          <a:latin typeface="+mn-lt"/>
                          <a:ea typeface="+mj-ea"/>
                          <a:cs typeface="+mj-cs"/>
                        </a:rPr>
                        <a:t>Франция</a:t>
                      </a: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dk1"/>
                          </a:solidFill>
                          <a:latin typeface="+mn-lt"/>
                          <a:ea typeface="+mj-ea"/>
                          <a:cs typeface="+mj-cs"/>
                        </a:rPr>
                        <a:t>2,8%</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4,0%</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0,0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0,1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0,8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1,6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2,2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1,1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1,6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2,0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146045">
                <a:tc>
                  <a:txBody>
                    <a:bodyPr/>
                    <a:lstStyle/>
                    <a:p>
                      <a:pPr marL="0" algn="l" defTabSz="1018705" rtl="0" eaLnBrk="1" fontAlgn="b" latinLnBrk="0" hangingPunct="1"/>
                      <a:r>
                        <a:rPr lang="ru-RU" sz="700" kern="1200" dirty="0">
                          <a:solidFill>
                            <a:schemeClr val="bg2"/>
                          </a:solidFill>
                          <a:latin typeface="+mn-lt"/>
                          <a:ea typeface="+mj-ea"/>
                          <a:cs typeface="+mj-cs"/>
                        </a:rPr>
                        <a:t>Германия</a:t>
                      </a: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dk1"/>
                          </a:solidFill>
                          <a:latin typeface="+mn-lt"/>
                          <a:ea typeface="+mj-ea"/>
                          <a:cs typeface="+mj-cs"/>
                        </a:rPr>
                        <a:t>3,9%</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5,1%</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0,9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0,5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1,5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1,5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2,1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1,6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1,8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2,0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146045">
                <a:tc>
                  <a:txBody>
                    <a:bodyPr/>
                    <a:lstStyle/>
                    <a:p>
                      <a:pPr marL="0" algn="l" defTabSz="1018705" rtl="0" eaLnBrk="1" fontAlgn="b" latinLnBrk="0" hangingPunct="1"/>
                      <a:r>
                        <a:rPr lang="ru-RU" sz="700" kern="1200" dirty="0">
                          <a:solidFill>
                            <a:schemeClr val="bg2"/>
                          </a:solidFill>
                          <a:latin typeface="+mn-lt"/>
                          <a:ea typeface="+mj-ea"/>
                          <a:cs typeface="+mj-cs"/>
                        </a:rPr>
                        <a:t>Греция</a:t>
                      </a: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dk1"/>
                          </a:solidFill>
                          <a:latin typeface="+mn-lt"/>
                          <a:ea typeface="+mj-ea"/>
                          <a:cs typeface="+mj-cs"/>
                        </a:rPr>
                        <a:t>0,4%</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0,4%</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-6,4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-3,8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0,2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2,5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1,0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-0,3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0,0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1,0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146045">
                <a:tc>
                  <a:txBody>
                    <a:bodyPr/>
                    <a:lstStyle/>
                    <a:p>
                      <a:pPr marL="0" algn="l" defTabSz="1018705" rtl="0" eaLnBrk="1" fontAlgn="b" latinLnBrk="0" hangingPunct="1"/>
                      <a:r>
                        <a:rPr lang="ru-RU" sz="700" kern="1200" dirty="0">
                          <a:solidFill>
                            <a:schemeClr val="bg2"/>
                          </a:solidFill>
                          <a:latin typeface="+mn-lt"/>
                          <a:ea typeface="+mj-ea"/>
                          <a:cs typeface="+mj-cs"/>
                        </a:rPr>
                        <a:t>Ирландия</a:t>
                      </a: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dk1"/>
                          </a:solidFill>
                          <a:latin typeface="+mn-lt"/>
                          <a:ea typeface="+mj-ea"/>
                          <a:cs typeface="+mj-cs"/>
                        </a:rPr>
                        <a:t>0,2%</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0,3%</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0,1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0,2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2,4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2,7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1,9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0,8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1,3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1,7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146045">
                <a:tc>
                  <a:txBody>
                    <a:bodyPr/>
                    <a:lstStyle/>
                    <a:p>
                      <a:pPr marL="0" algn="l" defTabSz="1018705" rtl="0" eaLnBrk="1" fontAlgn="b" latinLnBrk="0" hangingPunct="1"/>
                      <a:r>
                        <a:rPr lang="ru-RU" sz="700" kern="1200" dirty="0">
                          <a:solidFill>
                            <a:schemeClr val="bg2"/>
                          </a:solidFill>
                          <a:latin typeface="+mn-lt"/>
                          <a:ea typeface="+mj-ea"/>
                          <a:cs typeface="+mj-cs"/>
                        </a:rPr>
                        <a:t>Италия</a:t>
                      </a: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dk1"/>
                          </a:solidFill>
                          <a:latin typeface="+mn-lt"/>
                          <a:ea typeface="+mj-ea"/>
                          <a:cs typeface="+mj-cs"/>
                        </a:rPr>
                        <a:t>2,3%</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3,2%</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-2,4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-1,8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0,3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0,8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3,3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1,2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1,5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1,7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146045">
                <a:tc>
                  <a:txBody>
                    <a:bodyPr/>
                    <a:lstStyle/>
                    <a:p>
                      <a:pPr marL="0" algn="l" defTabSz="1018705" rtl="0" eaLnBrk="1" fontAlgn="b" latinLnBrk="0" hangingPunct="1"/>
                      <a:r>
                        <a:rPr lang="ru-RU" sz="700" kern="1200" dirty="0">
                          <a:solidFill>
                            <a:schemeClr val="bg2"/>
                          </a:solidFill>
                          <a:latin typeface="+mn-lt"/>
                          <a:ea typeface="+mj-ea"/>
                          <a:cs typeface="+mj-cs"/>
                        </a:rPr>
                        <a:t>Нидерланды</a:t>
                      </a: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dk1"/>
                          </a:solidFill>
                          <a:latin typeface="+mn-lt"/>
                          <a:ea typeface="+mj-ea"/>
                          <a:cs typeface="+mj-cs"/>
                        </a:rPr>
                        <a:t>0,9%</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1,2%</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-1,3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-1,3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0,4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1,6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2,8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2,9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2,2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2,1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146045">
                <a:tc>
                  <a:txBody>
                    <a:bodyPr/>
                    <a:lstStyle/>
                    <a:p>
                      <a:pPr marL="0" algn="l" defTabSz="1018705" rtl="0" eaLnBrk="1" fontAlgn="b" latinLnBrk="0" hangingPunct="1"/>
                      <a:r>
                        <a:rPr lang="ru-RU" sz="700" kern="1200" dirty="0">
                          <a:solidFill>
                            <a:schemeClr val="bg2"/>
                          </a:solidFill>
                          <a:latin typeface="+mn-lt"/>
                          <a:ea typeface="+mj-ea"/>
                          <a:cs typeface="+mj-cs"/>
                        </a:rPr>
                        <a:t>Португалия</a:t>
                      </a: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dk1"/>
                          </a:solidFill>
                          <a:latin typeface="+mn-lt"/>
                          <a:ea typeface="+mj-ea"/>
                          <a:cs typeface="+mj-cs"/>
                        </a:rPr>
                        <a:t>0,3%</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0,3%</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-3,2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-1,7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1,0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1,8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2,8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0,8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1,2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1,5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146045">
                <a:tc>
                  <a:txBody>
                    <a:bodyPr/>
                    <a:lstStyle/>
                    <a:p>
                      <a:pPr marL="0" algn="l" defTabSz="1018705" rtl="0" eaLnBrk="1" fontAlgn="b" latinLnBrk="0" hangingPunct="1"/>
                      <a:r>
                        <a:rPr lang="ru-RU" sz="700" kern="1200" dirty="0">
                          <a:solidFill>
                            <a:schemeClr val="bg2"/>
                          </a:solidFill>
                          <a:latin typeface="+mn-lt"/>
                          <a:ea typeface="+mj-ea"/>
                          <a:cs typeface="+mj-cs"/>
                        </a:rPr>
                        <a:t>Испания</a:t>
                      </a: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dk1"/>
                          </a:solidFill>
                          <a:latin typeface="+mn-lt"/>
                          <a:ea typeface="+mj-ea"/>
                          <a:cs typeface="+mj-cs"/>
                        </a:rPr>
                        <a:t>1,8%</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2,1%</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-1,4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-1,1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0,7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1,7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2,4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1,6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1,2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1,7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146045">
                <a:tc>
                  <a:txBody>
                    <a:bodyPr/>
                    <a:lstStyle/>
                    <a:p>
                      <a:pPr marL="0" algn="l" defTabSz="1018705" rtl="0" eaLnBrk="1" fontAlgn="b" latinLnBrk="0" hangingPunct="1"/>
                      <a:r>
                        <a:rPr lang="ru-RU" sz="700" kern="1200" dirty="0">
                          <a:solidFill>
                            <a:schemeClr val="bg2"/>
                          </a:solidFill>
                          <a:latin typeface="+mn-lt"/>
                          <a:ea typeface="+mj-ea"/>
                          <a:cs typeface="+mj-cs"/>
                        </a:rPr>
                        <a:t>Польша</a:t>
                      </a: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dk1"/>
                          </a:solidFill>
                          <a:latin typeface="+mn-lt"/>
                          <a:ea typeface="+mj-ea"/>
                          <a:cs typeface="+mj-cs"/>
                        </a:rPr>
                        <a:t>1,0%</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0,7%</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2,0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1,1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2,3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3,9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3,7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1,3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2,2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2,5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146045">
                <a:tc>
                  <a:txBody>
                    <a:bodyPr/>
                    <a:lstStyle/>
                    <a:p>
                      <a:pPr marL="0" algn="l" defTabSz="1018705" rtl="0" eaLnBrk="1" fontAlgn="b" latinLnBrk="0" hangingPunct="1"/>
                      <a:r>
                        <a:rPr lang="ru-RU" sz="700" kern="1200" dirty="0">
                          <a:solidFill>
                            <a:schemeClr val="bg2"/>
                          </a:solidFill>
                          <a:latin typeface="+mn-lt"/>
                          <a:ea typeface="+mj-ea"/>
                          <a:cs typeface="+mj-cs"/>
                        </a:rPr>
                        <a:t>Россия</a:t>
                      </a: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dk1"/>
                          </a:solidFill>
                          <a:latin typeface="+mn-lt"/>
                          <a:ea typeface="+mj-ea"/>
                          <a:cs typeface="+mj-cs"/>
                        </a:rPr>
                        <a:t>3,0%</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2,7%</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3,5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1,9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3,1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3,8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5,1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6,6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5,9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5,6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146045">
                <a:tc>
                  <a:txBody>
                    <a:bodyPr/>
                    <a:lstStyle/>
                    <a:p>
                      <a:pPr marL="0" algn="l" defTabSz="1018705" rtl="0" eaLnBrk="1" fontAlgn="b" latinLnBrk="0" hangingPunct="1"/>
                      <a:r>
                        <a:rPr lang="ru-RU" sz="700" kern="1200" dirty="0">
                          <a:solidFill>
                            <a:schemeClr val="bg2"/>
                          </a:solidFill>
                          <a:latin typeface="+mn-lt"/>
                          <a:ea typeface="+mj-ea"/>
                          <a:cs typeface="+mj-cs"/>
                        </a:rPr>
                        <a:t>Турция</a:t>
                      </a: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dk1"/>
                          </a:solidFill>
                          <a:latin typeface="+mn-lt"/>
                          <a:ea typeface="+mj-ea"/>
                          <a:cs typeface="+mj-cs"/>
                        </a:rPr>
                        <a:t>1,4%</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1,1%</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2,2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3,6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3,8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5,3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8,9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7,4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6,4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4,8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146045">
                <a:tc>
                  <a:txBody>
                    <a:bodyPr/>
                    <a:lstStyle/>
                    <a:p>
                      <a:pPr marL="0" algn="l" defTabSz="1018705" rtl="0" eaLnBrk="1" fontAlgn="b" latinLnBrk="0" hangingPunct="1"/>
                      <a:r>
                        <a:rPr lang="ru-RU" sz="700" kern="1200" dirty="0">
                          <a:solidFill>
                            <a:schemeClr val="bg2"/>
                          </a:solidFill>
                          <a:latin typeface="+mn-lt"/>
                          <a:ea typeface="+mj-ea"/>
                          <a:cs typeface="+mj-cs"/>
                        </a:rPr>
                        <a:t>Австралия</a:t>
                      </a: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dk1"/>
                          </a:solidFill>
                          <a:latin typeface="+mn-lt"/>
                          <a:ea typeface="+mj-ea"/>
                          <a:cs typeface="+mj-cs"/>
                        </a:rPr>
                        <a:t>1,2%</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2,1%</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3,7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2,5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2,7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3,1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2,4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2,1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2,5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2,7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146045">
                <a:tc>
                  <a:txBody>
                    <a:bodyPr/>
                    <a:lstStyle/>
                    <a:p>
                      <a:pPr marL="0" algn="l" defTabSz="1018705" rtl="0" eaLnBrk="1" fontAlgn="b" latinLnBrk="0" hangingPunct="1"/>
                      <a:r>
                        <a:rPr lang="ru-RU" sz="700" kern="1200" dirty="0">
                          <a:solidFill>
                            <a:schemeClr val="bg2"/>
                          </a:solidFill>
                          <a:latin typeface="+mn-lt"/>
                          <a:ea typeface="+mj-ea"/>
                          <a:cs typeface="+mj-cs"/>
                        </a:rPr>
                        <a:t>Индия</a:t>
                      </a: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dk1"/>
                          </a:solidFill>
                          <a:latin typeface="+mn-lt"/>
                          <a:ea typeface="+mj-ea"/>
                          <a:cs typeface="+mj-cs"/>
                        </a:rPr>
                        <a:t>5,7%</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2,4%</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5,1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4,5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5,5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7,0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7,5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6,5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7,5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6,0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146045">
                <a:tc>
                  <a:txBody>
                    <a:bodyPr/>
                    <a:lstStyle/>
                    <a:p>
                      <a:pPr marL="0" algn="l" defTabSz="1018705" rtl="0" eaLnBrk="1" fontAlgn="b" latinLnBrk="0" hangingPunct="1"/>
                      <a:r>
                        <a:rPr lang="ru-RU" sz="700" kern="1200" dirty="0">
                          <a:solidFill>
                            <a:schemeClr val="bg2"/>
                          </a:solidFill>
                          <a:latin typeface="+mn-lt"/>
                          <a:ea typeface="+mj-ea"/>
                          <a:cs typeface="+mj-cs"/>
                        </a:rPr>
                        <a:t>Индонезия</a:t>
                      </a: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dk1"/>
                          </a:solidFill>
                          <a:latin typeface="+mn-lt"/>
                          <a:ea typeface="+mj-ea"/>
                          <a:cs typeface="+mj-cs"/>
                        </a:rPr>
                        <a:t>1,4%</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1,2%</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6,2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5,6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5,8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6,3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4,3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7,3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6,5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5,1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146045">
                <a:tc>
                  <a:txBody>
                    <a:bodyPr/>
                    <a:lstStyle/>
                    <a:p>
                      <a:pPr marL="0" algn="l" defTabSz="1018705" rtl="0" eaLnBrk="1" fontAlgn="b" latinLnBrk="0" hangingPunct="1"/>
                      <a:r>
                        <a:rPr lang="ru-RU" sz="700" kern="1200" dirty="0">
                          <a:solidFill>
                            <a:schemeClr val="bg2"/>
                          </a:solidFill>
                          <a:latin typeface="+mn-lt"/>
                          <a:ea typeface="+mj-ea"/>
                          <a:cs typeface="+mj-cs"/>
                        </a:rPr>
                        <a:t>Южная Корея</a:t>
                      </a: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dk1"/>
                          </a:solidFill>
                          <a:latin typeface="+mn-lt"/>
                          <a:ea typeface="+mj-ea"/>
                          <a:cs typeface="+mj-cs"/>
                        </a:rPr>
                        <a:t>2,0%</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1,6%</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2,0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2,6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3,2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3,8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2,2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1,7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2,5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2,9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146045">
                <a:tc>
                  <a:txBody>
                    <a:bodyPr/>
                    <a:lstStyle/>
                    <a:p>
                      <a:pPr marL="0" algn="l" defTabSz="1018705" rtl="0" eaLnBrk="1" fontAlgn="b" latinLnBrk="0" hangingPunct="1"/>
                      <a:r>
                        <a:rPr lang="ru-RU" sz="700" kern="1200" dirty="0">
                          <a:solidFill>
                            <a:schemeClr val="bg2"/>
                          </a:solidFill>
                          <a:latin typeface="+mn-lt"/>
                          <a:ea typeface="+mj-ea"/>
                          <a:cs typeface="+mj-cs"/>
                        </a:rPr>
                        <a:t>Аргентина</a:t>
                      </a: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dk1"/>
                          </a:solidFill>
                          <a:latin typeface="+mn-lt"/>
                          <a:ea typeface="+mj-ea"/>
                          <a:cs typeface="+mj-cs"/>
                        </a:rPr>
                        <a:t>0,9%</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0,6%</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2,0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2,9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2,5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3,3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10,0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10,6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11,3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9,7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146045">
                <a:tc>
                  <a:txBody>
                    <a:bodyPr/>
                    <a:lstStyle/>
                    <a:p>
                      <a:pPr marL="0" algn="l" defTabSz="1018705" rtl="0" eaLnBrk="1" fontAlgn="b" latinLnBrk="0" hangingPunct="1"/>
                      <a:r>
                        <a:rPr lang="ru-RU" sz="700" kern="1200" dirty="0">
                          <a:solidFill>
                            <a:schemeClr val="bg2"/>
                          </a:solidFill>
                          <a:latin typeface="+mn-lt"/>
                          <a:ea typeface="+mj-ea"/>
                          <a:cs typeface="+mj-cs"/>
                        </a:rPr>
                        <a:t>Бразилия</a:t>
                      </a: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dk1"/>
                          </a:solidFill>
                          <a:latin typeface="+mn-lt"/>
                          <a:ea typeface="+mj-ea"/>
                          <a:cs typeface="+mj-cs"/>
                        </a:rPr>
                        <a:t>2,9%</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3,6%</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0,9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2,2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2,7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4,0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5,4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6,1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5,5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4,8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146045">
                <a:tc>
                  <a:txBody>
                    <a:bodyPr/>
                    <a:lstStyle/>
                    <a:p>
                      <a:pPr marL="0" algn="l" defTabSz="1018705" rtl="0" eaLnBrk="1" fontAlgn="b" latinLnBrk="0" hangingPunct="1"/>
                      <a:r>
                        <a:rPr lang="ru-RU" sz="700" kern="1200" dirty="0">
                          <a:solidFill>
                            <a:schemeClr val="bg2"/>
                          </a:solidFill>
                          <a:latin typeface="+mn-lt"/>
                          <a:ea typeface="+mj-ea"/>
                          <a:cs typeface="+mj-cs"/>
                        </a:rPr>
                        <a:t>Канада</a:t>
                      </a: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dk1"/>
                          </a:solidFill>
                          <a:latin typeface="+mn-lt"/>
                          <a:ea typeface="+mj-ea"/>
                          <a:cs typeface="+mj-cs"/>
                        </a:rPr>
                        <a:t>1,8%</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2,5%</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1,7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1,5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2,2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2,2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1,5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1,0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1,5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2,1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146045">
                <a:tc>
                  <a:txBody>
                    <a:bodyPr/>
                    <a:lstStyle/>
                    <a:p>
                      <a:pPr marL="0" algn="l" defTabSz="1018705" rtl="0" eaLnBrk="1" fontAlgn="b" latinLnBrk="0" hangingPunct="1"/>
                      <a:r>
                        <a:rPr lang="ru-RU" sz="700" kern="1200" dirty="0">
                          <a:solidFill>
                            <a:schemeClr val="bg2"/>
                          </a:solidFill>
                          <a:latin typeface="+mn-lt"/>
                          <a:ea typeface="+mj-ea"/>
                          <a:cs typeface="+mj-cs"/>
                        </a:rPr>
                        <a:t>Мексика</a:t>
                      </a: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dk1"/>
                          </a:solidFill>
                          <a:latin typeface="+mn-lt"/>
                          <a:ea typeface="+mj-ea"/>
                          <a:cs typeface="+mj-cs"/>
                        </a:rPr>
                        <a:t>2,1%</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1,7%</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3,6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1,9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2,9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3,6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4,1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3,8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3,8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3,6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146045">
                <a:tc>
                  <a:txBody>
                    <a:bodyPr/>
                    <a:lstStyle/>
                    <a:p>
                      <a:pPr marL="0" algn="l" defTabSz="1018705" rtl="0" eaLnBrk="1" fontAlgn="b" latinLnBrk="0" hangingPunct="1"/>
                      <a:r>
                        <a:rPr lang="ru-RU" sz="700" kern="1200" dirty="0">
                          <a:solidFill>
                            <a:schemeClr val="bg2"/>
                          </a:solidFill>
                          <a:latin typeface="+mn-lt"/>
                          <a:ea typeface="+mj-ea"/>
                          <a:cs typeface="+mj-cs"/>
                        </a:rPr>
                        <a:t>ЮАР</a:t>
                      </a: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dk1"/>
                          </a:solidFill>
                          <a:latin typeface="+mn-lt"/>
                          <a:ea typeface="+mj-ea"/>
                          <a:cs typeface="+mj-cs"/>
                        </a:rPr>
                        <a:t>0,7%</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0,6%</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2,5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2,1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3,5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3,8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5,7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5,7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5,7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4,8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154639">
                <a:tc>
                  <a:txBody>
                    <a:bodyPr/>
                    <a:lstStyle/>
                    <a:p>
                      <a:pPr marL="0" algn="l" defTabSz="1018705" rtl="0" eaLnBrk="1" fontAlgn="b" latinLnBrk="0" hangingPunct="1"/>
                      <a:r>
                        <a:rPr lang="ru-RU" sz="700" kern="1200" dirty="0">
                          <a:solidFill>
                            <a:schemeClr val="bg2"/>
                          </a:solidFill>
                          <a:latin typeface="+mn-lt"/>
                          <a:ea typeface="+mj-ea"/>
                          <a:cs typeface="+mj-cs"/>
                        </a:rPr>
                        <a:t>Саудовская Аравия</a:t>
                      </a:r>
                    </a:p>
                  </a:txBody>
                  <a:tcPr marL="7200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968C6D"/>
                    </a:solidFill>
                  </a:tcPr>
                </a:tc>
                <a:tc>
                  <a:txBody>
                    <a:bodyPr/>
                    <a:lstStyle/>
                    <a:p>
                      <a:pPr marL="0" algn="ctr" defTabSz="1018705" rtl="0" eaLnBrk="1" fontAlgn="b" latinLnBrk="0" hangingPunct="1"/>
                      <a:r>
                        <a:rPr lang="ru-RU" sz="700" kern="1200" dirty="0">
                          <a:solidFill>
                            <a:schemeClr val="dk1"/>
                          </a:solidFill>
                          <a:latin typeface="+mn-lt"/>
                          <a:ea typeface="+mj-ea"/>
                          <a:cs typeface="+mj-cs"/>
                        </a:rPr>
                        <a:t>0,9%</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0,8%</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6,8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4,4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4,2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4,3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2,9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4,0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4,6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1018705" rtl="0" eaLnBrk="1" fontAlgn="b" latinLnBrk="0" hangingPunct="1"/>
                      <a:r>
                        <a:rPr lang="ru-RU" sz="700" kern="1200" dirty="0">
                          <a:solidFill>
                            <a:schemeClr val="dk1"/>
                          </a:solidFill>
                          <a:latin typeface="+mn-lt"/>
                          <a:ea typeface="+mj-ea"/>
                          <a:cs typeface="+mj-cs"/>
                        </a:rPr>
                        <a:t>4,0 </a:t>
                      </a:r>
                    </a:p>
                  </a:txBody>
                  <a:tcPr marL="0"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1045899900"/>
              </p:ext>
            </p:extLst>
          </p:nvPr>
        </p:nvGraphicFramePr>
        <p:xfrm>
          <a:off x="327297" y="6169903"/>
          <a:ext cx="7077958" cy="1018298"/>
        </p:xfrm>
        <a:graphic>
          <a:graphicData uri="http://schemas.openxmlformats.org/drawingml/2006/table">
            <a:tbl>
              <a:tblPr>
                <a:tableStyleId>{69D073F8-1565-44D7-B386-08B59EADF2EE}</a:tableStyleId>
              </a:tblPr>
              <a:tblGrid>
                <a:gridCol w="1245194"/>
                <a:gridCol w="2202873"/>
                <a:gridCol w="2438400"/>
                <a:gridCol w="1191491"/>
              </a:tblGrid>
              <a:tr h="145239">
                <a:tc gridSpan="4">
                  <a:txBody>
                    <a:bodyPr/>
                    <a:lstStyle/>
                    <a:p>
                      <a:pPr algn="l">
                        <a:lnSpc>
                          <a:spcPct val="115000"/>
                        </a:lnSpc>
                        <a:spcAft>
                          <a:spcPts val="0"/>
                        </a:spcAft>
                      </a:pPr>
                      <a:r>
                        <a:rPr lang="ru-RU" sz="700" b="1" dirty="0" smtClean="0">
                          <a:solidFill>
                            <a:schemeClr val="tx1"/>
                          </a:solidFill>
                          <a:effectLst/>
                          <a:latin typeface="+mj-lt"/>
                          <a:ea typeface="Calibri"/>
                          <a:cs typeface="Times New Roman"/>
                        </a:rPr>
                        <a:t>Прогнозные процентные ставки по ведущим странам</a:t>
                      </a:r>
                      <a:endParaRPr lang="ru-RU" sz="700" b="1" dirty="0">
                        <a:solidFill>
                          <a:schemeClr val="tx1"/>
                        </a:solidFill>
                        <a:effectLst/>
                        <a:latin typeface="+mj-lt"/>
                        <a:ea typeface="Calibri"/>
                        <a:cs typeface="Times New Roman"/>
                      </a:endParaRPr>
                    </a:p>
                  </a:txBody>
                  <a:tcPr marL="34685" marR="17343" marT="17343" marB="17343">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endParaRPr lang="ru-RU"/>
                    </a:p>
                  </a:txBody>
                  <a:tcPr/>
                </a:tc>
                <a:tc hMerge="1">
                  <a:txBody>
                    <a:bodyPr/>
                    <a:lstStyle/>
                    <a:p>
                      <a:pPr algn="r">
                        <a:lnSpc>
                          <a:spcPct val="115000"/>
                        </a:lnSpc>
                        <a:spcAft>
                          <a:spcPts val="0"/>
                        </a:spcAft>
                      </a:pPr>
                      <a:endParaRPr lang="ru-RU" sz="900" dirty="0">
                        <a:effectLst/>
                        <a:latin typeface="+mn-lt"/>
                        <a:ea typeface="Calibri"/>
                        <a:cs typeface="Times New Roman"/>
                      </a:endParaRPr>
                    </a:p>
                  </a:txBody>
                  <a:tcPr marL="18000" marR="18000" marT="18000" marB="18000">
                    <a:lnB w="12700" cap="flat" cmpd="sng" algn="ctr">
                      <a:solidFill>
                        <a:schemeClr val="bg2"/>
                      </a:solidFill>
                      <a:prstDash val="solid"/>
                      <a:round/>
                      <a:headEnd type="none" w="med" len="med"/>
                      <a:tailEnd type="none" w="med" len="med"/>
                    </a:lnB>
                    <a:solidFill>
                      <a:schemeClr val="tx2"/>
                    </a:solidFill>
                  </a:tcPr>
                </a:tc>
                <a:tc hMerge="1">
                  <a:txBody>
                    <a:bodyPr/>
                    <a:lstStyle/>
                    <a:p>
                      <a:pPr algn="r">
                        <a:lnSpc>
                          <a:spcPct val="115000"/>
                        </a:lnSpc>
                        <a:spcAft>
                          <a:spcPts val="0"/>
                        </a:spcAft>
                      </a:pPr>
                      <a:endParaRPr lang="ru-RU" sz="900" dirty="0">
                        <a:effectLst/>
                        <a:latin typeface="+mn-lt"/>
                        <a:ea typeface="Calibri"/>
                        <a:cs typeface="Times New Roman"/>
                      </a:endParaRPr>
                    </a:p>
                  </a:txBody>
                  <a:tcPr marL="18000" marR="18000" marT="18000" marB="18000">
                    <a:lnB w="12700" cap="flat" cmpd="sng" algn="ctr">
                      <a:solidFill>
                        <a:schemeClr val="bg2"/>
                      </a:solidFill>
                      <a:prstDash val="solid"/>
                      <a:round/>
                      <a:headEnd type="none" w="med" len="med"/>
                      <a:tailEnd type="none" w="med" len="med"/>
                    </a:lnB>
                    <a:solidFill>
                      <a:schemeClr val="tx2"/>
                    </a:solidFill>
                  </a:tcPr>
                </a:tc>
              </a:tr>
              <a:tr h="133344">
                <a:tc>
                  <a:txBody>
                    <a:bodyPr/>
                    <a:lstStyle/>
                    <a:p>
                      <a:pPr algn="l">
                        <a:lnSpc>
                          <a:spcPct val="115000"/>
                        </a:lnSpc>
                        <a:spcAft>
                          <a:spcPts val="0"/>
                        </a:spcAft>
                      </a:pPr>
                      <a:endParaRPr lang="ru-RU" sz="700" b="1" dirty="0">
                        <a:solidFill>
                          <a:schemeClr val="tx1"/>
                        </a:solidFill>
                        <a:effectLst/>
                        <a:latin typeface="+mj-lt"/>
                        <a:ea typeface="Calibri"/>
                        <a:cs typeface="Times New Roman"/>
                      </a:endParaRPr>
                    </a:p>
                  </a:txBody>
                  <a:tcPr marL="34685" marR="17343" marT="17343" marB="17343">
                    <a:lnT w="12700" cap="flat" cmpd="sng" algn="ctr">
                      <a:solidFill>
                        <a:schemeClr val="tx2"/>
                      </a:solidFill>
                      <a:prstDash val="solid"/>
                      <a:round/>
                      <a:headEnd type="none" w="med" len="med"/>
                      <a:tailEnd type="none" w="med" len="med"/>
                    </a:lnT>
                    <a:noFill/>
                  </a:tcPr>
                </a:tc>
                <a:tc>
                  <a:txBody>
                    <a:bodyPr/>
                    <a:lstStyle/>
                    <a:p>
                      <a:pPr algn="l">
                        <a:lnSpc>
                          <a:spcPct val="100000"/>
                        </a:lnSpc>
                        <a:spcAft>
                          <a:spcPts val="0"/>
                        </a:spcAft>
                      </a:pPr>
                      <a:r>
                        <a:rPr lang="ru-RU" sz="700" b="1" dirty="0" smtClean="0">
                          <a:solidFill>
                            <a:schemeClr val="tx1"/>
                          </a:solidFill>
                          <a:effectLst/>
                          <a:latin typeface="+mj-lt"/>
                          <a:ea typeface="Calibri"/>
                          <a:cs typeface="Times New Roman"/>
                        </a:rPr>
                        <a:t>Текущее </a:t>
                      </a:r>
                      <a:r>
                        <a:rPr lang="ru-RU" sz="700" b="1" dirty="0" smtClean="0">
                          <a:solidFill>
                            <a:schemeClr val="tx1"/>
                          </a:solidFill>
                          <a:effectLst/>
                          <a:latin typeface="+mj-lt"/>
                          <a:ea typeface="Calibri"/>
                          <a:cs typeface="Times New Roman"/>
                        </a:rPr>
                        <a:t>состояние</a:t>
                      </a:r>
                      <a:r>
                        <a:rPr lang="en-US" sz="700" b="1" dirty="0" smtClean="0">
                          <a:solidFill>
                            <a:schemeClr val="tx1"/>
                          </a:solidFill>
                          <a:effectLst/>
                          <a:latin typeface="+mj-lt"/>
                          <a:ea typeface="Calibri"/>
                          <a:cs typeface="Times New Roman"/>
                        </a:rPr>
                        <a:t> </a:t>
                      </a:r>
                      <a:r>
                        <a:rPr lang="ru-RU" sz="700" b="1" dirty="0" smtClean="0">
                          <a:solidFill>
                            <a:schemeClr val="tx1"/>
                          </a:solidFill>
                          <a:effectLst/>
                          <a:latin typeface="+mj-lt"/>
                          <a:ea typeface="Calibri"/>
                          <a:cs typeface="Times New Roman"/>
                        </a:rPr>
                        <a:t>(</a:t>
                      </a:r>
                      <a:r>
                        <a:rPr lang="ru-RU" sz="700" b="1" dirty="0" smtClean="0">
                          <a:solidFill>
                            <a:schemeClr val="tx1"/>
                          </a:solidFill>
                          <a:effectLst/>
                          <a:latin typeface="+mj-lt"/>
                          <a:ea typeface="Calibri"/>
                          <a:cs typeface="Times New Roman"/>
                        </a:rPr>
                        <a:t>Последнее изменение)</a:t>
                      </a:r>
                      <a:endParaRPr lang="ru-RU" sz="700" b="1" dirty="0">
                        <a:solidFill>
                          <a:schemeClr val="tx1"/>
                        </a:solidFill>
                        <a:effectLst/>
                        <a:latin typeface="+mj-lt"/>
                        <a:ea typeface="Calibri"/>
                        <a:cs typeface="Times New Roman"/>
                      </a:endParaRPr>
                    </a:p>
                  </a:txBody>
                  <a:tcPr marL="34685" marR="17343" marT="17343" marB="17343">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115000"/>
                        </a:lnSpc>
                        <a:spcAft>
                          <a:spcPts val="0"/>
                        </a:spcAft>
                      </a:pPr>
                      <a:r>
                        <a:rPr lang="ru-RU" sz="700" b="1" dirty="0" smtClean="0">
                          <a:solidFill>
                            <a:schemeClr val="tx1"/>
                          </a:solidFill>
                          <a:effectLst/>
                          <a:latin typeface="+mj-lt"/>
                          <a:ea typeface="Calibri"/>
                          <a:cs typeface="Times New Roman"/>
                        </a:rPr>
                        <a:t>Ожидание</a:t>
                      </a:r>
                      <a:endParaRPr lang="ru-RU" sz="700" b="1" dirty="0">
                        <a:solidFill>
                          <a:schemeClr val="tx1"/>
                        </a:solidFill>
                        <a:effectLst/>
                        <a:latin typeface="+mj-lt"/>
                        <a:ea typeface="Calibri"/>
                        <a:cs typeface="Times New Roman"/>
                      </a:endParaRPr>
                    </a:p>
                  </a:txBody>
                  <a:tcPr marL="34685" marR="17343" marT="17343" marB="17343">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100000"/>
                        </a:lnSpc>
                        <a:spcAft>
                          <a:spcPts val="0"/>
                        </a:spcAft>
                      </a:pPr>
                      <a:r>
                        <a:rPr lang="ru-RU" sz="700" b="1" dirty="0" smtClean="0">
                          <a:solidFill>
                            <a:schemeClr val="tx1"/>
                          </a:solidFill>
                          <a:effectLst/>
                          <a:latin typeface="+mj-lt"/>
                          <a:ea typeface="Calibri"/>
                          <a:cs typeface="Times New Roman"/>
                        </a:rPr>
                        <a:t>Следующее </a:t>
                      </a:r>
                      <a:r>
                        <a:rPr lang="en-US" sz="700" b="1" dirty="0" smtClean="0">
                          <a:solidFill>
                            <a:schemeClr val="tx1"/>
                          </a:solidFill>
                          <a:effectLst/>
                          <a:latin typeface="+mj-lt"/>
                          <a:ea typeface="Calibri"/>
                          <a:cs typeface="Times New Roman"/>
                        </a:rPr>
                        <a:t> </a:t>
                      </a:r>
                      <a:r>
                        <a:rPr lang="ru-RU" sz="700" b="1" dirty="0" smtClean="0">
                          <a:solidFill>
                            <a:schemeClr val="tx1"/>
                          </a:solidFill>
                          <a:effectLst/>
                          <a:latin typeface="+mj-lt"/>
                          <a:ea typeface="Calibri"/>
                          <a:cs typeface="Times New Roman"/>
                        </a:rPr>
                        <a:t>заседание</a:t>
                      </a:r>
                      <a:endParaRPr lang="ru-RU" sz="700" b="1" dirty="0">
                        <a:solidFill>
                          <a:schemeClr val="tx1"/>
                        </a:solidFill>
                        <a:effectLst/>
                        <a:latin typeface="+mj-lt"/>
                        <a:ea typeface="Calibri"/>
                        <a:cs typeface="Times New Roman"/>
                      </a:endParaRPr>
                    </a:p>
                  </a:txBody>
                  <a:tcPr marL="34685" marR="17343" marT="17343" marB="17343">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207744">
                <a:tc>
                  <a:txBody>
                    <a:bodyPr/>
                    <a:lstStyle/>
                    <a:p>
                      <a:pPr algn="l">
                        <a:lnSpc>
                          <a:spcPts val="800"/>
                        </a:lnSpc>
                        <a:spcAft>
                          <a:spcPts val="0"/>
                        </a:spcAft>
                      </a:pPr>
                      <a:r>
                        <a:rPr lang="ru-RU" sz="700" dirty="0" smtClean="0">
                          <a:solidFill>
                            <a:schemeClr val="tx1"/>
                          </a:solidFill>
                          <a:effectLst/>
                          <a:latin typeface="+mj-lt"/>
                          <a:ea typeface="Calibri"/>
                          <a:cs typeface="Times New Roman"/>
                        </a:rPr>
                        <a:t>Федеральный </a:t>
                      </a:r>
                      <a:r>
                        <a:rPr lang="en-US" sz="700" dirty="0" smtClean="0">
                          <a:solidFill>
                            <a:schemeClr val="tx1"/>
                          </a:solidFill>
                          <a:effectLst/>
                          <a:latin typeface="+mj-lt"/>
                          <a:ea typeface="Calibri"/>
                          <a:cs typeface="Times New Roman"/>
                        </a:rPr>
                        <a:t> </a:t>
                      </a:r>
                      <a:r>
                        <a:rPr lang="ru-RU" sz="700" dirty="0" smtClean="0">
                          <a:solidFill>
                            <a:schemeClr val="tx1"/>
                          </a:solidFill>
                          <a:effectLst/>
                          <a:latin typeface="+mj-lt"/>
                          <a:ea typeface="Calibri"/>
                          <a:cs typeface="Times New Roman"/>
                        </a:rPr>
                        <a:t>резервная</a:t>
                      </a:r>
                      <a:r>
                        <a:rPr lang="en-US" sz="700" dirty="0" smtClean="0">
                          <a:solidFill>
                            <a:schemeClr val="tx1"/>
                          </a:solidFill>
                          <a:effectLst/>
                          <a:latin typeface="+mj-lt"/>
                          <a:ea typeface="Calibri"/>
                          <a:cs typeface="Times New Roman"/>
                        </a:rPr>
                        <a:t> </a:t>
                      </a:r>
                      <a:br>
                        <a:rPr lang="en-US" sz="700" dirty="0" smtClean="0">
                          <a:solidFill>
                            <a:schemeClr val="tx1"/>
                          </a:solidFill>
                          <a:effectLst/>
                          <a:latin typeface="+mj-lt"/>
                          <a:ea typeface="Calibri"/>
                          <a:cs typeface="Times New Roman"/>
                        </a:rPr>
                      </a:br>
                      <a:r>
                        <a:rPr lang="ru-RU" sz="700" dirty="0" smtClean="0">
                          <a:solidFill>
                            <a:schemeClr val="tx1"/>
                          </a:solidFill>
                          <a:effectLst/>
                          <a:latin typeface="+mj-lt"/>
                          <a:ea typeface="Calibri"/>
                          <a:cs typeface="Times New Roman"/>
                        </a:rPr>
                        <a:t>система</a:t>
                      </a:r>
                      <a:endParaRPr lang="ru-RU" sz="700" dirty="0">
                        <a:solidFill>
                          <a:schemeClr val="tx1"/>
                        </a:solidFill>
                        <a:effectLst/>
                        <a:latin typeface="+mj-lt"/>
                        <a:ea typeface="Calibri"/>
                        <a:cs typeface="Times New Roman"/>
                      </a:endParaRPr>
                    </a:p>
                  </a:txBody>
                  <a:tcPr marL="34685" marR="17343" marT="17343" marB="17343">
                    <a:lnB w="12700" cap="flat" cmpd="sng" algn="ctr">
                      <a:solidFill>
                        <a:schemeClr val="tx2"/>
                      </a:solidFill>
                      <a:prstDash val="sysDot"/>
                      <a:round/>
                      <a:headEnd type="none" w="med" len="med"/>
                      <a:tailEnd type="none" w="med" len="med"/>
                    </a:lnB>
                  </a:tcPr>
                </a:tc>
                <a:tc>
                  <a:txBody>
                    <a:bodyPr/>
                    <a:lstStyle/>
                    <a:p>
                      <a:r>
                        <a:rPr lang="ru-RU" sz="700" dirty="0" smtClean="0">
                          <a:solidFill>
                            <a:schemeClr val="tx1"/>
                          </a:solidFill>
                          <a:latin typeface="+mj-lt"/>
                        </a:rPr>
                        <a:t>0-0,25% (декабрь 2008 г.)</a:t>
                      </a:r>
                      <a:endParaRPr lang="ru-RU" sz="700" dirty="0">
                        <a:solidFill>
                          <a:schemeClr val="tx1"/>
                        </a:solidFill>
                        <a:latin typeface="+mj-lt"/>
                      </a:endParaRPr>
                    </a:p>
                  </a:txBody>
                  <a:tcPr marL="34685" marR="17343" marT="17343" marB="17343">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l">
                        <a:lnSpc>
                          <a:spcPts val="800"/>
                        </a:lnSpc>
                        <a:spcAft>
                          <a:spcPts val="0"/>
                        </a:spcAft>
                      </a:pPr>
                      <a:r>
                        <a:rPr lang="ru-RU" sz="700" dirty="0" smtClean="0">
                          <a:solidFill>
                            <a:schemeClr val="tx1"/>
                          </a:solidFill>
                          <a:effectLst/>
                          <a:latin typeface="+mj-lt"/>
                          <a:ea typeface="Calibri"/>
                          <a:cs typeface="Times New Roman"/>
                        </a:rPr>
                        <a:t>Ожидаемое сворачивание программы </a:t>
                      </a:r>
                      <a:r>
                        <a:rPr lang="en-US" sz="700" dirty="0" smtClean="0">
                          <a:solidFill>
                            <a:schemeClr val="tx1"/>
                          </a:solidFill>
                          <a:effectLst/>
                          <a:latin typeface="+mj-lt"/>
                          <a:ea typeface="Calibri"/>
                          <a:cs typeface="Times New Roman"/>
                        </a:rPr>
                        <a:t/>
                      </a:r>
                      <a:br>
                        <a:rPr lang="en-US" sz="700" dirty="0" smtClean="0">
                          <a:solidFill>
                            <a:schemeClr val="tx1"/>
                          </a:solidFill>
                          <a:effectLst/>
                          <a:latin typeface="+mj-lt"/>
                          <a:ea typeface="Calibri"/>
                          <a:cs typeface="Times New Roman"/>
                        </a:rPr>
                      </a:br>
                      <a:r>
                        <a:rPr lang="ru-RU" sz="700" dirty="0" smtClean="0">
                          <a:solidFill>
                            <a:schemeClr val="tx1"/>
                          </a:solidFill>
                          <a:effectLst/>
                          <a:latin typeface="+mj-lt"/>
                          <a:ea typeface="Calibri"/>
                          <a:cs typeface="Times New Roman"/>
                        </a:rPr>
                        <a:t>количественного </a:t>
                      </a:r>
                      <a:r>
                        <a:rPr lang="ru-RU" sz="700" dirty="0" smtClean="0">
                          <a:solidFill>
                            <a:schemeClr val="tx1"/>
                          </a:solidFill>
                          <a:effectLst/>
                          <a:latin typeface="+mj-lt"/>
                          <a:ea typeface="Calibri"/>
                          <a:cs typeface="Times New Roman"/>
                        </a:rPr>
                        <a:t>смягчения (QE) в 2014 г.</a:t>
                      </a:r>
                      <a:endParaRPr lang="ru-RU" sz="700" dirty="0">
                        <a:solidFill>
                          <a:schemeClr val="tx1"/>
                        </a:solidFill>
                        <a:effectLst/>
                        <a:latin typeface="+mj-lt"/>
                        <a:ea typeface="Calibri"/>
                        <a:cs typeface="Times New Roman"/>
                      </a:endParaRPr>
                    </a:p>
                  </a:txBody>
                  <a:tcPr marL="34685" marR="17343" marT="17343" marB="17343">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l">
                        <a:lnSpc>
                          <a:spcPct val="115000"/>
                        </a:lnSpc>
                        <a:spcAft>
                          <a:spcPts val="0"/>
                        </a:spcAft>
                      </a:pPr>
                      <a:r>
                        <a:rPr lang="ru-RU" sz="700" dirty="0" smtClean="0">
                          <a:solidFill>
                            <a:schemeClr val="tx1"/>
                          </a:solidFill>
                          <a:effectLst/>
                          <a:latin typeface="+mj-lt"/>
                          <a:ea typeface="Calibri"/>
                          <a:cs typeface="Times New Roman"/>
                        </a:rPr>
                        <a:t>17-18 декабря</a:t>
                      </a:r>
                      <a:r>
                        <a:rPr sz="700" dirty="0"/>
                        <a:t> </a:t>
                      </a:r>
                      <a:endParaRPr lang="ru-RU" sz="700" dirty="0">
                        <a:solidFill>
                          <a:schemeClr val="tx1"/>
                        </a:solidFill>
                        <a:effectLst/>
                        <a:latin typeface="+mj-lt"/>
                        <a:ea typeface="Calibri"/>
                        <a:cs typeface="Times New Roman"/>
                      </a:endParaRPr>
                    </a:p>
                  </a:txBody>
                  <a:tcPr marL="34685" marR="17343" marT="17343" marB="17343">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noFill/>
                  </a:tcPr>
                </a:tc>
              </a:tr>
              <a:tr h="219240">
                <a:tc>
                  <a:txBody>
                    <a:bodyPr/>
                    <a:lstStyle/>
                    <a:p>
                      <a:pPr algn="l">
                        <a:lnSpc>
                          <a:spcPts val="800"/>
                        </a:lnSpc>
                        <a:spcAft>
                          <a:spcPts val="0"/>
                        </a:spcAft>
                      </a:pPr>
                      <a:r>
                        <a:rPr lang="ru-RU" sz="700" dirty="0" smtClean="0">
                          <a:solidFill>
                            <a:schemeClr val="tx1"/>
                          </a:solidFill>
                          <a:effectLst/>
                          <a:latin typeface="+mj-lt"/>
                          <a:ea typeface="Calibri"/>
                          <a:cs typeface="Times New Roman"/>
                        </a:rPr>
                        <a:t>Европейский </a:t>
                      </a:r>
                      <a:r>
                        <a:rPr lang="en-US" sz="700" dirty="0" smtClean="0">
                          <a:solidFill>
                            <a:schemeClr val="tx1"/>
                          </a:solidFill>
                          <a:effectLst/>
                          <a:latin typeface="+mj-lt"/>
                          <a:ea typeface="Calibri"/>
                          <a:cs typeface="Times New Roman"/>
                        </a:rPr>
                        <a:t/>
                      </a:r>
                      <a:br>
                        <a:rPr lang="en-US" sz="700" dirty="0" smtClean="0">
                          <a:solidFill>
                            <a:schemeClr val="tx1"/>
                          </a:solidFill>
                          <a:effectLst/>
                          <a:latin typeface="+mj-lt"/>
                          <a:ea typeface="Calibri"/>
                          <a:cs typeface="Times New Roman"/>
                        </a:rPr>
                      </a:br>
                      <a:r>
                        <a:rPr lang="ru-RU" sz="700" dirty="0" smtClean="0">
                          <a:solidFill>
                            <a:schemeClr val="tx1"/>
                          </a:solidFill>
                          <a:effectLst/>
                          <a:latin typeface="+mj-lt"/>
                          <a:ea typeface="Calibri"/>
                          <a:cs typeface="Times New Roman"/>
                        </a:rPr>
                        <a:t>центральный</a:t>
                      </a:r>
                      <a:r>
                        <a:rPr lang="en-US" sz="700" dirty="0" smtClean="0">
                          <a:solidFill>
                            <a:schemeClr val="tx1"/>
                          </a:solidFill>
                          <a:effectLst/>
                          <a:latin typeface="+mj-lt"/>
                          <a:ea typeface="Calibri"/>
                          <a:cs typeface="Times New Roman"/>
                        </a:rPr>
                        <a:t> </a:t>
                      </a:r>
                      <a:r>
                        <a:rPr lang="ru-RU" sz="700" dirty="0" smtClean="0">
                          <a:solidFill>
                            <a:schemeClr val="tx1"/>
                          </a:solidFill>
                          <a:effectLst/>
                          <a:latin typeface="+mj-lt"/>
                          <a:ea typeface="Calibri"/>
                          <a:cs typeface="Times New Roman"/>
                        </a:rPr>
                        <a:t>банк</a:t>
                      </a:r>
                      <a:endParaRPr lang="ru-RU" sz="700" dirty="0">
                        <a:solidFill>
                          <a:schemeClr val="tx1"/>
                        </a:solidFill>
                        <a:effectLst/>
                        <a:latin typeface="+mj-lt"/>
                        <a:ea typeface="Calibri"/>
                        <a:cs typeface="Times New Roman"/>
                      </a:endParaRPr>
                    </a:p>
                  </a:txBody>
                  <a:tcPr marL="34685" marR="17343" marT="17343" marB="17343">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r>
                        <a:rPr lang="ru-RU" sz="700" dirty="0" smtClean="0">
                          <a:solidFill>
                            <a:schemeClr val="tx1"/>
                          </a:solidFill>
                          <a:latin typeface="+mj-lt"/>
                        </a:rPr>
                        <a:t>0,5% (май 2013 г.)</a:t>
                      </a:r>
                      <a:endParaRPr lang="ru-RU" sz="700" dirty="0">
                        <a:solidFill>
                          <a:schemeClr val="tx1"/>
                        </a:solidFill>
                        <a:latin typeface="+mj-lt"/>
                      </a:endParaRPr>
                    </a:p>
                  </a:txBody>
                  <a:tcPr marL="34685" marR="17343" marT="17343" marB="17343">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l">
                        <a:lnSpc>
                          <a:spcPct val="115000"/>
                        </a:lnSpc>
                        <a:spcAft>
                          <a:spcPts val="0"/>
                        </a:spcAft>
                      </a:pPr>
                      <a:r>
                        <a:rPr lang="ru-RU" sz="700" dirty="0" smtClean="0">
                          <a:solidFill>
                            <a:schemeClr val="tx1"/>
                          </a:solidFill>
                          <a:effectLst/>
                          <a:latin typeface="+mj-lt"/>
                          <a:ea typeface="Calibri"/>
                          <a:cs typeface="Times New Roman"/>
                        </a:rPr>
                        <a:t>В состоянии ожидания </a:t>
                      </a:r>
                      <a:r>
                        <a:rPr lang="ru-RU" sz="700" kern="1200" dirty="0" smtClean="0">
                          <a:solidFill>
                            <a:schemeClr val="tx1"/>
                          </a:solidFill>
                          <a:effectLst/>
                          <a:latin typeface="+mj-lt"/>
                          <a:ea typeface="Calibri"/>
                          <a:cs typeface="Times New Roman"/>
                        </a:rPr>
                        <a:t>–</a:t>
                      </a:r>
                      <a:r>
                        <a:rPr lang="en-US" sz="700" kern="1200" dirty="0" smtClean="0">
                          <a:solidFill>
                            <a:schemeClr val="tx1"/>
                          </a:solidFill>
                          <a:effectLst/>
                          <a:latin typeface="+mj-lt"/>
                          <a:ea typeface="Calibri"/>
                          <a:cs typeface="Times New Roman"/>
                        </a:rPr>
                        <a:t> </a:t>
                      </a:r>
                      <a:r>
                        <a:rPr lang="ru-RU" sz="700" kern="1200" dirty="0" smtClean="0">
                          <a:solidFill>
                            <a:schemeClr val="tx1"/>
                          </a:solidFill>
                          <a:effectLst/>
                          <a:latin typeface="+mj-lt"/>
                          <a:ea typeface="Calibri"/>
                          <a:cs typeface="Times New Roman"/>
                        </a:rPr>
                        <a:t>по </a:t>
                      </a:r>
                      <a:r>
                        <a:rPr lang="ru-RU" sz="700" dirty="0" smtClean="0">
                          <a:solidFill>
                            <a:schemeClr val="tx1"/>
                          </a:solidFill>
                          <a:effectLst/>
                          <a:latin typeface="+mj-lt"/>
                          <a:ea typeface="Calibri"/>
                          <a:cs typeface="Times New Roman"/>
                        </a:rPr>
                        <a:t>меньшей мере до 2014 г.</a:t>
                      </a:r>
                      <a:endParaRPr lang="ru-RU" sz="700" dirty="0">
                        <a:solidFill>
                          <a:schemeClr val="tx1"/>
                        </a:solidFill>
                        <a:effectLst/>
                        <a:latin typeface="+mj-lt"/>
                        <a:ea typeface="Calibri"/>
                        <a:cs typeface="Times New Roman"/>
                      </a:endParaRPr>
                    </a:p>
                  </a:txBody>
                  <a:tcPr marL="34685" marR="17343" marT="17343" marB="17343">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l">
                        <a:lnSpc>
                          <a:spcPct val="115000"/>
                        </a:lnSpc>
                        <a:spcAft>
                          <a:spcPts val="0"/>
                        </a:spcAft>
                      </a:pPr>
                      <a:r>
                        <a:rPr lang="ru-RU" sz="700" baseline="0" dirty="0" smtClean="0">
                          <a:solidFill>
                            <a:schemeClr val="tx1"/>
                          </a:solidFill>
                          <a:effectLst/>
                          <a:latin typeface="+mj-lt"/>
                          <a:ea typeface="Calibri"/>
                          <a:cs typeface="Times New Roman"/>
                        </a:rPr>
                        <a:t>7 ноября</a:t>
                      </a:r>
                      <a:endParaRPr lang="ru-RU" sz="700" dirty="0">
                        <a:solidFill>
                          <a:schemeClr val="tx1"/>
                        </a:solidFill>
                        <a:effectLst/>
                        <a:latin typeface="+mj-lt"/>
                        <a:ea typeface="Calibri"/>
                        <a:cs typeface="Times New Roman"/>
                      </a:endParaRPr>
                    </a:p>
                  </a:txBody>
                  <a:tcPr marL="34685" marR="17343" marT="17343" marB="17343">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noFill/>
                  </a:tcPr>
                </a:tc>
              </a:tr>
              <a:tr h="203027">
                <a:tc>
                  <a:txBody>
                    <a:bodyPr/>
                    <a:lstStyle/>
                    <a:p>
                      <a:pPr algn="l">
                        <a:lnSpc>
                          <a:spcPct val="115000"/>
                        </a:lnSpc>
                        <a:spcAft>
                          <a:spcPts val="0"/>
                        </a:spcAft>
                      </a:pPr>
                      <a:r>
                        <a:rPr lang="ru-RU" sz="700" dirty="0" smtClean="0">
                          <a:solidFill>
                            <a:schemeClr val="tx1"/>
                          </a:solidFill>
                          <a:effectLst/>
                          <a:latin typeface="+mj-lt"/>
                          <a:ea typeface="Calibri"/>
                          <a:cs typeface="Times New Roman"/>
                        </a:rPr>
                        <a:t>Банк Англии</a:t>
                      </a:r>
                      <a:endParaRPr lang="ru-RU" sz="700" dirty="0">
                        <a:solidFill>
                          <a:schemeClr val="tx1"/>
                        </a:solidFill>
                        <a:effectLst/>
                        <a:latin typeface="+mj-lt"/>
                        <a:ea typeface="Calibri"/>
                        <a:cs typeface="Times New Roman"/>
                      </a:endParaRPr>
                    </a:p>
                  </a:txBody>
                  <a:tcPr marL="34685" marR="17343" marT="17343" marB="17343">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ru-RU" sz="700" dirty="0" smtClean="0">
                          <a:solidFill>
                            <a:schemeClr val="tx1"/>
                          </a:solidFill>
                          <a:latin typeface="+mj-lt"/>
                        </a:rPr>
                        <a:t>0,5% (март 2009 г.)</a:t>
                      </a:r>
                      <a:endParaRPr lang="ru-RU" sz="700" dirty="0">
                        <a:solidFill>
                          <a:schemeClr val="tx1"/>
                        </a:solidFill>
                        <a:latin typeface="+mj-lt"/>
                      </a:endParaRPr>
                    </a:p>
                  </a:txBody>
                  <a:tcPr marL="34685" marR="17343" marT="17343" marB="17343">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lnSpc>
                          <a:spcPts val="800"/>
                        </a:lnSpc>
                        <a:spcAft>
                          <a:spcPts val="0"/>
                        </a:spcAft>
                      </a:pPr>
                      <a:r>
                        <a:rPr lang="ru-RU" sz="700" dirty="0" smtClean="0">
                          <a:solidFill>
                            <a:schemeClr val="tx1"/>
                          </a:solidFill>
                          <a:effectLst/>
                          <a:latin typeface="+mj-lt"/>
                          <a:ea typeface="Calibri"/>
                          <a:cs typeface="Times New Roman"/>
                        </a:rPr>
                        <a:t>В состоянии ожидания </a:t>
                      </a:r>
                      <a:r>
                        <a:rPr lang="ru-RU" sz="700" kern="1200" dirty="0" smtClean="0">
                          <a:solidFill>
                            <a:schemeClr val="tx1"/>
                          </a:solidFill>
                          <a:effectLst/>
                          <a:latin typeface="+mj-lt"/>
                          <a:ea typeface="Calibri"/>
                          <a:cs typeface="Times New Roman"/>
                        </a:rPr>
                        <a:t>– по </a:t>
                      </a:r>
                      <a:r>
                        <a:rPr lang="ru-RU" sz="700" dirty="0" smtClean="0">
                          <a:solidFill>
                            <a:schemeClr val="tx1"/>
                          </a:solidFill>
                          <a:effectLst/>
                          <a:latin typeface="+mj-lt"/>
                          <a:ea typeface="Calibri"/>
                          <a:cs typeface="Times New Roman"/>
                        </a:rPr>
                        <a:t>меньшей мере на срок, </a:t>
                      </a:r>
                      <a:r>
                        <a:rPr lang="en-US" sz="700" dirty="0" smtClean="0">
                          <a:solidFill>
                            <a:schemeClr val="tx1"/>
                          </a:solidFill>
                          <a:effectLst/>
                          <a:latin typeface="+mj-lt"/>
                          <a:ea typeface="Calibri"/>
                          <a:cs typeface="Times New Roman"/>
                        </a:rPr>
                        <a:t/>
                      </a:r>
                      <a:br>
                        <a:rPr lang="en-US" sz="700" dirty="0" smtClean="0">
                          <a:solidFill>
                            <a:schemeClr val="tx1"/>
                          </a:solidFill>
                          <a:effectLst/>
                          <a:latin typeface="+mj-lt"/>
                          <a:ea typeface="Calibri"/>
                          <a:cs typeface="Times New Roman"/>
                        </a:rPr>
                      </a:br>
                      <a:r>
                        <a:rPr lang="ru-RU" sz="700" dirty="0" smtClean="0">
                          <a:solidFill>
                            <a:schemeClr val="tx1"/>
                          </a:solidFill>
                          <a:effectLst/>
                          <a:latin typeface="+mj-lt"/>
                          <a:ea typeface="Calibri"/>
                          <a:cs typeface="Times New Roman"/>
                        </a:rPr>
                        <a:t>в </a:t>
                      </a:r>
                      <a:r>
                        <a:rPr lang="ru-RU" sz="700" dirty="0" smtClean="0">
                          <a:solidFill>
                            <a:schemeClr val="tx1"/>
                          </a:solidFill>
                          <a:effectLst/>
                          <a:latin typeface="+mj-lt"/>
                          <a:ea typeface="Calibri"/>
                          <a:cs typeface="Times New Roman"/>
                        </a:rPr>
                        <a:t>течение которого уровень безработицы превышает 7%</a:t>
                      </a:r>
                      <a:endParaRPr lang="ru-RU" sz="700" dirty="0">
                        <a:solidFill>
                          <a:schemeClr val="tx1"/>
                        </a:solidFill>
                        <a:effectLst/>
                        <a:latin typeface="+mj-lt"/>
                        <a:ea typeface="Calibri"/>
                        <a:cs typeface="Times New Roman"/>
                      </a:endParaRPr>
                    </a:p>
                  </a:txBody>
                  <a:tcPr marL="34685" marR="17343" marT="17343" marB="17343">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lnSpc>
                          <a:spcPct val="115000"/>
                        </a:lnSpc>
                        <a:spcAft>
                          <a:spcPts val="0"/>
                        </a:spcAft>
                      </a:pPr>
                      <a:r>
                        <a:rPr lang="ru-RU" sz="700" dirty="0" smtClean="0">
                          <a:solidFill>
                            <a:schemeClr val="tx1"/>
                          </a:solidFill>
                          <a:effectLst/>
                          <a:latin typeface="+mj-lt"/>
                          <a:ea typeface="Calibri"/>
                          <a:cs typeface="Times New Roman"/>
                        </a:rPr>
                        <a:t>7 ноября</a:t>
                      </a:r>
                      <a:endParaRPr lang="ru-RU" sz="700" dirty="0">
                        <a:solidFill>
                          <a:schemeClr val="tx1"/>
                        </a:solidFill>
                        <a:effectLst/>
                        <a:latin typeface="+mj-lt"/>
                        <a:ea typeface="Calibri"/>
                        <a:cs typeface="Times New Roman"/>
                      </a:endParaRPr>
                    </a:p>
                  </a:txBody>
                  <a:tcPr marL="34685" marR="17343" marT="17343" marB="17343">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noFill/>
                  </a:tcPr>
                </a:tc>
              </a:tr>
            </a:tbl>
          </a:graphicData>
        </a:graphic>
      </p:graphicFrame>
      <p:grpSp>
        <p:nvGrpSpPr>
          <p:cNvPr id="23" name="Group 22"/>
          <p:cNvGrpSpPr/>
          <p:nvPr/>
        </p:nvGrpSpPr>
        <p:grpSpPr>
          <a:xfrm>
            <a:off x="360169" y="7332334"/>
            <a:ext cx="1863487" cy="539871"/>
            <a:chOff x="717551" y="7225677"/>
            <a:chExt cx="1863487" cy="539871"/>
          </a:xfrm>
        </p:grpSpPr>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7551" y="7225677"/>
              <a:ext cx="462052" cy="539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ectangle 36"/>
            <p:cNvSpPr/>
            <p:nvPr/>
          </p:nvSpPr>
          <p:spPr bwMode="ltGray">
            <a:xfrm>
              <a:off x="1221951" y="7248760"/>
              <a:ext cx="1359087" cy="32316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ru-RU" sz="700" b="1" i="1" dirty="0">
                  <a:solidFill>
                    <a:schemeClr val="tx2"/>
                  </a:solidFill>
                  <a:latin typeface="Georgia" pitchFamily="18" charset="0"/>
                </a:rPr>
                <a:t>Ричард Боксхолл</a:t>
              </a:r>
            </a:p>
            <a:p>
              <a:r>
                <a:rPr lang="ru-RU" sz="700" dirty="0">
                  <a:solidFill>
                    <a:schemeClr val="tx1"/>
                  </a:solidFill>
                  <a:latin typeface="Georgia" pitchFamily="18" charset="0"/>
                </a:rPr>
                <a:t>Телефон: +44 (0) 20 7213 2079</a:t>
              </a:r>
            </a:p>
            <a:p>
              <a:r>
                <a:rPr lang="ru-RU" sz="700" dirty="0" smtClean="0">
                  <a:solidFill>
                    <a:schemeClr val="tx1"/>
                  </a:solidFill>
                  <a:latin typeface="Georgia" pitchFamily="18" charset="0"/>
                </a:rPr>
                <a:t>richard.boxshall@uk.pwc.com</a:t>
              </a:r>
              <a:endParaRPr lang="ru-RU" sz="700" dirty="0" smtClean="0">
                <a:solidFill>
                  <a:schemeClr val="tx1"/>
                </a:solidFill>
                <a:latin typeface="Georgia" pitchFamily="18" charset="0"/>
              </a:endParaRPr>
            </a:p>
          </p:txBody>
        </p:sp>
      </p:grpSp>
      <p:grpSp>
        <p:nvGrpSpPr>
          <p:cNvPr id="22" name="Group 21"/>
          <p:cNvGrpSpPr/>
          <p:nvPr/>
        </p:nvGrpSpPr>
        <p:grpSpPr>
          <a:xfrm>
            <a:off x="360170" y="7931429"/>
            <a:ext cx="1863486" cy="539872"/>
            <a:chOff x="717551" y="7870364"/>
            <a:chExt cx="1863486" cy="539872"/>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1" y="7870364"/>
              <a:ext cx="462052" cy="53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ectangle 37"/>
            <p:cNvSpPr/>
            <p:nvPr/>
          </p:nvSpPr>
          <p:spPr bwMode="ltGray">
            <a:xfrm>
              <a:off x="1228878" y="7893448"/>
              <a:ext cx="1352159" cy="32316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ru-RU" sz="700" b="1" i="1" dirty="0">
                  <a:solidFill>
                    <a:schemeClr val="tx2"/>
                  </a:solidFill>
                  <a:latin typeface="Georgia" pitchFamily="18" charset="0"/>
                </a:rPr>
                <a:t>Уильям Циммерн</a:t>
              </a:r>
              <a:endParaRPr lang="ru-RU" sz="700" b="1" i="1" dirty="0" smtClean="0">
                <a:solidFill>
                  <a:schemeClr val="tx2"/>
                </a:solidFill>
                <a:latin typeface="Georgia" pitchFamily="18" charset="0"/>
              </a:endParaRPr>
            </a:p>
            <a:p>
              <a:r>
                <a:rPr lang="ru-RU" sz="700" dirty="0">
                  <a:solidFill>
                    <a:schemeClr val="tx1"/>
                  </a:solidFill>
                  <a:latin typeface="Georgia" pitchFamily="18" charset="0"/>
                </a:rPr>
                <a:t>Телефон: +44 (0) 20 7212 2750</a:t>
              </a:r>
              <a:endParaRPr lang="ru-RU" sz="700" dirty="0" smtClean="0">
                <a:solidFill>
                  <a:schemeClr val="tx1"/>
                </a:solidFill>
                <a:latin typeface="Georgia" pitchFamily="18" charset="0"/>
              </a:endParaRPr>
            </a:p>
            <a:p>
              <a:r>
                <a:rPr lang="ru-RU" sz="700" dirty="0" smtClean="0">
                  <a:solidFill>
                    <a:schemeClr val="tx1"/>
                  </a:solidFill>
                  <a:latin typeface="Georgia" pitchFamily="18" charset="0"/>
                </a:rPr>
                <a:t>william.zimmern@uk.pwc.com</a:t>
              </a:r>
              <a:endParaRPr lang="ru-RU" sz="700" dirty="0" smtClean="0">
                <a:solidFill>
                  <a:schemeClr val="tx1"/>
                </a:solidFill>
                <a:latin typeface="Georgia" pitchFamily="18" charset="0"/>
              </a:endParaRPr>
            </a:p>
          </p:txBody>
        </p:sp>
      </p:grpSp>
      <p:grpSp>
        <p:nvGrpSpPr>
          <p:cNvPr id="21" name="Group 20"/>
          <p:cNvGrpSpPr/>
          <p:nvPr/>
        </p:nvGrpSpPr>
        <p:grpSpPr>
          <a:xfrm>
            <a:off x="360169" y="8523596"/>
            <a:ext cx="1863487" cy="544187"/>
            <a:chOff x="715993" y="8515052"/>
            <a:chExt cx="1863487" cy="544187"/>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993" y="8515052"/>
              <a:ext cx="465745" cy="54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Rectangle 38"/>
            <p:cNvSpPr/>
            <p:nvPr/>
          </p:nvSpPr>
          <p:spPr bwMode="ltGray">
            <a:xfrm>
              <a:off x="1221952" y="8538136"/>
              <a:ext cx="1357528" cy="32316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ru-RU" sz="700" b="1" i="1" dirty="0">
                  <a:solidFill>
                    <a:schemeClr val="tx2"/>
                  </a:solidFill>
                  <a:latin typeface="Georgia" pitchFamily="18" charset="0"/>
                </a:rPr>
                <a:t>Баррет Купелян</a:t>
              </a:r>
              <a:endParaRPr lang="ru-RU" sz="700" b="1" i="1" dirty="0" smtClean="0">
                <a:solidFill>
                  <a:schemeClr val="tx2"/>
                </a:solidFill>
                <a:latin typeface="Georgia" pitchFamily="18" charset="0"/>
              </a:endParaRPr>
            </a:p>
            <a:p>
              <a:r>
                <a:rPr lang="ru-RU" sz="700" dirty="0">
                  <a:solidFill>
                    <a:schemeClr val="tx1"/>
                  </a:solidFill>
                  <a:latin typeface="Georgia" pitchFamily="18" charset="0"/>
                </a:rPr>
                <a:t>Телефон: 44 (0) 20 7213 1579</a:t>
              </a:r>
              <a:endParaRPr lang="ru-RU" sz="700" dirty="0" smtClean="0">
                <a:solidFill>
                  <a:schemeClr val="tx1"/>
                </a:solidFill>
                <a:latin typeface="Georgia" pitchFamily="18" charset="0"/>
              </a:endParaRPr>
            </a:p>
            <a:p>
              <a:r>
                <a:rPr lang="ru-RU" sz="700" dirty="0" smtClean="0">
                  <a:solidFill>
                    <a:schemeClr val="tx1"/>
                  </a:solidFill>
                  <a:latin typeface="Georgia" pitchFamily="18" charset="0"/>
                </a:rPr>
                <a:t>barret.g.kupelian@uk.pwc.com</a:t>
              </a:r>
              <a:endParaRPr lang="ru-RU" sz="700" dirty="0" smtClean="0">
                <a:solidFill>
                  <a:schemeClr val="tx1"/>
                </a:solidFill>
                <a:latin typeface="Georgia" pitchFamily="18" charset="0"/>
              </a:endParaRPr>
            </a:p>
          </p:txBody>
        </p:sp>
      </p:grpSp>
      <p:cxnSp>
        <p:nvCxnSpPr>
          <p:cNvPr id="40" name="Straight Connector 39"/>
          <p:cNvCxnSpPr/>
          <p:nvPr/>
        </p:nvCxnSpPr>
        <p:spPr>
          <a:xfrm flipV="1">
            <a:off x="2277016" y="7341317"/>
            <a:ext cx="297" cy="172800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bwMode="ltGray">
          <a:xfrm>
            <a:off x="338139" y="9562281"/>
            <a:ext cx="6866994" cy="3309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ru-RU" sz="700" dirty="0">
                <a:solidFill>
                  <a:schemeClr val="tx1"/>
                </a:solidFill>
                <a:latin typeface="Georgia" pitchFamily="18" charset="0"/>
              </a:rPr>
              <a:t>Мы помогаем вам понять, каким образом крупные экономические, демографические, социальные и экологические изменения влияют на вашу организацию, разрабатывая сценарии, позволяющие выявить возможности роста и, с другой стороны, риски на глобальном, региональном, национальном и местном уровнях. Мы помогаем вам принимать стратегические и тактические решения в области операционной деятельности, ценообразования и инвестиций в интересах повышения стоимости вашего бизнеса. Мы совместно с вами работаем в интересах достижения устойчивого роста бизнеса.</a:t>
            </a:r>
            <a:endParaRPr lang="ru-RU" sz="700" dirty="0" smtClean="0">
              <a:solidFill>
                <a:schemeClr val="tx1"/>
              </a:solidFill>
              <a:latin typeface="Georgia" pitchFamily="18" charset="0"/>
            </a:endParaRPr>
          </a:p>
        </p:txBody>
      </p:sp>
      <p:sp>
        <p:nvSpPr>
          <p:cNvPr id="60" name="Rectangle 59"/>
          <p:cNvSpPr/>
          <p:nvPr/>
        </p:nvSpPr>
        <p:spPr bwMode="ltGray">
          <a:xfrm>
            <a:off x="338139" y="10031255"/>
            <a:ext cx="7067116" cy="60529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spcAft>
                <a:spcPts val="200"/>
              </a:spcAft>
            </a:pPr>
            <a:r>
              <a:rPr lang="ru-RU" sz="450" dirty="0">
                <a:solidFill>
                  <a:schemeClr val="tx1"/>
                </a:solidFill>
              </a:rPr>
              <a:t>Настоящая публикация подготовлена исключительно для создания общего представления об обсуждаемых в ней вопросах и не является профессиональной консультацией. Не рекомендуется предпринимать какие-либо действия исходя из информации, содержащейся в настоящей публикации, без получения соответствующих заключений профессиональных консультантов. В отношении точности или полноты информации, содержащейся в настоящей презентации, не дается никаких заверений или ручательств (явно выраженных или подразумеваемых), и в той степени, в какой это допустимо законодательством, PwC, ее участники, сотрудники и представители не берут на себя никакой ответственности и снимают с себя всякую ответственность за последствия ваших или чьих бы то ни было действий или бездействия исходя из достоверности содержащейся в настоящей презентации информации и за любое основывающееся на ней решение.</a:t>
            </a:r>
          </a:p>
          <a:p>
            <a:pPr>
              <a:spcAft>
                <a:spcPts val="200"/>
              </a:spcAft>
            </a:pPr>
            <a:r>
              <a:rPr lang="ru-RU" sz="450" dirty="0">
                <a:solidFill>
                  <a:schemeClr val="tx1"/>
                </a:solidFill>
              </a:rPr>
              <a:t>PwC оказывает содействие организациям и физическим лицам в получении ожидаемых результатов и выгод. PwC представляет собой сеть фирм в </a:t>
            </a:r>
            <a:r>
              <a:rPr lang="ru-RU" sz="450" dirty="0" smtClean="0">
                <a:solidFill>
                  <a:schemeClr val="tx1"/>
                </a:solidFill>
              </a:rPr>
              <a:t>15</a:t>
            </a:r>
            <a:r>
              <a:rPr lang="en-US" sz="450" dirty="0" smtClean="0">
                <a:solidFill>
                  <a:schemeClr val="tx1"/>
                </a:solidFill>
              </a:rPr>
              <a:t>7</a:t>
            </a:r>
            <a:r>
              <a:rPr lang="ru-RU" sz="450" dirty="0" smtClean="0">
                <a:solidFill>
                  <a:schemeClr val="tx1"/>
                </a:solidFill>
              </a:rPr>
              <a:t> </a:t>
            </a:r>
            <a:r>
              <a:rPr lang="ru-RU" sz="450" dirty="0">
                <a:solidFill>
                  <a:schemeClr val="tx1"/>
                </a:solidFill>
              </a:rPr>
              <a:t>странах мира, объединяющую свыше </a:t>
            </a:r>
            <a:r>
              <a:rPr lang="ru-RU" sz="450" dirty="0" smtClean="0">
                <a:solidFill>
                  <a:schemeClr val="tx1"/>
                </a:solidFill>
              </a:rPr>
              <a:t>18</a:t>
            </a:r>
            <a:r>
              <a:rPr lang="en-US" sz="450" dirty="0" smtClean="0">
                <a:solidFill>
                  <a:schemeClr val="tx1"/>
                </a:solidFill>
              </a:rPr>
              <a:t>4</a:t>
            </a:r>
            <a:r>
              <a:rPr lang="ru-RU" sz="450" dirty="0">
                <a:solidFill>
                  <a:schemeClr val="tx1"/>
                </a:solidFill>
              </a:rPr>
              <a:t> 000 специалистов, которые готовы оказывать услуги в области аудита, налогообложения и бизнес-консультирования на высоком качественном уровне. Расскажите нам о том, что важно для вас, и получите подробную информацию по интересующим вас вопросам на нашем сайте www.pwc.com.</a:t>
            </a:r>
          </a:p>
          <a:p>
            <a:pPr>
              <a:spcAft>
                <a:spcPts val="200"/>
              </a:spcAft>
            </a:pPr>
            <a:r>
              <a:rPr lang="ru-RU" sz="450" dirty="0">
                <a:solidFill>
                  <a:schemeClr val="tx1"/>
                </a:solidFill>
              </a:rPr>
              <a:t>© 2013 PricewaterhouseCoopers LLP. Все права защищены. В настоящем документе под «PwC» понимается британская фирма, входящая в глобальную сеть PwC, или, в зависимости от контекста, вся глобальная сеть PwC. Каждая фирма сети является самостоятельным юридическим лицом. Более подробная информация представлена на сайте www.pwc.com/structure.</a:t>
            </a:r>
          </a:p>
        </p:txBody>
      </p:sp>
      <p:sp>
        <p:nvSpPr>
          <p:cNvPr id="54" name="Rectangle 53"/>
          <p:cNvSpPr/>
          <p:nvPr/>
        </p:nvSpPr>
        <p:spPr bwMode="ltGray">
          <a:xfrm>
            <a:off x="2398308" y="9081660"/>
            <a:ext cx="5006947" cy="422563"/>
          </a:xfrm>
          <a:prstGeom prst="rect">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nSpc>
                <a:spcPts val="900"/>
              </a:lnSpc>
            </a:pPr>
            <a:r>
              <a:rPr lang="ru-RU" sz="700" b="1" i="1" dirty="0">
                <a:solidFill>
                  <a:schemeClr val="bg1"/>
                </a:solidFill>
                <a:latin typeface="Georgia" pitchFamily="18" charset="0"/>
              </a:rPr>
              <a:t>Мировой потребительский индекс  – это прогнозный индикатор   потребительских расходов </a:t>
            </a:r>
            <a:r>
              <a:rPr lang="en-US" sz="700" b="1" i="1" dirty="0" smtClean="0">
                <a:solidFill>
                  <a:schemeClr val="bg1"/>
                </a:solidFill>
                <a:latin typeface="Georgia" pitchFamily="18" charset="0"/>
              </a:rPr>
              <a:t/>
            </a:r>
            <a:br>
              <a:rPr lang="en-US" sz="700" b="1" i="1" dirty="0" smtClean="0">
                <a:solidFill>
                  <a:schemeClr val="bg1"/>
                </a:solidFill>
                <a:latin typeface="Georgia" pitchFamily="18" charset="0"/>
              </a:rPr>
            </a:br>
            <a:r>
              <a:rPr lang="ru-RU" sz="700" b="1" i="1" dirty="0" smtClean="0">
                <a:solidFill>
                  <a:schemeClr val="bg1"/>
                </a:solidFill>
                <a:latin typeface="Georgia" pitchFamily="18" charset="0"/>
              </a:rPr>
              <a:t>и </a:t>
            </a:r>
            <a:r>
              <a:rPr lang="ru-RU" sz="700" b="1" i="1" dirty="0">
                <a:solidFill>
                  <a:schemeClr val="bg1"/>
                </a:solidFill>
                <a:latin typeface="Georgia" pitchFamily="18" charset="0"/>
              </a:rPr>
              <a:t>перспектив роста в 20 крупнейших экономически развитых странах </a:t>
            </a:r>
            <a:r>
              <a:rPr lang="ru-RU" sz="700" b="1" i="1" dirty="0" smtClean="0">
                <a:solidFill>
                  <a:schemeClr val="bg1"/>
                </a:solidFill>
                <a:latin typeface="Georgia" pitchFamily="18" charset="0"/>
              </a:rPr>
              <a:t>мира.</a:t>
            </a:r>
            <a:r>
              <a:rPr lang="en-US" sz="700" b="1" i="1" dirty="0" smtClean="0">
                <a:solidFill>
                  <a:schemeClr val="bg1"/>
                </a:solidFill>
                <a:latin typeface="Georgia" pitchFamily="18" charset="0"/>
              </a:rPr>
              <a:t/>
            </a:r>
            <a:br>
              <a:rPr lang="en-US" sz="700" b="1" i="1" dirty="0" smtClean="0">
                <a:solidFill>
                  <a:schemeClr val="bg1"/>
                </a:solidFill>
                <a:latin typeface="Georgia" pitchFamily="18" charset="0"/>
              </a:rPr>
            </a:br>
            <a:r>
              <a:rPr lang="ru-RU" sz="700" b="1" i="1" dirty="0" smtClean="0">
                <a:solidFill>
                  <a:schemeClr val="bg1"/>
                </a:solidFill>
                <a:latin typeface="Georgia" pitchFamily="18" charset="0"/>
              </a:rPr>
              <a:t>С </a:t>
            </a:r>
            <a:r>
              <a:rPr lang="ru-RU" sz="700" b="1" i="1" dirty="0">
                <a:solidFill>
                  <a:schemeClr val="bg1"/>
                </a:solidFill>
                <a:latin typeface="Georgia" pitchFamily="18" charset="0"/>
              </a:rPr>
              <a:t>более подробной информацией можно ознакомиться на сайте:</a:t>
            </a:r>
            <a:r>
              <a:rPr lang="ru-RU" sz="700" dirty="0" smtClean="0"/>
              <a:t> </a:t>
            </a:r>
            <a:r>
              <a:rPr lang="ru-RU" sz="700" i="1" dirty="0" smtClean="0">
                <a:solidFill>
                  <a:schemeClr val="bg1"/>
                </a:solidFill>
                <a:latin typeface="Georgia" pitchFamily="18" charset="0"/>
              </a:rPr>
              <a:t>www.pwc.co.uk/globalconsumerindex</a:t>
            </a:r>
            <a:endParaRPr lang="ru-RU" sz="700" dirty="0" smtClean="0">
              <a:solidFill>
                <a:schemeClr val="bg1"/>
              </a:solidFill>
              <a:latin typeface="Georgia" pitchFamily="18" charset="0"/>
            </a:endParaRPr>
          </a:p>
        </p:txBody>
      </p:sp>
      <p:grpSp>
        <p:nvGrpSpPr>
          <p:cNvPr id="24" name="Group 23"/>
          <p:cNvGrpSpPr/>
          <p:nvPr/>
        </p:nvGrpSpPr>
        <p:grpSpPr>
          <a:xfrm>
            <a:off x="211137" y="307152"/>
            <a:ext cx="6772135" cy="452307"/>
            <a:chOff x="416782" y="307152"/>
            <a:chExt cx="6583250" cy="452307"/>
          </a:xfrm>
        </p:grpSpPr>
        <p:sp>
          <p:nvSpPr>
            <p:cNvPr id="25" name="Title Placeholder 1"/>
            <p:cNvSpPr txBox="1">
              <a:spLocks/>
            </p:cNvSpPr>
            <p:nvPr/>
          </p:nvSpPr>
          <p:spPr>
            <a:xfrm>
              <a:off x="560786" y="349314"/>
              <a:ext cx="6439246" cy="410145"/>
            </a:xfrm>
            <a:prstGeom prst="rect">
              <a:avLst/>
            </a:prstGeom>
          </p:spPr>
          <p:txBody>
            <a:bodyPr vert="horz" lIns="0" tIns="0" rIns="0" bIns="0" rtlCol="0" anchor="t" anchorCtr="0">
              <a:noAutofit/>
            </a:bodyPr>
            <a:lstStyle>
              <a:lvl1pPr algn="l" defTabSz="1018705" rtl="0" eaLnBrk="1" latinLnBrk="0" hangingPunct="1">
                <a:lnSpc>
                  <a:spcPct val="100000"/>
                </a:lnSpc>
                <a:spcBef>
                  <a:spcPct val="0"/>
                </a:spcBef>
                <a:buNone/>
                <a:defRPr sz="2000" b="1" i="1" kern="1200">
                  <a:solidFill>
                    <a:schemeClr val="tx1"/>
                  </a:solidFill>
                  <a:latin typeface="+mj-lt"/>
                  <a:ea typeface="+mj-ea"/>
                  <a:cs typeface="+mj-cs"/>
                </a:defRPr>
              </a:lvl1pPr>
            </a:lstStyle>
            <a:p>
              <a:r>
                <a:rPr lang="ru-RU" dirty="0">
                  <a:solidFill>
                    <a:schemeClr val="tx2"/>
                  </a:solidFill>
                </a:rPr>
                <a:t>Прогноз: ноябрь 2013 г.</a:t>
              </a:r>
            </a:p>
          </p:txBody>
        </p:sp>
        <p:cxnSp>
          <p:nvCxnSpPr>
            <p:cNvPr id="27" name="Shape 24"/>
            <p:cNvCxnSpPr/>
            <p:nvPr/>
          </p:nvCxnSpPr>
          <p:spPr>
            <a:xfrm flipV="1">
              <a:off x="416782" y="307152"/>
              <a:ext cx="6579230" cy="144000"/>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3754942" y="1268304"/>
            <a:ext cx="432048" cy="4418004"/>
          </a:xfrm>
          <a:prstGeom prst="rect">
            <a:avLst/>
          </a:prstGeom>
          <a:solidFill>
            <a:schemeClr val="accent1">
              <a:alpha val="15000"/>
            </a:schemeClr>
          </a:solidFill>
          <a:ln>
            <a:noFill/>
            <a:prstDash val="solid"/>
          </a:ln>
        </p:spPr>
        <p:txBody>
          <a:bodyPr wrap="square" lIns="0" tIns="0" rIns="0" bIns="0" rtlCol="0">
            <a:noAutofit/>
          </a:bodyPr>
          <a:lstStyle/>
          <a:p>
            <a:pPr>
              <a:spcAft>
                <a:spcPts val="900"/>
              </a:spcAft>
            </a:pPr>
            <a:endParaRPr lang="en-GB" sz="2000" dirty="0" smtClean="0">
              <a:latin typeface="Georgia" pitchFamily="18" charset="0"/>
            </a:endParaRPr>
          </a:p>
        </p:txBody>
      </p:sp>
      <p:sp>
        <p:nvSpPr>
          <p:cNvPr id="28" name="TextBox 27"/>
          <p:cNvSpPr txBox="1"/>
          <p:nvPr/>
        </p:nvSpPr>
        <p:spPr>
          <a:xfrm>
            <a:off x="5876483" y="1259837"/>
            <a:ext cx="432048" cy="4426471"/>
          </a:xfrm>
          <a:prstGeom prst="rect">
            <a:avLst/>
          </a:prstGeom>
          <a:solidFill>
            <a:schemeClr val="accent1">
              <a:alpha val="15000"/>
            </a:schemeClr>
          </a:solidFill>
        </p:spPr>
        <p:txBody>
          <a:bodyPr wrap="square" lIns="0" tIns="0" rIns="0" bIns="0" rtlCol="0">
            <a:noAutofit/>
          </a:bodyPr>
          <a:lstStyle/>
          <a:p>
            <a:pPr>
              <a:spcAft>
                <a:spcPts val="900"/>
              </a:spcAft>
            </a:pPr>
            <a:endParaRPr lang="en-GB" sz="2000" dirty="0" smtClean="0">
              <a:latin typeface="Georgia" pitchFamily="18" charset="0"/>
            </a:endParaRPr>
          </a:p>
        </p:txBody>
      </p:sp>
      <p:cxnSp>
        <p:nvCxnSpPr>
          <p:cNvPr id="5" name="Straight Connector 4"/>
          <p:cNvCxnSpPr/>
          <p:nvPr/>
        </p:nvCxnSpPr>
        <p:spPr>
          <a:xfrm>
            <a:off x="5368235" y="1293705"/>
            <a:ext cx="0" cy="439200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93141" y="5740685"/>
            <a:ext cx="6781353" cy="369332"/>
          </a:xfrm>
          <a:prstGeom prst="rect">
            <a:avLst/>
          </a:prstGeom>
          <a:noFill/>
        </p:spPr>
        <p:txBody>
          <a:bodyPr wrap="square" lIns="0" tIns="0" rIns="0" bIns="0" rtlCol="0">
            <a:spAutoFit/>
          </a:bodyPr>
          <a:lstStyle/>
          <a:p>
            <a:pPr algn="just">
              <a:spcAft>
                <a:spcPts val="900"/>
              </a:spcAft>
            </a:pPr>
            <a:r>
              <a:rPr lang="ru-RU" sz="600" b="1" i="1" dirty="0" smtClean="0">
                <a:latin typeface="Georgia" pitchFamily="18" charset="0"/>
              </a:rPr>
              <a:t>Источники: </a:t>
            </a:r>
            <a:r>
              <a:rPr lang="ru-RU" sz="600" i="1" dirty="0" smtClean="0">
                <a:latin typeface="Georgia" pitchFamily="18" charset="0"/>
              </a:rPr>
              <a:t>анализ PwC, национальные комитеты статистики, Thomson Datastream и МВФ. Все коэффициенты инфляции относятся к индексу потребительских цен за исключением индийского коэффициента, который связан с  индексом оптовых цен. Обращаем ваше внимание на то, что приведенные выше таблицы отражают прогнозы по нашему основному сценарию и, следовательно, подвержены существенному влиянию фактора неопределенности. Рекомендуем своим клиентам изучить несколько альтернативных сценариев, особенно по еврозоне. * ППС означает паритет покупательной способности, а РОК – рыночные обменные курсы. </a:t>
            </a:r>
          </a:p>
        </p:txBody>
      </p:sp>
      <p:graphicFrame>
        <p:nvGraphicFramePr>
          <p:cNvPr id="30" name="Chart 29"/>
          <p:cNvGraphicFramePr>
            <a:graphicFrameLocks/>
          </p:cNvGraphicFramePr>
          <p:nvPr>
            <p:extLst>
              <p:ext uri="{D42A27DB-BD31-4B8C-83A1-F6EECF244321}">
                <p14:modId xmlns:p14="http://schemas.microsoft.com/office/powerpoint/2010/main" val="1281459727"/>
              </p:ext>
            </p:extLst>
          </p:nvPr>
        </p:nvGraphicFramePr>
        <p:xfrm>
          <a:off x="5064237" y="7375439"/>
          <a:ext cx="2358443" cy="1760032"/>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Box 1"/>
          <p:cNvSpPr txBox="1"/>
          <p:nvPr/>
        </p:nvSpPr>
        <p:spPr>
          <a:xfrm>
            <a:off x="6844198" y="7379227"/>
            <a:ext cx="333869" cy="179659"/>
          </a:xfrm>
          <a:prstGeom prst="rect">
            <a:avLst/>
          </a:prstGeom>
          <a:solidFill>
            <a:srgbClr val="006A51"/>
          </a:solid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700" i="0" dirty="0" smtClean="0">
                <a:solidFill>
                  <a:schemeClr val="bg1"/>
                </a:solidFill>
                <a:latin typeface="Arial" pitchFamily="34" charset="0"/>
                <a:cs typeface="Arial" pitchFamily="34" charset="0"/>
              </a:rPr>
              <a:t>3,3%</a:t>
            </a:r>
            <a:endParaRPr lang="ru-RU" sz="700" i="0" dirty="0">
              <a:solidFill>
                <a:schemeClr val="bg1"/>
              </a:solidFill>
              <a:latin typeface="Arial" pitchFamily="34" charset="0"/>
              <a:cs typeface="Arial" pitchFamily="34" charset="0"/>
            </a:endParaRPr>
          </a:p>
        </p:txBody>
      </p:sp>
      <p:sp>
        <p:nvSpPr>
          <p:cNvPr id="32" name="Rectangle 31"/>
          <p:cNvSpPr/>
          <p:nvPr/>
        </p:nvSpPr>
        <p:spPr bwMode="ltGray">
          <a:xfrm>
            <a:off x="2410694" y="7351580"/>
            <a:ext cx="2549638" cy="157368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a:spcAft>
                <a:spcPts val="600"/>
              </a:spcAft>
            </a:pPr>
            <a:r>
              <a:rPr lang="ru-RU" sz="800" b="1" i="1" dirty="0">
                <a:solidFill>
                  <a:schemeClr val="tx2"/>
                </a:solidFill>
                <a:latin typeface="Georgia" pitchFamily="18" charset="0"/>
              </a:rPr>
              <a:t>Мировой потребительский индекс (</a:t>
            </a:r>
            <a:r>
              <a:rPr lang="ru-RU" sz="800" b="1" i="1" dirty="0" err="1">
                <a:solidFill>
                  <a:schemeClr val="tx2"/>
                </a:solidFill>
                <a:latin typeface="Georgia" pitchFamily="18" charset="0"/>
              </a:rPr>
              <a:t>PwC</a:t>
            </a:r>
            <a:r>
              <a:rPr lang="ru-RU" sz="800" b="1" i="1" dirty="0" smtClean="0">
                <a:solidFill>
                  <a:schemeClr val="tx2"/>
                </a:solidFill>
                <a:latin typeface="Georgia" pitchFamily="18" charset="0"/>
              </a:rPr>
              <a:t>)</a:t>
            </a:r>
            <a:r>
              <a:rPr lang="en-US" sz="800" b="1" i="1" dirty="0" smtClean="0">
                <a:solidFill>
                  <a:schemeClr val="tx2"/>
                </a:solidFill>
                <a:latin typeface="Georgia" pitchFamily="18" charset="0"/>
              </a:rPr>
              <a:t> </a:t>
            </a:r>
            <a:r>
              <a:rPr lang="ru-RU" sz="800" b="1" i="1" dirty="0" smtClean="0">
                <a:solidFill>
                  <a:schemeClr val="tx2"/>
                </a:solidFill>
                <a:latin typeface="Georgia" pitchFamily="18" charset="0"/>
              </a:rPr>
              <a:t>ноябрь </a:t>
            </a:r>
            <a:r>
              <a:rPr lang="ru-RU" sz="800" b="1" i="1" dirty="0" smtClean="0">
                <a:solidFill>
                  <a:schemeClr val="tx2"/>
                </a:solidFill>
                <a:latin typeface="Georgia" pitchFamily="18" charset="0"/>
              </a:rPr>
              <a:t>2013 г.</a:t>
            </a:r>
          </a:p>
          <a:p>
            <a:pPr>
              <a:spcAft>
                <a:spcPts val="400"/>
              </a:spcAft>
            </a:pPr>
            <a:r>
              <a:rPr lang="ru-RU" sz="700" dirty="0">
                <a:solidFill>
                  <a:schemeClr val="tx1"/>
                </a:solidFill>
                <a:latin typeface="Georgia" pitchFamily="18" charset="0"/>
              </a:rPr>
              <a:t>На фоне укрепления уверенности в восстановлении мировой экономики потребительские расходы в текущем году продолжают расти. Мировой потребительский индекс получил новый импульс после его повышения в прошлом месяце и достиг отметки 3,3%, что вновь стало самым  высоким показателем, отмеченным  за весь период нашего анализа этого индекса. </a:t>
            </a:r>
            <a:endParaRPr lang="ru-RU" sz="700" dirty="0" smtClean="0">
              <a:solidFill>
                <a:schemeClr val="tx1"/>
              </a:solidFill>
              <a:latin typeface="Georgia" pitchFamily="18" charset="0"/>
            </a:endParaRPr>
          </a:p>
          <a:p>
            <a:pPr>
              <a:spcAft>
                <a:spcPts val="400"/>
              </a:spcAft>
            </a:pPr>
            <a:r>
              <a:rPr lang="ru-RU" sz="700" dirty="0" smtClean="0">
                <a:solidFill>
                  <a:schemeClr val="tx1"/>
                </a:solidFill>
                <a:latin typeface="Georgia" pitchFamily="18" charset="0"/>
              </a:rPr>
              <a:t>Этот рост обусловлен укреплением  мировых фондовых рынков, показателей потребительского и делового доверия, а также ростом промышленного производства. особенно в экономически развитых странах.</a:t>
            </a:r>
            <a:endParaRPr lang="ru-RU" sz="700" dirty="0">
              <a:solidFill>
                <a:schemeClr val="tx1"/>
              </a:solidFill>
              <a:latin typeface="Georgia" pitchFamily="18" charset="0"/>
            </a:endParaRPr>
          </a:p>
        </p:txBody>
      </p:sp>
    </p:spTree>
    <p:extLst>
      <p:ext uri="{BB962C8B-B14F-4D97-AF65-F5344CB8AC3E}">
        <p14:creationId xmlns:p14="http://schemas.microsoft.com/office/powerpoint/2010/main" val="2987576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2997995">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olidFill>
            <a:schemeClr val="tx2"/>
          </a:solidFill>
        </a:ln>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noAutofit/>
      </a:bodyPr>
      <a:lstStyle>
        <a:defPPr>
          <a:spcAft>
            <a:spcPts val="900"/>
          </a:spcAft>
          <a:defRPr sz="2000" dirty="0"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11795</TotalTime>
  <Words>1617</Words>
  <Application>Microsoft Office PowerPoint</Application>
  <PresentationFormat>Custom</PresentationFormat>
  <Paragraphs>545</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~2997995</vt:lpstr>
      <vt:lpstr>PowerPoint Presentation</vt:lpstr>
      <vt:lpstr>PowerPoint Presentation</vt:lpstr>
      <vt:lpstr>PowerPoint Presentation</vt:lpstr>
      <vt:lpstr>PowerPoint Presentation</vt:lpstr>
    </vt:vector>
  </TitlesOfParts>
  <Company>PricewaterhouseCoopers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Sankar M.</dc:creator>
  <cp:lastModifiedBy>Tatyana Kozarevskaya</cp:lastModifiedBy>
  <cp:revision>289</cp:revision>
  <cp:lastPrinted>2013-11-01T12:24:49Z</cp:lastPrinted>
  <dcterms:created xsi:type="dcterms:W3CDTF">2011-01-21T13:45:18Z</dcterms:created>
  <dcterms:modified xsi:type="dcterms:W3CDTF">2013-11-25T08:55:21Z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create by">
    <vt:lpwstr>PwC</vt:lpwstr>
  </property>
  <property fmtid="{D5CDD505-2E9C-101B-9397-08002B2CF9AE}" pid="3" name="TB template version">
    <vt:lpwstr>6</vt:lpwstr>
  </property>
  <property fmtid="{D5CDD505-2E9C-101B-9397-08002B2CF9AE}" pid="4" name="TB template type">
    <vt:lpwstr>Report</vt:lpwstr>
  </property>
  <property fmtid="{D5CDD505-2E9C-101B-9397-08002B2CF9AE}" pid="5" name="Template version">
    <vt:lpwstr>1</vt:lpwstr>
  </property>
</Properties>
</file>