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drawings/drawing2.xml" ContentType="application/vnd.openxmlformats-officedocument.drawingml.chartshap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emf" ContentType="image/x-emf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slideLayouts/slideLayout26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3" r:id="rId1"/>
    <p:sldMasterId id="2147483654" r:id="rId2"/>
    <p:sldMasterId id="2147483648" r:id="rId3"/>
    <p:sldMasterId id="2147483650" r:id="rId4"/>
    <p:sldMasterId id="2147483675" r:id="rId5"/>
    <p:sldMasterId id="2147483677" r:id="rId6"/>
  </p:sldMasterIdLst>
  <p:notesMasterIdLst>
    <p:notesMasterId r:id="rId34"/>
  </p:notesMasterIdLst>
  <p:handoutMasterIdLst>
    <p:handoutMasterId r:id="rId35"/>
  </p:handoutMasterIdLst>
  <p:sldIdLst>
    <p:sldId id="574" r:id="rId7"/>
    <p:sldId id="565" r:id="rId8"/>
    <p:sldId id="642" r:id="rId9"/>
    <p:sldId id="646" r:id="rId10"/>
    <p:sldId id="660" r:id="rId11"/>
    <p:sldId id="664" r:id="rId12"/>
    <p:sldId id="667" r:id="rId13"/>
    <p:sldId id="669" r:id="rId14"/>
    <p:sldId id="655" r:id="rId15"/>
    <p:sldId id="662" r:id="rId16"/>
    <p:sldId id="663" r:id="rId17"/>
    <p:sldId id="658" r:id="rId18"/>
    <p:sldId id="654" r:id="rId19"/>
    <p:sldId id="670" r:id="rId20"/>
    <p:sldId id="672" r:id="rId21"/>
    <p:sldId id="673" r:id="rId22"/>
    <p:sldId id="643" r:id="rId23"/>
    <p:sldId id="671" r:id="rId24"/>
    <p:sldId id="674" r:id="rId25"/>
    <p:sldId id="675" r:id="rId26"/>
    <p:sldId id="676" r:id="rId27"/>
    <p:sldId id="678" r:id="rId28"/>
    <p:sldId id="677" r:id="rId29"/>
    <p:sldId id="681" r:id="rId30"/>
    <p:sldId id="659" r:id="rId31"/>
    <p:sldId id="584" r:id="rId32"/>
    <p:sldId id="596" r:id="rId33"/>
  </p:sldIdLst>
  <p:sldSz cx="10691813" cy="7559675"/>
  <p:notesSz cx="6797675" cy="99250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rgbClr val="BE0000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0000"/>
    <a:srgbClr val="5F5F5F"/>
    <a:srgbClr val="3E3F43"/>
    <a:srgbClr val="003357"/>
    <a:srgbClr val="BF9478"/>
    <a:srgbClr val="C8ED80"/>
    <a:srgbClr val="CC0000"/>
    <a:srgbClr val="77777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2" autoAdjust="0"/>
    <p:restoredTop sz="91047" autoAdjust="0"/>
  </p:normalViewPr>
  <p:slideViewPr>
    <p:cSldViewPr snapToGrid="0">
      <p:cViewPr>
        <p:scale>
          <a:sx n="75" d="100"/>
          <a:sy n="75" d="100"/>
        </p:scale>
        <p:origin x="-714" y="-690"/>
      </p:cViewPr>
      <p:guideLst>
        <p:guide orient="horz" pos="2381"/>
        <p:guide orient="horz" pos="491"/>
        <p:guide orient="horz" pos="382"/>
        <p:guide orient="horz" pos="640"/>
        <p:guide pos="3367"/>
        <p:guide pos="6409"/>
        <p:guide pos="1270"/>
        <p:guide pos="3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capital\share\Folders\Portfolio\Macro_research\FORECAST\2012\charts_2012%20(2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capital\share\Folders\Portfolio\Macro_research\FORECAST\2012\charts_2012%20(2)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capital\share\Folders\Portfolio\Bragin\Presentations\&#1040;1-&#1057;&#1077;&#1085;&#1090;&#1103;&#1073;&#1088;&#1100;%202011\Graph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capital\share\Folders\Portfolio\Macro_research\FORECAST\2012\charts_2012%20(2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alfacapital\share\Folders\Portfolio\Macro_research\FORECAST\2012\charts_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8.4488407699037621E-2"/>
          <c:y val="2.8252405949256341E-2"/>
          <c:w val="0.81663429571303592"/>
          <c:h val="0.74041119860017701"/>
        </c:manualLayout>
      </c:layout>
      <c:lineChart>
        <c:grouping val="standard"/>
        <c:ser>
          <c:idx val="0"/>
          <c:order val="0"/>
          <c:tx>
            <c:strRef>
              <c:f>PMI!$C$2</c:f>
              <c:strCache>
                <c:ptCount val="1"/>
                <c:pt idx="0">
                  <c:v>JPM PMI Global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numRef>
              <c:f>PMI!$B$4:$B$46</c:f>
              <c:numCache>
                <c:formatCode>dd/mm/yyyy</c:formatCode>
                <c:ptCount val="43"/>
                <c:pt idx="0">
                  <c:v>36980</c:v>
                </c:pt>
                <c:pt idx="1">
                  <c:v>37071</c:v>
                </c:pt>
                <c:pt idx="2">
                  <c:v>37162</c:v>
                </c:pt>
                <c:pt idx="3">
                  <c:v>37256</c:v>
                </c:pt>
                <c:pt idx="4">
                  <c:v>37344</c:v>
                </c:pt>
                <c:pt idx="5">
                  <c:v>37435</c:v>
                </c:pt>
                <c:pt idx="6">
                  <c:v>37529</c:v>
                </c:pt>
                <c:pt idx="7">
                  <c:v>37621</c:v>
                </c:pt>
                <c:pt idx="8">
                  <c:v>37711</c:v>
                </c:pt>
                <c:pt idx="9">
                  <c:v>37802</c:v>
                </c:pt>
                <c:pt idx="10">
                  <c:v>37894</c:v>
                </c:pt>
                <c:pt idx="11">
                  <c:v>37986</c:v>
                </c:pt>
                <c:pt idx="12">
                  <c:v>38077</c:v>
                </c:pt>
                <c:pt idx="13">
                  <c:v>38168</c:v>
                </c:pt>
                <c:pt idx="14">
                  <c:v>38260</c:v>
                </c:pt>
                <c:pt idx="15">
                  <c:v>38352</c:v>
                </c:pt>
                <c:pt idx="16">
                  <c:v>38442</c:v>
                </c:pt>
                <c:pt idx="17">
                  <c:v>38533</c:v>
                </c:pt>
                <c:pt idx="18">
                  <c:v>38625</c:v>
                </c:pt>
                <c:pt idx="19">
                  <c:v>38716</c:v>
                </c:pt>
                <c:pt idx="20">
                  <c:v>38807</c:v>
                </c:pt>
                <c:pt idx="21">
                  <c:v>38898</c:v>
                </c:pt>
                <c:pt idx="22">
                  <c:v>38989</c:v>
                </c:pt>
                <c:pt idx="23">
                  <c:v>39080</c:v>
                </c:pt>
                <c:pt idx="24">
                  <c:v>39171</c:v>
                </c:pt>
                <c:pt idx="25">
                  <c:v>39262</c:v>
                </c:pt>
                <c:pt idx="26">
                  <c:v>39353</c:v>
                </c:pt>
                <c:pt idx="27">
                  <c:v>39447</c:v>
                </c:pt>
                <c:pt idx="28">
                  <c:v>39538</c:v>
                </c:pt>
                <c:pt idx="29">
                  <c:v>39629</c:v>
                </c:pt>
                <c:pt idx="30">
                  <c:v>39721</c:v>
                </c:pt>
                <c:pt idx="31">
                  <c:v>39813</c:v>
                </c:pt>
                <c:pt idx="32">
                  <c:v>39903</c:v>
                </c:pt>
                <c:pt idx="33">
                  <c:v>39994</c:v>
                </c:pt>
                <c:pt idx="34">
                  <c:v>40086</c:v>
                </c:pt>
                <c:pt idx="35">
                  <c:v>40178</c:v>
                </c:pt>
                <c:pt idx="36">
                  <c:v>40268</c:v>
                </c:pt>
                <c:pt idx="37">
                  <c:v>40359</c:v>
                </c:pt>
                <c:pt idx="38">
                  <c:v>40451</c:v>
                </c:pt>
                <c:pt idx="39">
                  <c:v>40543</c:v>
                </c:pt>
                <c:pt idx="40">
                  <c:v>40633</c:v>
                </c:pt>
                <c:pt idx="41">
                  <c:v>40724</c:v>
                </c:pt>
                <c:pt idx="42">
                  <c:v>40816</c:v>
                </c:pt>
              </c:numCache>
            </c:numRef>
          </c:cat>
          <c:val>
            <c:numRef>
              <c:f>PMI!$C$4:$C$46</c:f>
              <c:numCache>
                <c:formatCode>General</c:formatCode>
                <c:ptCount val="43"/>
                <c:pt idx="0">
                  <c:v>46.790000000000013</c:v>
                </c:pt>
                <c:pt idx="1">
                  <c:v>46.18</c:v>
                </c:pt>
                <c:pt idx="2">
                  <c:v>47.21</c:v>
                </c:pt>
                <c:pt idx="3">
                  <c:v>44.51</c:v>
                </c:pt>
                <c:pt idx="4">
                  <c:v>51.4</c:v>
                </c:pt>
                <c:pt idx="5">
                  <c:v>53.83</c:v>
                </c:pt>
                <c:pt idx="6">
                  <c:v>50.05</c:v>
                </c:pt>
                <c:pt idx="7">
                  <c:v>50.53</c:v>
                </c:pt>
                <c:pt idx="8">
                  <c:v>47.839999999999996</c:v>
                </c:pt>
                <c:pt idx="9">
                  <c:v>49.349999999999994</c:v>
                </c:pt>
                <c:pt idx="10">
                  <c:v>52.71</c:v>
                </c:pt>
                <c:pt idx="11">
                  <c:v>57.53</c:v>
                </c:pt>
                <c:pt idx="12">
                  <c:v>57.21</c:v>
                </c:pt>
                <c:pt idx="13">
                  <c:v>56.379999999999995</c:v>
                </c:pt>
                <c:pt idx="14">
                  <c:v>54.59</c:v>
                </c:pt>
                <c:pt idx="15">
                  <c:v>53.65</c:v>
                </c:pt>
                <c:pt idx="16">
                  <c:v>53.39</c:v>
                </c:pt>
                <c:pt idx="17">
                  <c:v>52.5</c:v>
                </c:pt>
                <c:pt idx="18">
                  <c:v>54.52</c:v>
                </c:pt>
                <c:pt idx="19">
                  <c:v>54.7</c:v>
                </c:pt>
                <c:pt idx="20">
                  <c:v>54.8</c:v>
                </c:pt>
                <c:pt idx="21">
                  <c:v>54.55</c:v>
                </c:pt>
                <c:pt idx="22">
                  <c:v>54.309999999999995</c:v>
                </c:pt>
                <c:pt idx="23">
                  <c:v>53.83</c:v>
                </c:pt>
                <c:pt idx="24">
                  <c:v>53.08</c:v>
                </c:pt>
                <c:pt idx="25">
                  <c:v>53.849999999999994</c:v>
                </c:pt>
                <c:pt idx="26">
                  <c:v>52.51</c:v>
                </c:pt>
                <c:pt idx="27">
                  <c:v>52.2</c:v>
                </c:pt>
                <c:pt idx="28">
                  <c:v>51.09</c:v>
                </c:pt>
                <c:pt idx="29">
                  <c:v>49.15</c:v>
                </c:pt>
                <c:pt idx="30">
                  <c:v>45.01</c:v>
                </c:pt>
                <c:pt idx="31">
                  <c:v>34.28</c:v>
                </c:pt>
                <c:pt idx="32">
                  <c:v>38.870000000000005</c:v>
                </c:pt>
                <c:pt idx="33">
                  <c:v>47.59</c:v>
                </c:pt>
                <c:pt idx="34">
                  <c:v>53.43</c:v>
                </c:pt>
                <c:pt idx="35">
                  <c:v>55.27</c:v>
                </c:pt>
                <c:pt idx="36">
                  <c:v>57.24</c:v>
                </c:pt>
                <c:pt idx="37">
                  <c:v>54.42</c:v>
                </c:pt>
                <c:pt idx="38">
                  <c:v>52.87</c:v>
                </c:pt>
                <c:pt idx="39">
                  <c:v>55.51</c:v>
                </c:pt>
                <c:pt idx="40">
                  <c:v>55.77</c:v>
                </c:pt>
                <c:pt idx="41">
                  <c:v>52.3</c:v>
                </c:pt>
                <c:pt idx="42">
                  <c:v>49.8</c:v>
                </c:pt>
              </c:numCache>
            </c:numRef>
          </c:val>
        </c:ser>
        <c:marker val="1"/>
        <c:axId val="63828736"/>
        <c:axId val="63830272"/>
      </c:lineChart>
      <c:lineChart>
        <c:grouping val="standard"/>
        <c:ser>
          <c:idx val="1"/>
          <c:order val="1"/>
          <c:tx>
            <c:strRef>
              <c:f>PMI!$D$2</c:f>
              <c:strCache>
                <c:ptCount val="1"/>
                <c:pt idx="0">
                  <c:v>Рост мирового ВВП (пр. шк.)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numRef>
              <c:f>PMI!$B$4:$B$46</c:f>
              <c:numCache>
                <c:formatCode>dd/mm/yyyy</c:formatCode>
                <c:ptCount val="43"/>
                <c:pt idx="0">
                  <c:v>36980</c:v>
                </c:pt>
                <c:pt idx="1">
                  <c:v>37071</c:v>
                </c:pt>
                <c:pt idx="2">
                  <c:v>37162</c:v>
                </c:pt>
                <c:pt idx="3">
                  <c:v>37256</c:v>
                </c:pt>
                <c:pt idx="4">
                  <c:v>37344</c:v>
                </c:pt>
                <c:pt idx="5">
                  <c:v>37435</c:v>
                </c:pt>
                <c:pt idx="6">
                  <c:v>37529</c:v>
                </c:pt>
                <c:pt idx="7">
                  <c:v>37621</c:v>
                </c:pt>
                <c:pt idx="8">
                  <c:v>37711</c:v>
                </c:pt>
                <c:pt idx="9">
                  <c:v>37802</c:v>
                </c:pt>
                <c:pt idx="10">
                  <c:v>37894</c:v>
                </c:pt>
                <c:pt idx="11">
                  <c:v>37986</c:v>
                </c:pt>
                <c:pt idx="12">
                  <c:v>38077</c:v>
                </c:pt>
                <c:pt idx="13">
                  <c:v>38168</c:v>
                </c:pt>
                <c:pt idx="14">
                  <c:v>38260</c:v>
                </c:pt>
                <c:pt idx="15">
                  <c:v>38352</c:v>
                </c:pt>
                <c:pt idx="16">
                  <c:v>38442</c:v>
                </c:pt>
                <c:pt idx="17">
                  <c:v>38533</c:v>
                </c:pt>
                <c:pt idx="18">
                  <c:v>38625</c:v>
                </c:pt>
                <c:pt idx="19">
                  <c:v>38716</c:v>
                </c:pt>
                <c:pt idx="20">
                  <c:v>38807</c:v>
                </c:pt>
                <c:pt idx="21">
                  <c:v>38898</c:v>
                </c:pt>
                <c:pt idx="22">
                  <c:v>38989</c:v>
                </c:pt>
                <c:pt idx="23">
                  <c:v>39080</c:v>
                </c:pt>
                <c:pt idx="24">
                  <c:v>39171</c:v>
                </c:pt>
                <c:pt idx="25">
                  <c:v>39262</c:v>
                </c:pt>
                <c:pt idx="26">
                  <c:v>39353</c:v>
                </c:pt>
                <c:pt idx="27">
                  <c:v>39447</c:v>
                </c:pt>
                <c:pt idx="28">
                  <c:v>39538</c:v>
                </c:pt>
                <c:pt idx="29">
                  <c:v>39629</c:v>
                </c:pt>
                <c:pt idx="30">
                  <c:v>39721</c:v>
                </c:pt>
                <c:pt idx="31">
                  <c:v>39813</c:v>
                </c:pt>
                <c:pt idx="32">
                  <c:v>39903</c:v>
                </c:pt>
                <c:pt idx="33">
                  <c:v>39994</c:v>
                </c:pt>
                <c:pt idx="34">
                  <c:v>40086</c:v>
                </c:pt>
                <c:pt idx="35">
                  <c:v>40178</c:v>
                </c:pt>
                <c:pt idx="36">
                  <c:v>40268</c:v>
                </c:pt>
                <c:pt idx="37">
                  <c:v>40359</c:v>
                </c:pt>
                <c:pt idx="38">
                  <c:v>40451</c:v>
                </c:pt>
                <c:pt idx="39">
                  <c:v>40543</c:v>
                </c:pt>
                <c:pt idx="40">
                  <c:v>40633</c:v>
                </c:pt>
                <c:pt idx="41">
                  <c:v>40724</c:v>
                </c:pt>
                <c:pt idx="42">
                  <c:v>40816</c:v>
                </c:pt>
              </c:numCache>
            </c:numRef>
          </c:cat>
          <c:val>
            <c:numRef>
              <c:f>PMI!$D$4:$D$46</c:f>
              <c:numCache>
                <c:formatCode>General</c:formatCode>
                <c:ptCount val="43"/>
                <c:pt idx="0">
                  <c:v>1.6400000000000001</c:v>
                </c:pt>
                <c:pt idx="1">
                  <c:v>1.8800000000000001</c:v>
                </c:pt>
                <c:pt idx="2">
                  <c:v>0.24000000000000021</c:v>
                </c:pt>
                <c:pt idx="3">
                  <c:v>1.1900000000000019</c:v>
                </c:pt>
                <c:pt idx="4">
                  <c:v>2.0099999999999998</c:v>
                </c:pt>
                <c:pt idx="5">
                  <c:v>2.23</c:v>
                </c:pt>
                <c:pt idx="6">
                  <c:v>2.36</c:v>
                </c:pt>
                <c:pt idx="7">
                  <c:v>1.55</c:v>
                </c:pt>
                <c:pt idx="8">
                  <c:v>1.7600000000000009</c:v>
                </c:pt>
                <c:pt idx="9">
                  <c:v>2.16</c:v>
                </c:pt>
                <c:pt idx="10">
                  <c:v>3.4</c:v>
                </c:pt>
                <c:pt idx="11">
                  <c:v>3.3299999999999987</c:v>
                </c:pt>
                <c:pt idx="12">
                  <c:v>3.4</c:v>
                </c:pt>
                <c:pt idx="13">
                  <c:v>3.08</c:v>
                </c:pt>
                <c:pt idx="14">
                  <c:v>3.2800000000000002</c:v>
                </c:pt>
                <c:pt idx="15">
                  <c:v>2.68</c:v>
                </c:pt>
                <c:pt idx="16">
                  <c:v>3.12</c:v>
                </c:pt>
                <c:pt idx="17">
                  <c:v>2.96</c:v>
                </c:pt>
                <c:pt idx="18">
                  <c:v>3.2800000000000002</c:v>
                </c:pt>
                <c:pt idx="19">
                  <c:v>3.05</c:v>
                </c:pt>
                <c:pt idx="20">
                  <c:v>4.26</c:v>
                </c:pt>
                <c:pt idx="21">
                  <c:v>3.7</c:v>
                </c:pt>
                <c:pt idx="22">
                  <c:v>3.07</c:v>
                </c:pt>
                <c:pt idx="23">
                  <c:v>4</c:v>
                </c:pt>
                <c:pt idx="24">
                  <c:v>3.8499999999999988</c:v>
                </c:pt>
                <c:pt idx="25">
                  <c:v>4.08</c:v>
                </c:pt>
                <c:pt idx="26">
                  <c:v>3.68</c:v>
                </c:pt>
                <c:pt idx="27">
                  <c:v>3.4699999999999998</c:v>
                </c:pt>
                <c:pt idx="28">
                  <c:v>2.48</c:v>
                </c:pt>
                <c:pt idx="29">
                  <c:v>2.1</c:v>
                </c:pt>
                <c:pt idx="30">
                  <c:v>0.27</c:v>
                </c:pt>
                <c:pt idx="31">
                  <c:v>-3.25</c:v>
                </c:pt>
                <c:pt idx="32">
                  <c:v>-5.1099999999999985</c:v>
                </c:pt>
                <c:pt idx="33">
                  <c:v>-1.8900000000000001</c:v>
                </c:pt>
                <c:pt idx="34">
                  <c:v>-0.87000000000000099</c:v>
                </c:pt>
                <c:pt idx="35">
                  <c:v>2.13</c:v>
                </c:pt>
                <c:pt idx="36">
                  <c:v>4.0999999999999996</c:v>
                </c:pt>
                <c:pt idx="37">
                  <c:v>4.34</c:v>
                </c:pt>
                <c:pt idx="38">
                  <c:v>3.55</c:v>
                </c:pt>
                <c:pt idx="39">
                  <c:v>3.3899999999999997</c:v>
                </c:pt>
                <c:pt idx="40">
                  <c:v>2.5299999999999998</c:v>
                </c:pt>
                <c:pt idx="41">
                  <c:v>2.56</c:v>
                </c:pt>
                <c:pt idx="42">
                  <c:v>3.38</c:v>
                </c:pt>
              </c:numCache>
            </c:numRef>
          </c:val>
        </c:ser>
        <c:marker val="1"/>
        <c:axId val="63833600"/>
        <c:axId val="63832064"/>
      </c:lineChart>
      <c:dateAx>
        <c:axId val="63828736"/>
        <c:scaling>
          <c:orientation val="minMax"/>
        </c:scaling>
        <c:axPos val="b"/>
        <c:numFmt formatCode="mm/yyyy" sourceLinked="0"/>
        <c:tickLblPos val="nextTo"/>
        <c:crossAx val="63830272"/>
        <c:crosses val="autoZero"/>
        <c:auto val="1"/>
        <c:lblOffset val="100"/>
      </c:dateAx>
      <c:valAx>
        <c:axId val="63830272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numFmt formatCode="#,##0.0" sourceLinked="0"/>
        <c:tickLblPos val="nextTo"/>
        <c:crossAx val="63828736"/>
        <c:crosses val="autoZero"/>
        <c:crossBetween val="between"/>
      </c:valAx>
      <c:valAx>
        <c:axId val="63832064"/>
        <c:scaling>
          <c:orientation val="minMax"/>
        </c:scaling>
        <c:axPos val="r"/>
        <c:numFmt formatCode="#,##0.0" sourceLinked="0"/>
        <c:tickLblPos val="nextTo"/>
        <c:crossAx val="63833600"/>
        <c:crosses val="max"/>
        <c:crossBetween val="between"/>
      </c:valAx>
      <c:dateAx>
        <c:axId val="63833600"/>
        <c:scaling>
          <c:orientation val="minMax"/>
        </c:scaling>
        <c:delete val="1"/>
        <c:axPos val="b"/>
        <c:numFmt formatCode="dd/mm/yyyy" sourceLinked="1"/>
        <c:tickLblPos val="none"/>
        <c:crossAx val="63832064"/>
        <c:crosses val="autoZero"/>
        <c:auto val="1"/>
        <c:lblOffset val="100"/>
      </c:dateAx>
    </c:plotArea>
    <c:legend>
      <c:legendPos val="t"/>
      <c:layout>
        <c:manualLayout>
          <c:xMode val="edge"/>
          <c:yMode val="edge"/>
          <c:x val="9.6359891535389777E-2"/>
          <c:y val="0.67598671133793398"/>
          <c:w val="0.77181671041119992"/>
          <c:h val="8.3717191601050067E-2"/>
        </c:manualLayout>
      </c:layout>
    </c:legend>
    <c:plotVisOnly val="1"/>
  </c:chart>
  <c:spPr>
    <a:ln>
      <a:noFill/>
    </a:ln>
  </c:spPr>
  <c:txPr>
    <a:bodyPr/>
    <a:lstStyle/>
    <a:p>
      <a:pPr>
        <a:defRPr sz="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7.304338030707537E-2"/>
          <c:y val="2.8636264216972872E-2"/>
          <c:w val="0.8964009327160285"/>
          <c:h val="0.78633665791775909"/>
        </c:manualLayout>
      </c:layout>
      <c:lineChart>
        <c:grouping val="standard"/>
        <c:ser>
          <c:idx val="0"/>
          <c:order val="0"/>
          <c:tx>
            <c:strRef>
              <c:f>PE!$H$2</c:f>
              <c:strCache>
                <c:ptCount val="1"/>
                <c:pt idx="0">
                  <c:v>P/E</c:v>
                </c:pt>
              </c:strCache>
            </c:strRef>
          </c:tx>
          <c:spPr>
            <a:ln w="15875"/>
          </c:spPr>
          <c:marker>
            <c:symbol val="none"/>
          </c:marker>
          <c:cat>
            <c:numRef>
              <c:f>PE!$G$3:$G$61</c:f>
              <c:numCache>
                <c:formatCode>dd\.mm\.yyyy</c:formatCode>
                <c:ptCount val="59"/>
                <c:pt idx="0">
                  <c:v>40877</c:v>
                </c:pt>
                <c:pt idx="1">
                  <c:v>40847</c:v>
                </c:pt>
                <c:pt idx="2">
                  <c:v>40816</c:v>
                </c:pt>
                <c:pt idx="3">
                  <c:v>40786</c:v>
                </c:pt>
                <c:pt idx="4">
                  <c:v>40755</c:v>
                </c:pt>
                <c:pt idx="5">
                  <c:v>40724</c:v>
                </c:pt>
                <c:pt idx="6">
                  <c:v>40694</c:v>
                </c:pt>
                <c:pt idx="7">
                  <c:v>40663</c:v>
                </c:pt>
                <c:pt idx="8">
                  <c:v>40633</c:v>
                </c:pt>
                <c:pt idx="9">
                  <c:v>40602</c:v>
                </c:pt>
                <c:pt idx="10">
                  <c:v>40574</c:v>
                </c:pt>
                <c:pt idx="11">
                  <c:v>40543</c:v>
                </c:pt>
                <c:pt idx="12">
                  <c:v>40512</c:v>
                </c:pt>
                <c:pt idx="13">
                  <c:v>40482</c:v>
                </c:pt>
                <c:pt idx="14">
                  <c:v>40451</c:v>
                </c:pt>
                <c:pt idx="15">
                  <c:v>40421</c:v>
                </c:pt>
                <c:pt idx="16">
                  <c:v>40390</c:v>
                </c:pt>
                <c:pt idx="17">
                  <c:v>40359</c:v>
                </c:pt>
                <c:pt idx="18">
                  <c:v>40329</c:v>
                </c:pt>
                <c:pt idx="19">
                  <c:v>40298</c:v>
                </c:pt>
                <c:pt idx="20">
                  <c:v>40268</c:v>
                </c:pt>
                <c:pt idx="21">
                  <c:v>40237</c:v>
                </c:pt>
                <c:pt idx="22">
                  <c:v>40209</c:v>
                </c:pt>
                <c:pt idx="23">
                  <c:v>40178</c:v>
                </c:pt>
                <c:pt idx="24">
                  <c:v>40147</c:v>
                </c:pt>
                <c:pt idx="25">
                  <c:v>40117</c:v>
                </c:pt>
                <c:pt idx="26">
                  <c:v>40086</c:v>
                </c:pt>
                <c:pt idx="27">
                  <c:v>40056</c:v>
                </c:pt>
                <c:pt idx="28">
                  <c:v>40025</c:v>
                </c:pt>
                <c:pt idx="29">
                  <c:v>39994</c:v>
                </c:pt>
                <c:pt idx="30">
                  <c:v>39964</c:v>
                </c:pt>
                <c:pt idx="31">
                  <c:v>39933</c:v>
                </c:pt>
                <c:pt idx="32">
                  <c:v>39903</c:v>
                </c:pt>
                <c:pt idx="33">
                  <c:v>39872</c:v>
                </c:pt>
                <c:pt idx="34">
                  <c:v>39844</c:v>
                </c:pt>
                <c:pt idx="35">
                  <c:v>39813</c:v>
                </c:pt>
                <c:pt idx="36">
                  <c:v>39782</c:v>
                </c:pt>
                <c:pt idx="37">
                  <c:v>39752</c:v>
                </c:pt>
                <c:pt idx="38">
                  <c:v>39721</c:v>
                </c:pt>
                <c:pt idx="39">
                  <c:v>39691</c:v>
                </c:pt>
                <c:pt idx="40">
                  <c:v>39660</c:v>
                </c:pt>
                <c:pt idx="41">
                  <c:v>39629</c:v>
                </c:pt>
                <c:pt idx="42">
                  <c:v>39599</c:v>
                </c:pt>
                <c:pt idx="43">
                  <c:v>39568</c:v>
                </c:pt>
                <c:pt idx="44">
                  <c:v>39538</c:v>
                </c:pt>
                <c:pt idx="45">
                  <c:v>39507</c:v>
                </c:pt>
                <c:pt idx="46">
                  <c:v>39478</c:v>
                </c:pt>
                <c:pt idx="47">
                  <c:v>39447</c:v>
                </c:pt>
                <c:pt idx="48">
                  <c:v>39416</c:v>
                </c:pt>
                <c:pt idx="49">
                  <c:v>39386</c:v>
                </c:pt>
                <c:pt idx="50">
                  <c:v>39355</c:v>
                </c:pt>
                <c:pt idx="51">
                  <c:v>39325</c:v>
                </c:pt>
                <c:pt idx="52">
                  <c:v>39294</c:v>
                </c:pt>
                <c:pt idx="53">
                  <c:v>39263</c:v>
                </c:pt>
                <c:pt idx="54">
                  <c:v>39233</c:v>
                </c:pt>
                <c:pt idx="55">
                  <c:v>39202</c:v>
                </c:pt>
                <c:pt idx="56">
                  <c:v>39172</c:v>
                </c:pt>
                <c:pt idx="57">
                  <c:v>39141</c:v>
                </c:pt>
                <c:pt idx="58">
                  <c:v>39113</c:v>
                </c:pt>
              </c:numCache>
            </c:numRef>
          </c:cat>
          <c:val>
            <c:numRef>
              <c:f>PE!$H$3:$H$61</c:f>
              <c:numCache>
                <c:formatCode>General</c:formatCode>
                <c:ptCount val="59"/>
                <c:pt idx="0">
                  <c:v>5.4964000000000004</c:v>
                </c:pt>
                <c:pt idx="1">
                  <c:v>5.5764000000000014</c:v>
                </c:pt>
                <c:pt idx="2">
                  <c:v>4.84</c:v>
                </c:pt>
                <c:pt idx="3">
                  <c:v>5.7091000000000003</c:v>
                </c:pt>
                <c:pt idx="4">
                  <c:v>6.4583000000000004</c:v>
                </c:pt>
                <c:pt idx="5">
                  <c:v>6.3113000000000001</c:v>
                </c:pt>
                <c:pt idx="6">
                  <c:v>7.1504999999999965</c:v>
                </c:pt>
                <c:pt idx="7">
                  <c:v>7.6147999999999945</c:v>
                </c:pt>
                <c:pt idx="8">
                  <c:v>7.7873999999999999</c:v>
                </c:pt>
                <c:pt idx="9">
                  <c:v>8.4584000000000028</c:v>
                </c:pt>
                <c:pt idx="10">
                  <c:v>8.1270999999999987</c:v>
                </c:pt>
                <c:pt idx="11">
                  <c:v>9.1473999999999993</c:v>
                </c:pt>
                <c:pt idx="12">
                  <c:v>8.3985000000000003</c:v>
                </c:pt>
                <c:pt idx="13">
                  <c:v>8.2413999999999987</c:v>
                </c:pt>
                <c:pt idx="14">
                  <c:v>7.9440999999999997</c:v>
                </c:pt>
                <c:pt idx="15">
                  <c:v>8.0442999999999998</c:v>
                </c:pt>
                <c:pt idx="16">
                  <c:v>8.2616000000000014</c:v>
                </c:pt>
                <c:pt idx="17">
                  <c:v>7.6269999999999945</c:v>
                </c:pt>
                <c:pt idx="18">
                  <c:v>8.1354000000000006</c:v>
                </c:pt>
                <c:pt idx="19">
                  <c:v>8.930299999999999</c:v>
                </c:pt>
                <c:pt idx="20">
                  <c:v>9.2669000000000015</c:v>
                </c:pt>
                <c:pt idx="21">
                  <c:v>10.632200000000001</c:v>
                </c:pt>
                <c:pt idx="22">
                  <c:v>11.2836</c:v>
                </c:pt>
                <c:pt idx="23">
                  <c:v>11.507</c:v>
                </c:pt>
                <c:pt idx="24">
                  <c:v>22.113800000000037</c:v>
                </c:pt>
                <c:pt idx="25">
                  <c:v>21.337900000000037</c:v>
                </c:pt>
                <c:pt idx="26">
                  <c:v>21.021899999999999</c:v>
                </c:pt>
                <c:pt idx="27">
                  <c:v>15.284800000000001</c:v>
                </c:pt>
                <c:pt idx="28">
                  <c:v>14.829400000000012</c:v>
                </c:pt>
                <c:pt idx="29">
                  <c:v>13.831200000000001</c:v>
                </c:pt>
                <c:pt idx="30">
                  <c:v>10.549900000000001</c:v>
                </c:pt>
                <c:pt idx="31">
                  <c:v>8.3466000000000005</c:v>
                </c:pt>
                <c:pt idx="32">
                  <c:v>6.4440999999999997</c:v>
                </c:pt>
                <c:pt idx="33">
                  <c:v>4.3259999999999934</c:v>
                </c:pt>
                <c:pt idx="34">
                  <c:v>4.0498000000000003</c:v>
                </c:pt>
                <c:pt idx="35">
                  <c:v>4.3703000000000003</c:v>
                </c:pt>
                <c:pt idx="36">
                  <c:v>3.2517</c:v>
                </c:pt>
                <c:pt idx="37">
                  <c:v>3.9287999999999998</c:v>
                </c:pt>
                <c:pt idx="38">
                  <c:v>5.5255999999999945</c:v>
                </c:pt>
                <c:pt idx="39">
                  <c:v>7.5898000000000003</c:v>
                </c:pt>
                <c:pt idx="40">
                  <c:v>8.6871999999999989</c:v>
                </c:pt>
                <c:pt idx="41">
                  <c:v>10.2074</c:v>
                </c:pt>
                <c:pt idx="42">
                  <c:v>11.8421</c:v>
                </c:pt>
                <c:pt idx="43">
                  <c:v>9.8917000000000002</c:v>
                </c:pt>
                <c:pt idx="44">
                  <c:v>9.8445</c:v>
                </c:pt>
                <c:pt idx="45">
                  <c:v>10.3184</c:v>
                </c:pt>
                <c:pt idx="46">
                  <c:v>9.7338999999999984</c:v>
                </c:pt>
                <c:pt idx="47">
                  <c:v>12.1225</c:v>
                </c:pt>
                <c:pt idx="48">
                  <c:v>11.884400000000012</c:v>
                </c:pt>
                <c:pt idx="49">
                  <c:v>12.024800000000001</c:v>
                </c:pt>
                <c:pt idx="50">
                  <c:v>11.0139</c:v>
                </c:pt>
                <c:pt idx="51">
                  <c:v>11.626200000000001</c:v>
                </c:pt>
                <c:pt idx="52">
                  <c:v>12.041799999999999</c:v>
                </c:pt>
                <c:pt idx="53">
                  <c:v>10.693100000000001</c:v>
                </c:pt>
                <c:pt idx="54">
                  <c:v>10.069400000000014</c:v>
                </c:pt>
                <c:pt idx="55">
                  <c:v>10.904200000000001</c:v>
                </c:pt>
                <c:pt idx="56">
                  <c:v>11.455400000000022</c:v>
                </c:pt>
                <c:pt idx="57">
                  <c:v>11.1601</c:v>
                </c:pt>
                <c:pt idx="58">
                  <c:v>11.152000000000006</c:v>
                </c:pt>
              </c:numCache>
            </c:numRef>
          </c:val>
        </c:ser>
        <c:ser>
          <c:idx val="1"/>
          <c:order val="1"/>
          <c:tx>
            <c:strRef>
              <c:f>PE!$I$2</c:f>
              <c:strCache>
                <c:ptCount val="1"/>
                <c:pt idx="0">
                  <c:v>EV/EBITDA</c:v>
                </c:pt>
              </c:strCache>
            </c:strRef>
          </c:tx>
          <c:spPr>
            <a:ln w="15875"/>
          </c:spPr>
          <c:marker>
            <c:symbol val="none"/>
          </c:marker>
          <c:cat>
            <c:numRef>
              <c:f>PE!$G$3:$G$61</c:f>
              <c:numCache>
                <c:formatCode>dd\.mm\.yyyy</c:formatCode>
                <c:ptCount val="59"/>
                <c:pt idx="0">
                  <c:v>40877</c:v>
                </c:pt>
                <c:pt idx="1">
                  <c:v>40847</c:v>
                </c:pt>
                <c:pt idx="2">
                  <c:v>40816</c:v>
                </c:pt>
                <c:pt idx="3">
                  <c:v>40786</c:v>
                </c:pt>
                <c:pt idx="4">
                  <c:v>40755</c:v>
                </c:pt>
                <c:pt idx="5">
                  <c:v>40724</c:v>
                </c:pt>
                <c:pt idx="6">
                  <c:v>40694</c:v>
                </c:pt>
                <c:pt idx="7">
                  <c:v>40663</c:v>
                </c:pt>
                <c:pt idx="8">
                  <c:v>40633</c:v>
                </c:pt>
                <c:pt idx="9">
                  <c:v>40602</c:v>
                </c:pt>
                <c:pt idx="10">
                  <c:v>40574</c:v>
                </c:pt>
                <c:pt idx="11">
                  <c:v>40543</c:v>
                </c:pt>
                <c:pt idx="12">
                  <c:v>40512</c:v>
                </c:pt>
                <c:pt idx="13">
                  <c:v>40482</c:v>
                </c:pt>
                <c:pt idx="14">
                  <c:v>40451</c:v>
                </c:pt>
                <c:pt idx="15">
                  <c:v>40421</c:v>
                </c:pt>
                <c:pt idx="16">
                  <c:v>40390</c:v>
                </c:pt>
                <c:pt idx="17">
                  <c:v>40359</c:v>
                </c:pt>
                <c:pt idx="18">
                  <c:v>40329</c:v>
                </c:pt>
                <c:pt idx="19">
                  <c:v>40298</c:v>
                </c:pt>
                <c:pt idx="20">
                  <c:v>40268</c:v>
                </c:pt>
                <c:pt idx="21">
                  <c:v>40237</c:v>
                </c:pt>
                <c:pt idx="22">
                  <c:v>40209</c:v>
                </c:pt>
                <c:pt idx="23">
                  <c:v>40178</c:v>
                </c:pt>
                <c:pt idx="24">
                  <c:v>40147</c:v>
                </c:pt>
                <c:pt idx="25">
                  <c:v>40117</c:v>
                </c:pt>
                <c:pt idx="26">
                  <c:v>40086</c:v>
                </c:pt>
                <c:pt idx="27">
                  <c:v>40056</c:v>
                </c:pt>
                <c:pt idx="28">
                  <c:v>40025</c:v>
                </c:pt>
                <c:pt idx="29">
                  <c:v>39994</c:v>
                </c:pt>
                <c:pt idx="30">
                  <c:v>39964</c:v>
                </c:pt>
                <c:pt idx="31">
                  <c:v>39933</c:v>
                </c:pt>
                <c:pt idx="32">
                  <c:v>39903</c:v>
                </c:pt>
                <c:pt idx="33">
                  <c:v>39872</c:v>
                </c:pt>
                <c:pt idx="34">
                  <c:v>39844</c:v>
                </c:pt>
                <c:pt idx="35">
                  <c:v>39813</c:v>
                </c:pt>
                <c:pt idx="36">
                  <c:v>39782</c:v>
                </c:pt>
                <c:pt idx="37">
                  <c:v>39752</c:v>
                </c:pt>
                <c:pt idx="38">
                  <c:v>39721</c:v>
                </c:pt>
                <c:pt idx="39">
                  <c:v>39691</c:v>
                </c:pt>
                <c:pt idx="40">
                  <c:v>39660</c:v>
                </c:pt>
                <c:pt idx="41">
                  <c:v>39629</c:v>
                </c:pt>
                <c:pt idx="42">
                  <c:v>39599</c:v>
                </c:pt>
                <c:pt idx="43">
                  <c:v>39568</c:v>
                </c:pt>
                <c:pt idx="44">
                  <c:v>39538</c:v>
                </c:pt>
                <c:pt idx="45">
                  <c:v>39507</c:v>
                </c:pt>
                <c:pt idx="46">
                  <c:v>39478</c:v>
                </c:pt>
                <c:pt idx="47">
                  <c:v>39447</c:v>
                </c:pt>
                <c:pt idx="48">
                  <c:v>39416</c:v>
                </c:pt>
                <c:pt idx="49">
                  <c:v>39386</c:v>
                </c:pt>
                <c:pt idx="50">
                  <c:v>39355</c:v>
                </c:pt>
                <c:pt idx="51">
                  <c:v>39325</c:v>
                </c:pt>
                <c:pt idx="52">
                  <c:v>39294</c:v>
                </c:pt>
                <c:pt idx="53">
                  <c:v>39263</c:v>
                </c:pt>
                <c:pt idx="54">
                  <c:v>39233</c:v>
                </c:pt>
                <c:pt idx="55">
                  <c:v>39202</c:v>
                </c:pt>
                <c:pt idx="56">
                  <c:v>39172</c:v>
                </c:pt>
                <c:pt idx="57">
                  <c:v>39141</c:v>
                </c:pt>
                <c:pt idx="58">
                  <c:v>39113</c:v>
                </c:pt>
              </c:numCache>
            </c:numRef>
          </c:cat>
          <c:val>
            <c:numRef>
              <c:f>PE!$I$3:$I$61</c:f>
              <c:numCache>
                <c:formatCode>General</c:formatCode>
                <c:ptCount val="59"/>
                <c:pt idx="0">
                  <c:v>3.9041000000000001</c:v>
                </c:pt>
                <c:pt idx="1">
                  <c:v>3.9512999999999967</c:v>
                </c:pt>
                <c:pt idx="2">
                  <c:v>3.5183999999999997</c:v>
                </c:pt>
                <c:pt idx="3">
                  <c:v>4.0735000000000001</c:v>
                </c:pt>
                <c:pt idx="4">
                  <c:v>4.5553999999999997</c:v>
                </c:pt>
                <c:pt idx="5">
                  <c:v>4.4581</c:v>
                </c:pt>
                <c:pt idx="6">
                  <c:v>4.5973999999999995</c:v>
                </c:pt>
                <c:pt idx="7">
                  <c:v>4.8407999999999998</c:v>
                </c:pt>
                <c:pt idx="8">
                  <c:v>4.9058000000000002</c:v>
                </c:pt>
                <c:pt idx="9">
                  <c:v>4.9078999999999997</c:v>
                </c:pt>
                <c:pt idx="10">
                  <c:v>4.7067000000000014</c:v>
                </c:pt>
                <c:pt idx="11">
                  <c:v>5.2954999999999997</c:v>
                </c:pt>
                <c:pt idx="12">
                  <c:v>4.8525999999999945</c:v>
                </c:pt>
                <c:pt idx="13">
                  <c:v>5.2961</c:v>
                </c:pt>
                <c:pt idx="14">
                  <c:v>5.1203999999999965</c:v>
                </c:pt>
                <c:pt idx="15">
                  <c:v>4.8719000000000001</c:v>
                </c:pt>
                <c:pt idx="16">
                  <c:v>5.0437000000000003</c:v>
                </c:pt>
                <c:pt idx="17">
                  <c:v>4.6286999999999985</c:v>
                </c:pt>
                <c:pt idx="18">
                  <c:v>4.7888000000000002</c:v>
                </c:pt>
                <c:pt idx="19">
                  <c:v>5.3434999999999997</c:v>
                </c:pt>
                <c:pt idx="20">
                  <c:v>5.5242999999999975</c:v>
                </c:pt>
                <c:pt idx="21">
                  <c:v>5.2140999999999975</c:v>
                </c:pt>
                <c:pt idx="22">
                  <c:v>5.6966999999999999</c:v>
                </c:pt>
                <c:pt idx="23">
                  <c:v>7.2354000000000003</c:v>
                </c:pt>
                <c:pt idx="24">
                  <c:v>7.3268999999999975</c:v>
                </c:pt>
                <c:pt idx="25">
                  <c:v>6.8014000000000001</c:v>
                </c:pt>
                <c:pt idx="26">
                  <c:v>6.5933999999999999</c:v>
                </c:pt>
                <c:pt idx="27">
                  <c:v>5.984</c:v>
                </c:pt>
                <c:pt idx="28">
                  <c:v>5.9058999999999999</c:v>
                </c:pt>
                <c:pt idx="29">
                  <c:v>5.5229999999999935</c:v>
                </c:pt>
                <c:pt idx="30">
                  <c:v>6.4511000000000003</c:v>
                </c:pt>
                <c:pt idx="31">
                  <c:v>5.3620999999999945</c:v>
                </c:pt>
                <c:pt idx="32">
                  <c:v>4.1462000000000003</c:v>
                </c:pt>
                <c:pt idx="33">
                  <c:v>3.3685</c:v>
                </c:pt>
                <c:pt idx="34">
                  <c:v>3.1852999999999998</c:v>
                </c:pt>
                <c:pt idx="35">
                  <c:v>2.7604000000000002</c:v>
                </c:pt>
                <c:pt idx="36">
                  <c:v>2.4470000000000001</c:v>
                </c:pt>
                <c:pt idx="37">
                  <c:v>2.7688999999999999</c:v>
                </c:pt>
                <c:pt idx="38">
                  <c:v>3.2909000000000002</c:v>
                </c:pt>
                <c:pt idx="39">
                  <c:v>4.2934999999999999</c:v>
                </c:pt>
                <c:pt idx="40">
                  <c:v>5.0090000000000003</c:v>
                </c:pt>
                <c:pt idx="41">
                  <c:v>5.8163999999999998</c:v>
                </c:pt>
                <c:pt idx="42">
                  <c:v>6.6551999999999945</c:v>
                </c:pt>
                <c:pt idx="43">
                  <c:v>5.8923999999999985</c:v>
                </c:pt>
                <c:pt idx="44">
                  <c:v>5.8853</c:v>
                </c:pt>
                <c:pt idx="45">
                  <c:v>6.3576999999999995</c:v>
                </c:pt>
                <c:pt idx="46">
                  <c:v>5.9505999999999997</c:v>
                </c:pt>
                <c:pt idx="47">
                  <c:v>7.7092000000000072</c:v>
                </c:pt>
                <c:pt idx="48">
                  <c:v>7.6532</c:v>
                </c:pt>
                <c:pt idx="49">
                  <c:v>7.4442000000000004</c:v>
                </c:pt>
                <c:pt idx="50">
                  <c:v>6.8438999999999997</c:v>
                </c:pt>
                <c:pt idx="51">
                  <c:v>6.5877999999999997</c:v>
                </c:pt>
                <c:pt idx="52">
                  <c:v>6.6540999999999935</c:v>
                </c:pt>
                <c:pt idx="53">
                  <c:v>7.6760999999999999</c:v>
                </c:pt>
                <c:pt idx="54">
                  <c:v>7.6037999999999997</c:v>
                </c:pt>
                <c:pt idx="55">
                  <c:v>8.2228000000000012</c:v>
                </c:pt>
                <c:pt idx="56">
                  <c:v>9.2636000000000003</c:v>
                </c:pt>
                <c:pt idx="57">
                  <c:v>8.7755000000000027</c:v>
                </c:pt>
                <c:pt idx="58">
                  <c:v>8.5164000000000026</c:v>
                </c:pt>
              </c:numCache>
            </c:numRef>
          </c:val>
        </c:ser>
        <c:marker val="1"/>
        <c:axId val="65074688"/>
        <c:axId val="65155840"/>
      </c:lineChart>
      <c:dateAx>
        <c:axId val="65074688"/>
        <c:scaling>
          <c:orientation val="minMax"/>
        </c:scaling>
        <c:axPos val="b"/>
        <c:numFmt formatCode="mm/yyyy" sourceLinked="0"/>
        <c:tickLblPos val="nextTo"/>
        <c:crossAx val="65155840"/>
        <c:crosses val="autoZero"/>
        <c:auto val="1"/>
        <c:lblOffset val="100"/>
      </c:dateAx>
      <c:valAx>
        <c:axId val="65155840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numFmt formatCode="General" sourceLinked="1"/>
        <c:tickLblPos val="nextTo"/>
        <c:crossAx val="65074688"/>
        <c:crosses val="autoZero"/>
        <c:crossBetween val="between"/>
      </c:valAx>
    </c:plotArea>
    <c:legend>
      <c:legendPos val="t"/>
      <c:layout/>
    </c:legend>
    <c:plotVisOnly val="1"/>
  </c:chart>
  <c:spPr>
    <a:ln>
      <a:noFill/>
    </a:ln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849598345661396E-2"/>
          <c:y val="5.092590349283263E-2"/>
          <c:w val="0.91323031496062956"/>
          <c:h val="0.74891294838145228"/>
        </c:manualLayout>
      </c:layout>
      <c:lineChart>
        <c:grouping val="standard"/>
        <c:ser>
          <c:idx val="0"/>
          <c:order val="0"/>
          <c:tx>
            <c:strRef>
              <c:f>chart9!$G$1</c:f>
              <c:strCache>
                <c:ptCount val="1"/>
                <c:pt idx="0">
                  <c:v>Средневзвешенная доходность облигаций по индексу Cbonds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chart9!$A$1:$A$553</c:f>
              <c:numCache>
                <c:formatCode>dd/mm/yyyy</c:formatCode>
                <c:ptCount val="553"/>
                <c:pt idx="0">
                  <c:v>40886</c:v>
                </c:pt>
                <c:pt idx="1">
                  <c:v>40885</c:v>
                </c:pt>
                <c:pt idx="2">
                  <c:v>40884</c:v>
                </c:pt>
                <c:pt idx="3">
                  <c:v>40883</c:v>
                </c:pt>
                <c:pt idx="4">
                  <c:v>40882</c:v>
                </c:pt>
                <c:pt idx="5">
                  <c:v>40879</c:v>
                </c:pt>
                <c:pt idx="6">
                  <c:v>40878</c:v>
                </c:pt>
                <c:pt idx="7">
                  <c:v>40877</c:v>
                </c:pt>
                <c:pt idx="8">
                  <c:v>40876</c:v>
                </c:pt>
                <c:pt idx="9">
                  <c:v>40875</c:v>
                </c:pt>
                <c:pt idx="10">
                  <c:v>40872</c:v>
                </c:pt>
                <c:pt idx="11">
                  <c:v>40871</c:v>
                </c:pt>
                <c:pt idx="12">
                  <c:v>40870</c:v>
                </c:pt>
                <c:pt idx="13">
                  <c:v>40869</c:v>
                </c:pt>
                <c:pt idx="14">
                  <c:v>40868</c:v>
                </c:pt>
                <c:pt idx="15">
                  <c:v>40865</c:v>
                </c:pt>
                <c:pt idx="16">
                  <c:v>40864</c:v>
                </c:pt>
                <c:pt idx="17">
                  <c:v>40863</c:v>
                </c:pt>
                <c:pt idx="18">
                  <c:v>40862</c:v>
                </c:pt>
                <c:pt idx="19">
                  <c:v>40861</c:v>
                </c:pt>
                <c:pt idx="20">
                  <c:v>40858</c:v>
                </c:pt>
                <c:pt idx="21">
                  <c:v>40857</c:v>
                </c:pt>
                <c:pt idx="22">
                  <c:v>40856</c:v>
                </c:pt>
                <c:pt idx="23">
                  <c:v>40855</c:v>
                </c:pt>
                <c:pt idx="24">
                  <c:v>40854</c:v>
                </c:pt>
                <c:pt idx="25">
                  <c:v>40850</c:v>
                </c:pt>
                <c:pt idx="26">
                  <c:v>40849</c:v>
                </c:pt>
                <c:pt idx="27">
                  <c:v>40848</c:v>
                </c:pt>
                <c:pt idx="28">
                  <c:v>40847</c:v>
                </c:pt>
                <c:pt idx="29">
                  <c:v>40844</c:v>
                </c:pt>
                <c:pt idx="30">
                  <c:v>40843</c:v>
                </c:pt>
                <c:pt idx="31">
                  <c:v>40842</c:v>
                </c:pt>
                <c:pt idx="32">
                  <c:v>40841</c:v>
                </c:pt>
                <c:pt idx="33">
                  <c:v>40840</c:v>
                </c:pt>
                <c:pt idx="34">
                  <c:v>40837</c:v>
                </c:pt>
                <c:pt idx="35">
                  <c:v>40836</c:v>
                </c:pt>
                <c:pt idx="36">
                  <c:v>40835</c:v>
                </c:pt>
                <c:pt idx="37">
                  <c:v>40834</c:v>
                </c:pt>
                <c:pt idx="38">
                  <c:v>40833</c:v>
                </c:pt>
                <c:pt idx="39">
                  <c:v>40830</c:v>
                </c:pt>
                <c:pt idx="40">
                  <c:v>40829</c:v>
                </c:pt>
                <c:pt idx="41">
                  <c:v>40828</c:v>
                </c:pt>
                <c:pt idx="42">
                  <c:v>40827</c:v>
                </c:pt>
                <c:pt idx="43">
                  <c:v>40826</c:v>
                </c:pt>
                <c:pt idx="44">
                  <c:v>40823</c:v>
                </c:pt>
                <c:pt idx="45">
                  <c:v>40822</c:v>
                </c:pt>
                <c:pt idx="46">
                  <c:v>40821</c:v>
                </c:pt>
                <c:pt idx="47">
                  <c:v>40820</c:v>
                </c:pt>
                <c:pt idx="48">
                  <c:v>40819</c:v>
                </c:pt>
                <c:pt idx="49">
                  <c:v>40816</c:v>
                </c:pt>
                <c:pt idx="50">
                  <c:v>40815</c:v>
                </c:pt>
                <c:pt idx="51">
                  <c:v>40814</c:v>
                </c:pt>
                <c:pt idx="52">
                  <c:v>40813</c:v>
                </c:pt>
                <c:pt idx="53">
                  <c:v>40812</c:v>
                </c:pt>
                <c:pt idx="54">
                  <c:v>40809</c:v>
                </c:pt>
                <c:pt idx="55">
                  <c:v>40808</c:v>
                </c:pt>
                <c:pt idx="56">
                  <c:v>40807</c:v>
                </c:pt>
                <c:pt idx="57">
                  <c:v>40806</c:v>
                </c:pt>
                <c:pt idx="58">
                  <c:v>40805</c:v>
                </c:pt>
                <c:pt idx="59">
                  <c:v>40802</c:v>
                </c:pt>
                <c:pt idx="60">
                  <c:v>40801</c:v>
                </c:pt>
                <c:pt idx="61">
                  <c:v>40800</c:v>
                </c:pt>
                <c:pt idx="62">
                  <c:v>40799</c:v>
                </c:pt>
                <c:pt idx="63">
                  <c:v>40798</c:v>
                </c:pt>
                <c:pt idx="64">
                  <c:v>40795</c:v>
                </c:pt>
                <c:pt idx="65">
                  <c:v>40794</c:v>
                </c:pt>
                <c:pt idx="66">
                  <c:v>40793</c:v>
                </c:pt>
                <c:pt idx="67">
                  <c:v>40792</c:v>
                </c:pt>
                <c:pt idx="68">
                  <c:v>40791</c:v>
                </c:pt>
                <c:pt idx="69">
                  <c:v>40788</c:v>
                </c:pt>
                <c:pt idx="70">
                  <c:v>40787</c:v>
                </c:pt>
                <c:pt idx="71">
                  <c:v>40786</c:v>
                </c:pt>
                <c:pt idx="72">
                  <c:v>40785</c:v>
                </c:pt>
                <c:pt idx="73">
                  <c:v>40784</c:v>
                </c:pt>
                <c:pt idx="74">
                  <c:v>40781</c:v>
                </c:pt>
                <c:pt idx="75">
                  <c:v>40780</c:v>
                </c:pt>
                <c:pt idx="76">
                  <c:v>40779</c:v>
                </c:pt>
                <c:pt idx="77">
                  <c:v>40778</c:v>
                </c:pt>
                <c:pt idx="78">
                  <c:v>40777</c:v>
                </c:pt>
                <c:pt idx="79">
                  <c:v>40774</c:v>
                </c:pt>
                <c:pt idx="80">
                  <c:v>40773</c:v>
                </c:pt>
                <c:pt idx="81">
                  <c:v>40772</c:v>
                </c:pt>
                <c:pt idx="82">
                  <c:v>40771</c:v>
                </c:pt>
                <c:pt idx="83">
                  <c:v>40770</c:v>
                </c:pt>
                <c:pt idx="84">
                  <c:v>40767</c:v>
                </c:pt>
                <c:pt idx="85">
                  <c:v>40766</c:v>
                </c:pt>
                <c:pt idx="86">
                  <c:v>40765</c:v>
                </c:pt>
                <c:pt idx="87">
                  <c:v>40764</c:v>
                </c:pt>
                <c:pt idx="88">
                  <c:v>40763</c:v>
                </c:pt>
                <c:pt idx="89">
                  <c:v>40760</c:v>
                </c:pt>
                <c:pt idx="90">
                  <c:v>40759</c:v>
                </c:pt>
                <c:pt idx="91">
                  <c:v>40758</c:v>
                </c:pt>
                <c:pt idx="92">
                  <c:v>40757</c:v>
                </c:pt>
                <c:pt idx="93">
                  <c:v>40756</c:v>
                </c:pt>
                <c:pt idx="94">
                  <c:v>40753</c:v>
                </c:pt>
                <c:pt idx="95">
                  <c:v>40752</c:v>
                </c:pt>
                <c:pt idx="96">
                  <c:v>40751</c:v>
                </c:pt>
                <c:pt idx="97">
                  <c:v>40750</c:v>
                </c:pt>
                <c:pt idx="98">
                  <c:v>40749</c:v>
                </c:pt>
                <c:pt idx="99">
                  <c:v>40746</c:v>
                </c:pt>
                <c:pt idx="100">
                  <c:v>40745</c:v>
                </c:pt>
                <c:pt idx="101">
                  <c:v>40744</c:v>
                </c:pt>
                <c:pt idx="102">
                  <c:v>40743</c:v>
                </c:pt>
                <c:pt idx="103">
                  <c:v>40742</c:v>
                </c:pt>
                <c:pt idx="104">
                  <c:v>40739</c:v>
                </c:pt>
                <c:pt idx="105">
                  <c:v>40738</c:v>
                </c:pt>
                <c:pt idx="106">
                  <c:v>40737</c:v>
                </c:pt>
                <c:pt idx="107">
                  <c:v>40736</c:v>
                </c:pt>
                <c:pt idx="108">
                  <c:v>40735</c:v>
                </c:pt>
                <c:pt idx="109">
                  <c:v>40732</c:v>
                </c:pt>
                <c:pt idx="110">
                  <c:v>40731</c:v>
                </c:pt>
                <c:pt idx="111">
                  <c:v>40730</c:v>
                </c:pt>
                <c:pt idx="112">
                  <c:v>40729</c:v>
                </c:pt>
                <c:pt idx="113">
                  <c:v>40728</c:v>
                </c:pt>
                <c:pt idx="114">
                  <c:v>40725</c:v>
                </c:pt>
                <c:pt idx="115">
                  <c:v>40724</c:v>
                </c:pt>
                <c:pt idx="116">
                  <c:v>40723</c:v>
                </c:pt>
                <c:pt idx="117">
                  <c:v>40722</c:v>
                </c:pt>
                <c:pt idx="118">
                  <c:v>40721</c:v>
                </c:pt>
                <c:pt idx="119">
                  <c:v>40718</c:v>
                </c:pt>
                <c:pt idx="120">
                  <c:v>40717</c:v>
                </c:pt>
                <c:pt idx="121">
                  <c:v>40716</c:v>
                </c:pt>
                <c:pt idx="122">
                  <c:v>40715</c:v>
                </c:pt>
                <c:pt idx="123">
                  <c:v>40714</c:v>
                </c:pt>
                <c:pt idx="124">
                  <c:v>40711</c:v>
                </c:pt>
                <c:pt idx="125">
                  <c:v>40710</c:v>
                </c:pt>
                <c:pt idx="126">
                  <c:v>40709</c:v>
                </c:pt>
                <c:pt idx="127">
                  <c:v>40708</c:v>
                </c:pt>
                <c:pt idx="128">
                  <c:v>40704</c:v>
                </c:pt>
                <c:pt idx="129">
                  <c:v>40703</c:v>
                </c:pt>
                <c:pt idx="130">
                  <c:v>40702</c:v>
                </c:pt>
                <c:pt idx="131">
                  <c:v>40701</c:v>
                </c:pt>
                <c:pt idx="132">
                  <c:v>40700</c:v>
                </c:pt>
                <c:pt idx="133">
                  <c:v>40697</c:v>
                </c:pt>
                <c:pt idx="134">
                  <c:v>40696</c:v>
                </c:pt>
                <c:pt idx="135">
                  <c:v>40695</c:v>
                </c:pt>
                <c:pt idx="136">
                  <c:v>40694</c:v>
                </c:pt>
                <c:pt idx="137">
                  <c:v>40693</c:v>
                </c:pt>
                <c:pt idx="138">
                  <c:v>40690</c:v>
                </c:pt>
                <c:pt idx="139">
                  <c:v>40689</c:v>
                </c:pt>
                <c:pt idx="140">
                  <c:v>40688</c:v>
                </c:pt>
                <c:pt idx="141">
                  <c:v>40687</c:v>
                </c:pt>
                <c:pt idx="142">
                  <c:v>40686</c:v>
                </c:pt>
                <c:pt idx="143">
                  <c:v>40683</c:v>
                </c:pt>
                <c:pt idx="144">
                  <c:v>40682</c:v>
                </c:pt>
                <c:pt idx="145">
                  <c:v>40681</c:v>
                </c:pt>
                <c:pt idx="146">
                  <c:v>40680</c:v>
                </c:pt>
                <c:pt idx="147">
                  <c:v>40679</c:v>
                </c:pt>
                <c:pt idx="148">
                  <c:v>40676</c:v>
                </c:pt>
                <c:pt idx="149">
                  <c:v>40675</c:v>
                </c:pt>
                <c:pt idx="150">
                  <c:v>40674</c:v>
                </c:pt>
                <c:pt idx="151">
                  <c:v>40673</c:v>
                </c:pt>
                <c:pt idx="152">
                  <c:v>40669</c:v>
                </c:pt>
                <c:pt idx="153">
                  <c:v>40668</c:v>
                </c:pt>
                <c:pt idx="154">
                  <c:v>40667</c:v>
                </c:pt>
                <c:pt idx="155">
                  <c:v>40666</c:v>
                </c:pt>
                <c:pt idx="156">
                  <c:v>40662</c:v>
                </c:pt>
                <c:pt idx="157">
                  <c:v>40661</c:v>
                </c:pt>
                <c:pt idx="158">
                  <c:v>40660</c:v>
                </c:pt>
                <c:pt idx="159">
                  <c:v>40659</c:v>
                </c:pt>
                <c:pt idx="160">
                  <c:v>40658</c:v>
                </c:pt>
                <c:pt idx="161">
                  <c:v>40655</c:v>
                </c:pt>
                <c:pt idx="162">
                  <c:v>40654</c:v>
                </c:pt>
                <c:pt idx="163">
                  <c:v>40653</c:v>
                </c:pt>
                <c:pt idx="164">
                  <c:v>40652</c:v>
                </c:pt>
                <c:pt idx="165">
                  <c:v>40651</c:v>
                </c:pt>
                <c:pt idx="166">
                  <c:v>40648</c:v>
                </c:pt>
                <c:pt idx="167">
                  <c:v>40647</c:v>
                </c:pt>
                <c:pt idx="168">
                  <c:v>40646</c:v>
                </c:pt>
                <c:pt idx="169">
                  <c:v>40645</c:v>
                </c:pt>
                <c:pt idx="170">
                  <c:v>40644</c:v>
                </c:pt>
                <c:pt idx="171">
                  <c:v>40641</c:v>
                </c:pt>
                <c:pt idx="172">
                  <c:v>40640</c:v>
                </c:pt>
                <c:pt idx="173">
                  <c:v>40639</c:v>
                </c:pt>
                <c:pt idx="174">
                  <c:v>40638</c:v>
                </c:pt>
                <c:pt idx="175">
                  <c:v>40637</c:v>
                </c:pt>
                <c:pt idx="176">
                  <c:v>40634</c:v>
                </c:pt>
                <c:pt idx="177">
                  <c:v>40633</c:v>
                </c:pt>
                <c:pt idx="178">
                  <c:v>40632</c:v>
                </c:pt>
                <c:pt idx="179">
                  <c:v>40631</c:v>
                </c:pt>
                <c:pt idx="180">
                  <c:v>40630</c:v>
                </c:pt>
                <c:pt idx="181">
                  <c:v>40627</c:v>
                </c:pt>
                <c:pt idx="182">
                  <c:v>40626</c:v>
                </c:pt>
                <c:pt idx="183">
                  <c:v>40625</c:v>
                </c:pt>
                <c:pt idx="184">
                  <c:v>40624</c:v>
                </c:pt>
                <c:pt idx="185">
                  <c:v>40623</c:v>
                </c:pt>
                <c:pt idx="186">
                  <c:v>40620</c:v>
                </c:pt>
                <c:pt idx="187">
                  <c:v>40619</c:v>
                </c:pt>
                <c:pt idx="188">
                  <c:v>40618</c:v>
                </c:pt>
                <c:pt idx="189">
                  <c:v>40617</c:v>
                </c:pt>
                <c:pt idx="190">
                  <c:v>40616</c:v>
                </c:pt>
                <c:pt idx="191">
                  <c:v>40613</c:v>
                </c:pt>
                <c:pt idx="192">
                  <c:v>40612</c:v>
                </c:pt>
                <c:pt idx="193">
                  <c:v>40611</c:v>
                </c:pt>
                <c:pt idx="194">
                  <c:v>40607</c:v>
                </c:pt>
                <c:pt idx="195">
                  <c:v>40606</c:v>
                </c:pt>
                <c:pt idx="196">
                  <c:v>40605</c:v>
                </c:pt>
                <c:pt idx="197">
                  <c:v>40604</c:v>
                </c:pt>
                <c:pt idx="198">
                  <c:v>40603</c:v>
                </c:pt>
                <c:pt idx="199">
                  <c:v>40602</c:v>
                </c:pt>
                <c:pt idx="200">
                  <c:v>40599</c:v>
                </c:pt>
                <c:pt idx="201">
                  <c:v>40598</c:v>
                </c:pt>
                <c:pt idx="202">
                  <c:v>40596</c:v>
                </c:pt>
                <c:pt idx="203">
                  <c:v>40595</c:v>
                </c:pt>
                <c:pt idx="204">
                  <c:v>40592</c:v>
                </c:pt>
                <c:pt idx="205">
                  <c:v>40591</c:v>
                </c:pt>
                <c:pt idx="206">
                  <c:v>40590</c:v>
                </c:pt>
                <c:pt idx="207">
                  <c:v>40589</c:v>
                </c:pt>
                <c:pt idx="208">
                  <c:v>40588</c:v>
                </c:pt>
                <c:pt idx="209">
                  <c:v>40585</c:v>
                </c:pt>
                <c:pt idx="210">
                  <c:v>40584</c:v>
                </c:pt>
                <c:pt idx="211">
                  <c:v>40583</c:v>
                </c:pt>
                <c:pt idx="212">
                  <c:v>40582</c:v>
                </c:pt>
                <c:pt idx="213">
                  <c:v>40581</c:v>
                </c:pt>
                <c:pt idx="214">
                  <c:v>40578</c:v>
                </c:pt>
                <c:pt idx="215">
                  <c:v>40577</c:v>
                </c:pt>
                <c:pt idx="216">
                  <c:v>40576</c:v>
                </c:pt>
                <c:pt idx="217">
                  <c:v>40575</c:v>
                </c:pt>
                <c:pt idx="218">
                  <c:v>40574</c:v>
                </c:pt>
                <c:pt idx="219">
                  <c:v>40571</c:v>
                </c:pt>
                <c:pt idx="220">
                  <c:v>40570</c:v>
                </c:pt>
                <c:pt idx="221">
                  <c:v>40569</c:v>
                </c:pt>
                <c:pt idx="222">
                  <c:v>40568</c:v>
                </c:pt>
                <c:pt idx="223">
                  <c:v>40567</c:v>
                </c:pt>
                <c:pt idx="224">
                  <c:v>40564</c:v>
                </c:pt>
                <c:pt idx="225">
                  <c:v>40563</c:v>
                </c:pt>
                <c:pt idx="226">
                  <c:v>40562</c:v>
                </c:pt>
                <c:pt idx="227">
                  <c:v>40561</c:v>
                </c:pt>
                <c:pt idx="228">
                  <c:v>40560</c:v>
                </c:pt>
                <c:pt idx="229">
                  <c:v>40557</c:v>
                </c:pt>
                <c:pt idx="230">
                  <c:v>40556</c:v>
                </c:pt>
                <c:pt idx="231">
                  <c:v>40555</c:v>
                </c:pt>
                <c:pt idx="232">
                  <c:v>40554</c:v>
                </c:pt>
                <c:pt idx="233">
                  <c:v>40542</c:v>
                </c:pt>
                <c:pt idx="234">
                  <c:v>40541</c:v>
                </c:pt>
                <c:pt idx="235">
                  <c:v>40540</c:v>
                </c:pt>
                <c:pt idx="236">
                  <c:v>40539</c:v>
                </c:pt>
                <c:pt idx="237">
                  <c:v>40536</c:v>
                </c:pt>
                <c:pt idx="238">
                  <c:v>40535</c:v>
                </c:pt>
                <c:pt idx="239">
                  <c:v>40534</c:v>
                </c:pt>
                <c:pt idx="240">
                  <c:v>40533</c:v>
                </c:pt>
                <c:pt idx="241">
                  <c:v>40532</c:v>
                </c:pt>
                <c:pt idx="242">
                  <c:v>40529</c:v>
                </c:pt>
                <c:pt idx="243">
                  <c:v>40528</c:v>
                </c:pt>
                <c:pt idx="244">
                  <c:v>40527</c:v>
                </c:pt>
                <c:pt idx="245">
                  <c:v>40526</c:v>
                </c:pt>
                <c:pt idx="246">
                  <c:v>40525</c:v>
                </c:pt>
                <c:pt idx="247">
                  <c:v>40568</c:v>
                </c:pt>
                <c:pt idx="248">
                  <c:v>40567</c:v>
                </c:pt>
                <c:pt idx="249">
                  <c:v>40564</c:v>
                </c:pt>
                <c:pt idx="250">
                  <c:v>40563</c:v>
                </c:pt>
                <c:pt idx="251">
                  <c:v>40562</c:v>
                </c:pt>
                <c:pt idx="252">
                  <c:v>40561</c:v>
                </c:pt>
                <c:pt idx="253">
                  <c:v>40560</c:v>
                </c:pt>
                <c:pt idx="254">
                  <c:v>40557</c:v>
                </c:pt>
                <c:pt idx="255">
                  <c:v>40556</c:v>
                </c:pt>
                <c:pt idx="256">
                  <c:v>40555</c:v>
                </c:pt>
                <c:pt idx="257">
                  <c:v>40554</c:v>
                </c:pt>
                <c:pt idx="258">
                  <c:v>40542</c:v>
                </c:pt>
                <c:pt idx="259">
                  <c:v>40541</c:v>
                </c:pt>
                <c:pt idx="260">
                  <c:v>40540</c:v>
                </c:pt>
                <c:pt idx="261">
                  <c:v>40539</c:v>
                </c:pt>
                <c:pt idx="262">
                  <c:v>40536</c:v>
                </c:pt>
                <c:pt idx="263">
                  <c:v>40535</c:v>
                </c:pt>
                <c:pt idx="264">
                  <c:v>40534</c:v>
                </c:pt>
                <c:pt idx="265">
                  <c:v>40533</c:v>
                </c:pt>
                <c:pt idx="266">
                  <c:v>40532</c:v>
                </c:pt>
                <c:pt idx="267">
                  <c:v>40529</c:v>
                </c:pt>
                <c:pt idx="268">
                  <c:v>40528</c:v>
                </c:pt>
                <c:pt idx="269">
                  <c:v>40527</c:v>
                </c:pt>
                <c:pt idx="270">
                  <c:v>40526</c:v>
                </c:pt>
                <c:pt idx="271">
                  <c:v>40525</c:v>
                </c:pt>
                <c:pt idx="272">
                  <c:v>40522</c:v>
                </c:pt>
                <c:pt idx="273">
                  <c:v>40521</c:v>
                </c:pt>
                <c:pt idx="274">
                  <c:v>40520</c:v>
                </c:pt>
                <c:pt idx="275">
                  <c:v>40519</c:v>
                </c:pt>
                <c:pt idx="276">
                  <c:v>40518</c:v>
                </c:pt>
                <c:pt idx="277">
                  <c:v>40515</c:v>
                </c:pt>
                <c:pt idx="278">
                  <c:v>40514</c:v>
                </c:pt>
                <c:pt idx="279">
                  <c:v>40513</c:v>
                </c:pt>
                <c:pt idx="280">
                  <c:v>40512</c:v>
                </c:pt>
                <c:pt idx="281">
                  <c:v>40511</c:v>
                </c:pt>
                <c:pt idx="282">
                  <c:v>40508</c:v>
                </c:pt>
                <c:pt idx="283">
                  <c:v>40507</c:v>
                </c:pt>
                <c:pt idx="284">
                  <c:v>40506</c:v>
                </c:pt>
                <c:pt idx="285">
                  <c:v>40505</c:v>
                </c:pt>
                <c:pt idx="286">
                  <c:v>40504</c:v>
                </c:pt>
                <c:pt idx="287">
                  <c:v>40501</c:v>
                </c:pt>
                <c:pt idx="288">
                  <c:v>40500</c:v>
                </c:pt>
                <c:pt idx="289">
                  <c:v>40499</c:v>
                </c:pt>
                <c:pt idx="290">
                  <c:v>40498</c:v>
                </c:pt>
                <c:pt idx="291">
                  <c:v>40497</c:v>
                </c:pt>
                <c:pt idx="292">
                  <c:v>40495</c:v>
                </c:pt>
                <c:pt idx="293">
                  <c:v>40494</c:v>
                </c:pt>
                <c:pt idx="294">
                  <c:v>40493</c:v>
                </c:pt>
                <c:pt idx="295">
                  <c:v>40492</c:v>
                </c:pt>
                <c:pt idx="296">
                  <c:v>40491</c:v>
                </c:pt>
                <c:pt idx="297">
                  <c:v>40490</c:v>
                </c:pt>
                <c:pt idx="298">
                  <c:v>40485</c:v>
                </c:pt>
                <c:pt idx="299">
                  <c:v>40484</c:v>
                </c:pt>
                <c:pt idx="300">
                  <c:v>40483</c:v>
                </c:pt>
                <c:pt idx="301">
                  <c:v>40480</c:v>
                </c:pt>
                <c:pt idx="302">
                  <c:v>40479</c:v>
                </c:pt>
                <c:pt idx="303">
                  <c:v>40478</c:v>
                </c:pt>
                <c:pt idx="304">
                  <c:v>40477</c:v>
                </c:pt>
                <c:pt idx="305">
                  <c:v>40476</c:v>
                </c:pt>
                <c:pt idx="306">
                  <c:v>40473</c:v>
                </c:pt>
                <c:pt idx="307">
                  <c:v>40472</c:v>
                </c:pt>
                <c:pt idx="308">
                  <c:v>40471</c:v>
                </c:pt>
                <c:pt idx="309">
                  <c:v>40470</c:v>
                </c:pt>
                <c:pt idx="310">
                  <c:v>40469</c:v>
                </c:pt>
                <c:pt idx="311">
                  <c:v>40466</c:v>
                </c:pt>
                <c:pt idx="312">
                  <c:v>40465</c:v>
                </c:pt>
                <c:pt idx="313">
                  <c:v>40464</c:v>
                </c:pt>
                <c:pt idx="314">
                  <c:v>40463</c:v>
                </c:pt>
                <c:pt idx="315">
                  <c:v>40462</c:v>
                </c:pt>
                <c:pt idx="316">
                  <c:v>40459</c:v>
                </c:pt>
                <c:pt idx="317">
                  <c:v>40458</c:v>
                </c:pt>
                <c:pt idx="318">
                  <c:v>40457</c:v>
                </c:pt>
                <c:pt idx="319">
                  <c:v>40456</c:v>
                </c:pt>
                <c:pt idx="320">
                  <c:v>40455</c:v>
                </c:pt>
                <c:pt idx="321">
                  <c:v>40452</c:v>
                </c:pt>
                <c:pt idx="322">
                  <c:v>40451</c:v>
                </c:pt>
                <c:pt idx="323">
                  <c:v>40450</c:v>
                </c:pt>
                <c:pt idx="324">
                  <c:v>40449</c:v>
                </c:pt>
                <c:pt idx="325">
                  <c:v>40448</c:v>
                </c:pt>
                <c:pt idx="326">
                  <c:v>40445</c:v>
                </c:pt>
                <c:pt idx="327">
                  <c:v>40444</c:v>
                </c:pt>
                <c:pt idx="328">
                  <c:v>40443</c:v>
                </c:pt>
                <c:pt idx="329">
                  <c:v>40442</c:v>
                </c:pt>
                <c:pt idx="330">
                  <c:v>40441</c:v>
                </c:pt>
                <c:pt idx="331">
                  <c:v>40438</c:v>
                </c:pt>
                <c:pt idx="332">
                  <c:v>40437</c:v>
                </c:pt>
                <c:pt idx="333">
                  <c:v>40436</c:v>
                </c:pt>
                <c:pt idx="334">
                  <c:v>40435</c:v>
                </c:pt>
                <c:pt idx="335">
                  <c:v>40434</c:v>
                </c:pt>
                <c:pt idx="336">
                  <c:v>40431</c:v>
                </c:pt>
                <c:pt idx="337">
                  <c:v>40430</c:v>
                </c:pt>
                <c:pt idx="338">
                  <c:v>40429</c:v>
                </c:pt>
                <c:pt idx="339">
                  <c:v>40428</c:v>
                </c:pt>
                <c:pt idx="340">
                  <c:v>40427</c:v>
                </c:pt>
                <c:pt idx="341">
                  <c:v>40424</c:v>
                </c:pt>
                <c:pt idx="342">
                  <c:v>40423</c:v>
                </c:pt>
                <c:pt idx="343">
                  <c:v>40422</c:v>
                </c:pt>
                <c:pt idx="344">
                  <c:v>40421</c:v>
                </c:pt>
                <c:pt idx="345">
                  <c:v>40420</c:v>
                </c:pt>
                <c:pt idx="346">
                  <c:v>40417</c:v>
                </c:pt>
                <c:pt idx="347">
                  <c:v>40416</c:v>
                </c:pt>
                <c:pt idx="348">
                  <c:v>40415</c:v>
                </c:pt>
                <c:pt idx="349">
                  <c:v>40414</c:v>
                </c:pt>
                <c:pt idx="350">
                  <c:v>40413</c:v>
                </c:pt>
                <c:pt idx="351">
                  <c:v>40410</c:v>
                </c:pt>
                <c:pt idx="352">
                  <c:v>40409</c:v>
                </c:pt>
                <c:pt idx="353">
                  <c:v>40408</c:v>
                </c:pt>
                <c:pt idx="354">
                  <c:v>40407</c:v>
                </c:pt>
                <c:pt idx="355">
                  <c:v>40406</c:v>
                </c:pt>
                <c:pt idx="356">
                  <c:v>40403</c:v>
                </c:pt>
                <c:pt idx="357">
                  <c:v>40402</c:v>
                </c:pt>
                <c:pt idx="358">
                  <c:v>40401</c:v>
                </c:pt>
                <c:pt idx="359">
                  <c:v>40400</c:v>
                </c:pt>
                <c:pt idx="360">
                  <c:v>40399</c:v>
                </c:pt>
                <c:pt idx="361">
                  <c:v>40396</c:v>
                </c:pt>
                <c:pt idx="362">
                  <c:v>40395</c:v>
                </c:pt>
                <c:pt idx="363">
                  <c:v>40394</c:v>
                </c:pt>
                <c:pt idx="364">
                  <c:v>40393</c:v>
                </c:pt>
                <c:pt idx="365">
                  <c:v>40392</c:v>
                </c:pt>
                <c:pt idx="366">
                  <c:v>40389</c:v>
                </c:pt>
                <c:pt idx="367">
                  <c:v>40388</c:v>
                </c:pt>
                <c:pt idx="368">
                  <c:v>40387</c:v>
                </c:pt>
                <c:pt idx="369">
                  <c:v>40386</c:v>
                </c:pt>
                <c:pt idx="370">
                  <c:v>40385</c:v>
                </c:pt>
                <c:pt idx="371">
                  <c:v>40382</c:v>
                </c:pt>
                <c:pt idx="372">
                  <c:v>40381</c:v>
                </c:pt>
                <c:pt idx="373">
                  <c:v>40380</c:v>
                </c:pt>
                <c:pt idx="374">
                  <c:v>40379</c:v>
                </c:pt>
                <c:pt idx="375">
                  <c:v>40378</c:v>
                </c:pt>
                <c:pt idx="376">
                  <c:v>40375</c:v>
                </c:pt>
                <c:pt idx="377">
                  <c:v>40374</c:v>
                </c:pt>
                <c:pt idx="378">
                  <c:v>40373</c:v>
                </c:pt>
                <c:pt idx="379">
                  <c:v>40372</c:v>
                </c:pt>
                <c:pt idx="380">
                  <c:v>40371</c:v>
                </c:pt>
                <c:pt idx="381">
                  <c:v>40368</c:v>
                </c:pt>
                <c:pt idx="382">
                  <c:v>40367</c:v>
                </c:pt>
                <c:pt idx="383">
                  <c:v>40366</c:v>
                </c:pt>
                <c:pt idx="384">
                  <c:v>40365</c:v>
                </c:pt>
                <c:pt idx="385">
                  <c:v>40364</c:v>
                </c:pt>
                <c:pt idx="386">
                  <c:v>40361</c:v>
                </c:pt>
                <c:pt idx="387">
                  <c:v>40360</c:v>
                </c:pt>
                <c:pt idx="388">
                  <c:v>40359</c:v>
                </c:pt>
                <c:pt idx="389">
                  <c:v>40358</c:v>
                </c:pt>
                <c:pt idx="390">
                  <c:v>40357</c:v>
                </c:pt>
                <c:pt idx="391">
                  <c:v>40354</c:v>
                </c:pt>
                <c:pt idx="392">
                  <c:v>40353</c:v>
                </c:pt>
                <c:pt idx="393">
                  <c:v>40352</c:v>
                </c:pt>
                <c:pt idx="394">
                  <c:v>40351</c:v>
                </c:pt>
                <c:pt idx="395">
                  <c:v>40350</c:v>
                </c:pt>
                <c:pt idx="396">
                  <c:v>40347</c:v>
                </c:pt>
                <c:pt idx="397">
                  <c:v>40346</c:v>
                </c:pt>
                <c:pt idx="398">
                  <c:v>40345</c:v>
                </c:pt>
                <c:pt idx="399">
                  <c:v>40344</c:v>
                </c:pt>
                <c:pt idx="400">
                  <c:v>40340</c:v>
                </c:pt>
                <c:pt idx="401">
                  <c:v>40339</c:v>
                </c:pt>
                <c:pt idx="402">
                  <c:v>40338</c:v>
                </c:pt>
                <c:pt idx="403">
                  <c:v>40337</c:v>
                </c:pt>
                <c:pt idx="404">
                  <c:v>40336</c:v>
                </c:pt>
                <c:pt idx="405">
                  <c:v>40333</c:v>
                </c:pt>
                <c:pt idx="406">
                  <c:v>40332</c:v>
                </c:pt>
                <c:pt idx="407">
                  <c:v>40331</c:v>
                </c:pt>
                <c:pt idx="408">
                  <c:v>40330</c:v>
                </c:pt>
                <c:pt idx="409">
                  <c:v>40329</c:v>
                </c:pt>
                <c:pt idx="410">
                  <c:v>40326</c:v>
                </c:pt>
                <c:pt idx="411">
                  <c:v>40325</c:v>
                </c:pt>
                <c:pt idx="412">
                  <c:v>40324</c:v>
                </c:pt>
                <c:pt idx="413">
                  <c:v>40323</c:v>
                </c:pt>
                <c:pt idx="414">
                  <c:v>40322</c:v>
                </c:pt>
                <c:pt idx="415">
                  <c:v>40319</c:v>
                </c:pt>
                <c:pt idx="416">
                  <c:v>40318</c:v>
                </c:pt>
                <c:pt idx="417">
                  <c:v>40317</c:v>
                </c:pt>
                <c:pt idx="418">
                  <c:v>40316</c:v>
                </c:pt>
                <c:pt idx="419">
                  <c:v>40315</c:v>
                </c:pt>
                <c:pt idx="420">
                  <c:v>40312</c:v>
                </c:pt>
                <c:pt idx="421">
                  <c:v>40311</c:v>
                </c:pt>
                <c:pt idx="422">
                  <c:v>40310</c:v>
                </c:pt>
                <c:pt idx="423">
                  <c:v>40309</c:v>
                </c:pt>
                <c:pt idx="424">
                  <c:v>40305</c:v>
                </c:pt>
                <c:pt idx="425">
                  <c:v>40304</c:v>
                </c:pt>
                <c:pt idx="426">
                  <c:v>40303</c:v>
                </c:pt>
                <c:pt idx="427">
                  <c:v>40302</c:v>
                </c:pt>
                <c:pt idx="428">
                  <c:v>40298</c:v>
                </c:pt>
                <c:pt idx="429">
                  <c:v>40297</c:v>
                </c:pt>
                <c:pt idx="430">
                  <c:v>40296</c:v>
                </c:pt>
                <c:pt idx="431">
                  <c:v>40295</c:v>
                </c:pt>
                <c:pt idx="432">
                  <c:v>40294</c:v>
                </c:pt>
                <c:pt idx="433">
                  <c:v>40291</c:v>
                </c:pt>
                <c:pt idx="434">
                  <c:v>40290</c:v>
                </c:pt>
                <c:pt idx="435">
                  <c:v>40289</c:v>
                </c:pt>
                <c:pt idx="436">
                  <c:v>40288</c:v>
                </c:pt>
                <c:pt idx="437">
                  <c:v>40287</c:v>
                </c:pt>
                <c:pt idx="438">
                  <c:v>40284</c:v>
                </c:pt>
                <c:pt idx="439">
                  <c:v>40283</c:v>
                </c:pt>
                <c:pt idx="440">
                  <c:v>40282</c:v>
                </c:pt>
                <c:pt idx="441">
                  <c:v>40281</c:v>
                </c:pt>
                <c:pt idx="442">
                  <c:v>40280</c:v>
                </c:pt>
                <c:pt idx="443">
                  <c:v>40277</c:v>
                </c:pt>
                <c:pt idx="444">
                  <c:v>40276</c:v>
                </c:pt>
                <c:pt idx="445">
                  <c:v>40275</c:v>
                </c:pt>
                <c:pt idx="446">
                  <c:v>40274</c:v>
                </c:pt>
                <c:pt idx="447">
                  <c:v>40273</c:v>
                </c:pt>
                <c:pt idx="448">
                  <c:v>40270</c:v>
                </c:pt>
                <c:pt idx="449">
                  <c:v>40269</c:v>
                </c:pt>
                <c:pt idx="450">
                  <c:v>40268</c:v>
                </c:pt>
                <c:pt idx="451">
                  <c:v>40267</c:v>
                </c:pt>
                <c:pt idx="452">
                  <c:v>40266</c:v>
                </c:pt>
                <c:pt idx="453">
                  <c:v>40263</c:v>
                </c:pt>
                <c:pt idx="454">
                  <c:v>40262</c:v>
                </c:pt>
                <c:pt idx="455">
                  <c:v>40261</c:v>
                </c:pt>
                <c:pt idx="456">
                  <c:v>40260</c:v>
                </c:pt>
                <c:pt idx="457">
                  <c:v>40259</c:v>
                </c:pt>
                <c:pt idx="458">
                  <c:v>40256</c:v>
                </c:pt>
                <c:pt idx="459">
                  <c:v>40255</c:v>
                </c:pt>
                <c:pt idx="460">
                  <c:v>40254</c:v>
                </c:pt>
                <c:pt idx="461">
                  <c:v>40253</c:v>
                </c:pt>
                <c:pt idx="462">
                  <c:v>40252</c:v>
                </c:pt>
                <c:pt idx="463">
                  <c:v>40249</c:v>
                </c:pt>
                <c:pt idx="464">
                  <c:v>40248</c:v>
                </c:pt>
                <c:pt idx="465">
                  <c:v>40247</c:v>
                </c:pt>
                <c:pt idx="466">
                  <c:v>40246</c:v>
                </c:pt>
                <c:pt idx="467">
                  <c:v>40242</c:v>
                </c:pt>
                <c:pt idx="468">
                  <c:v>40241</c:v>
                </c:pt>
                <c:pt idx="469">
                  <c:v>40240</c:v>
                </c:pt>
                <c:pt idx="470">
                  <c:v>40239</c:v>
                </c:pt>
                <c:pt idx="471">
                  <c:v>40238</c:v>
                </c:pt>
                <c:pt idx="472">
                  <c:v>40236</c:v>
                </c:pt>
                <c:pt idx="473">
                  <c:v>40235</c:v>
                </c:pt>
                <c:pt idx="474">
                  <c:v>40234</c:v>
                </c:pt>
                <c:pt idx="475">
                  <c:v>40233</c:v>
                </c:pt>
                <c:pt idx="476">
                  <c:v>40228</c:v>
                </c:pt>
                <c:pt idx="477">
                  <c:v>40227</c:v>
                </c:pt>
                <c:pt idx="478">
                  <c:v>40226</c:v>
                </c:pt>
                <c:pt idx="479">
                  <c:v>40225</c:v>
                </c:pt>
                <c:pt idx="480">
                  <c:v>40224</c:v>
                </c:pt>
                <c:pt idx="481">
                  <c:v>40221</c:v>
                </c:pt>
                <c:pt idx="482">
                  <c:v>40220</c:v>
                </c:pt>
                <c:pt idx="483">
                  <c:v>40219</c:v>
                </c:pt>
                <c:pt idx="484">
                  <c:v>40218</c:v>
                </c:pt>
                <c:pt idx="485">
                  <c:v>40217</c:v>
                </c:pt>
                <c:pt idx="486">
                  <c:v>40214</c:v>
                </c:pt>
                <c:pt idx="487">
                  <c:v>40213</c:v>
                </c:pt>
                <c:pt idx="488">
                  <c:v>40212</c:v>
                </c:pt>
                <c:pt idx="489">
                  <c:v>40211</c:v>
                </c:pt>
                <c:pt idx="490">
                  <c:v>40210</c:v>
                </c:pt>
                <c:pt idx="491">
                  <c:v>40207</c:v>
                </c:pt>
                <c:pt idx="492">
                  <c:v>40206</c:v>
                </c:pt>
                <c:pt idx="493">
                  <c:v>40205</c:v>
                </c:pt>
                <c:pt idx="494">
                  <c:v>40204</c:v>
                </c:pt>
                <c:pt idx="495">
                  <c:v>40203</c:v>
                </c:pt>
                <c:pt idx="496">
                  <c:v>40200</c:v>
                </c:pt>
                <c:pt idx="497">
                  <c:v>40199</c:v>
                </c:pt>
                <c:pt idx="498">
                  <c:v>40198</c:v>
                </c:pt>
                <c:pt idx="499">
                  <c:v>40197</c:v>
                </c:pt>
                <c:pt idx="500">
                  <c:v>40196</c:v>
                </c:pt>
                <c:pt idx="501">
                  <c:v>40193</c:v>
                </c:pt>
                <c:pt idx="502">
                  <c:v>40192</c:v>
                </c:pt>
                <c:pt idx="503">
                  <c:v>40191</c:v>
                </c:pt>
                <c:pt idx="504">
                  <c:v>40190</c:v>
                </c:pt>
                <c:pt idx="505">
                  <c:v>40189</c:v>
                </c:pt>
                <c:pt idx="506">
                  <c:v>40178</c:v>
                </c:pt>
                <c:pt idx="507">
                  <c:v>40177</c:v>
                </c:pt>
                <c:pt idx="508">
                  <c:v>40176</c:v>
                </c:pt>
                <c:pt idx="509">
                  <c:v>40175</c:v>
                </c:pt>
                <c:pt idx="510">
                  <c:v>40172</c:v>
                </c:pt>
                <c:pt idx="511">
                  <c:v>40171</c:v>
                </c:pt>
                <c:pt idx="512">
                  <c:v>40170</c:v>
                </c:pt>
                <c:pt idx="513">
                  <c:v>40169</c:v>
                </c:pt>
                <c:pt idx="514">
                  <c:v>40168</c:v>
                </c:pt>
                <c:pt idx="515">
                  <c:v>40165</c:v>
                </c:pt>
                <c:pt idx="516">
                  <c:v>40164</c:v>
                </c:pt>
                <c:pt idx="517">
                  <c:v>40163</c:v>
                </c:pt>
                <c:pt idx="518">
                  <c:v>40162</c:v>
                </c:pt>
                <c:pt idx="519">
                  <c:v>40161</c:v>
                </c:pt>
                <c:pt idx="520">
                  <c:v>40158</c:v>
                </c:pt>
                <c:pt idx="521">
                  <c:v>40157</c:v>
                </c:pt>
                <c:pt idx="522">
                  <c:v>40156</c:v>
                </c:pt>
                <c:pt idx="523">
                  <c:v>40155</c:v>
                </c:pt>
                <c:pt idx="524">
                  <c:v>40154</c:v>
                </c:pt>
                <c:pt idx="525">
                  <c:v>40151</c:v>
                </c:pt>
                <c:pt idx="526">
                  <c:v>40150</c:v>
                </c:pt>
                <c:pt idx="527">
                  <c:v>40149</c:v>
                </c:pt>
                <c:pt idx="528">
                  <c:v>40148</c:v>
                </c:pt>
                <c:pt idx="529">
                  <c:v>40147</c:v>
                </c:pt>
                <c:pt idx="530">
                  <c:v>40144</c:v>
                </c:pt>
                <c:pt idx="531">
                  <c:v>40143</c:v>
                </c:pt>
                <c:pt idx="532">
                  <c:v>40142</c:v>
                </c:pt>
                <c:pt idx="533">
                  <c:v>40141</c:v>
                </c:pt>
                <c:pt idx="534">
                  <c:v>40140</c:v>
                </c:pt>
                <c:pt idx="535">
                  <c:v>40137</c:v>
                </c:pt>
                <c:pt idx="536">
                  <c:v>40136</c:v>
                </c:pt>
                <c:pt idx="537">
                  <c:v>40135</c:v>
                </c:pt>
                <c:pt idx="538">
                  <c:v>40134</c:v>
                </c:pt>
                <c:pt idx="539">
                  <c:v>40133</c:v>
                </c:pt>
                <c:pt idx="540">
                  <c:v>40130</c:v>
                </c:pt>
                <c:pt idx="541">
                  <c:v>40129</c:v>
                </c:pt>
                <c:pt idx="542">
                  <c:v>40128</c:v>
                </c:pt>
                <c:pt idx="543">
                  <c:v>40127</c:v>
                </c:pt>
                <c:pt idx="544">
                  <c:v>40126</c:v>
                </c:pt>
                <c:pt idx="545">
                  <c:v>40123</c:v>
                </c:pt>
                <c:pt idx="546">
                  <c:v>40122</c:v>
                </c:pt>
                <c:pt idx="547">
                  <c:v>40120</c:v>
                </c:pt>
                <c:pt idx="548">
                  <c:v>40119</c:v>
                </c:pt>
                <c:pt idx="549">
                  <c:v>40116</c:v>
                </c:pt>
                <c:pt idx="550">
                  <c:v>40115</c:v>
                </c:pt>
                <c:pt idx="551">
                  <c:v>40114</c:v>
                </c:pt>
                <c:pt idx="552">
                  <c:v>40113</c:v>
                </c:pt>
              </c:numCache>
            </c:numRef>
          </c:cat>
          <c:val>
            <c:numRef>
              <c:f>chart9!$B$1:$B$553</c:f>
              <c:numCache>
                <c:formatCode>General</c:formatCode>
                <c:ptCount val="553"/>
                <c:pt idx="0">
                  <c:v>8.84</c:v>
                </c:pt>
                <c:pt idx="1">
                  <c:v>8.7900000000000009</c:v>
                </c:pt>
                <c:pt idx="2">
                  <c:v>8.8500000000000068</c:v>
                </c:pt>
                <c:pt idx="3">
                  <c:v>8.7900000000000009</c:v>
                </c:pt>
                <c:pt idx="4">
                  <c:v>8.81</c:v>
                </c:pt>
                <c:pt idx="5">
                  <c:v>8.8700000000000028</c:v>
                </c:pt>
                <c:pt idx="6">
                  <c:v>8.82</c:v>
                </c:pt>
                <c:pt idx="7">
                  <c:v>8.8000000000000007</c:v>
                </c:pt>
                <c:pt idx="8">
                  <c:v>8.84</c:v>
                </c:pt>
                <c:pt idx="9">
                  <c:v>8.77</c:v>
                </c:pt>
                <c:pt idx="10">
                  <c:v>8.82</c:v>
                </c:pt>
                <c:pt idx="11">
                  <c:v>8.7800000000000011</c:v>
                </c:pt>
                <c:pt idx="12">
                  <c:v>8.75</c:v>
                </c:pt>
                <c:pt idx="13">
                  <c:v>8.7399999999999984</c:v>
                </c:pt>
                <c:pt idx="14">
                  <c:v>8.69</c:v>
                </c:pt>
                <c:pt idx="15">
                  <c:v>8.68</c:v>
                </c:pt>
                <c:pt idx="16">
                  <c:v>8.7100000000000009</c:v>
                </c:pt>
                <c:pt idx="17">
                  <c:v>8.7000000000000011</c:v>
                </c:pt>
                <c:pt idx="18">
                  <c:v>8.6399999999999988</c:v>
                </c:pt>
                <c:pt idx="19">
                  <c:v>8.6399999999999988</c:v>
                </c:pt>
                <c:pt idx="20">
                  <c:v>8.69</c:v>
                </c:pt>
                <c:pt idx="21">
                  <c:v>8.629999999999999</c:v>
                </c:pt>
                <c:pt idx="22">
                  <c:v>8.61</c:v>
                </c:pt>
                <c:pt idx="23">
                  <c:v>8.65</c:v>
                </c:pt>
                <c:pt idx="24">
                  <c:v>8.57</c:v>
                </c:pt>
                <c:pt idx="25">
                  <c:v>8.57</c:v>
                </c:pt>
                <c:pt idx="26">
                  <c:v>8.49</c:v>
                </c:pt>
                <c:pt idx="27">
                  <c:v>8.4700000000000006</c:v>
                </c:pt>
                <c:pt idx="28">
                  <c:v>8.32</c:v>
                </c:pt>
                <c:pt idx="29">
                  <c:v>8.43</c:v>
                </c:pt>
                <c:pt idx="30">
                  <c:v>8.48</c:v>
                </c:pt>
                <c:pt idx="31">
                  <c:v>8.6</c:v>
                </c:pt>
                <c:pt idx="32">
                  <c:v>8.65</c:v>
                </c:pt>
                <c:pt idx="33">
                  <c:v>8.68</c:v>
                </c:pt>
                <c:pt idx="34">
                  <c:v>8.69</c:v>
                </c:pt>
                <c:pt idx="35">
                  <c:v>8.7100000000000009</c:v>
                </c:pt>
                <c:pt idx="36">
                  <c:v>8.68</c:v>
                </c:pt>
                <c:pt idx="37">
                  <c:v>8.69</c:v>
                </c:pt>
                <c:pt idx="38">
                  <c:v>8.7399999999999984</c:v>
                </c:pt>
                <c:pt idx="39">
                  <c:v>8.7100000000000009</c:v>
                </c:pt>
                <c:pt idx="40">
                  <c:v>8.69</c:v>
                </c:pt>
                <c:pt idx="41">
                  <c:v>8.81</c:v>
                </c:pt>
                <c:pt idx="42">
                  <c:v>8.7399999999999984</c:v>
                </c:pt>
                <c:pt idx="43">
                  <c:v>8.8800000000000008</c:v>
                </c:pt>
                <c:pt idx="44">
                  <c:v>8.92</c:v>
                </c:pt>
                <c:pt idx="45">
                  <c:v>8.9700000000000006</c:v>
                </c:pt>
                <c:pt idx="46">
                  <c:v>9.0500000000000007</c:v>
                </c:pt>
                <c:pt idx="47">
                  <c:v>8.82</c:v>
                </c:pt>
                <c:pt idx="48">
                  <c:v>8.61</c:v>
                </c:pt>
                <c:pt idx="49">
                  <c:v>8.42</c:v>
                </c:pt>
                <c:pt idx="50">
                  <c:v>8.629999999999999</c:v>
                </c:pt>
                <c:pt idx="51">
                  <c:v>8.65</c:v>
                </c:pt>
                <c:pt idx="52">
                  <c:v>8.620000000000001</c:v>
                </c:pt>
                <c:pt idx="53">
                  <c:v>8.75</c:v>
                </c:pt>
                <c:pt idx="54">
                  <c:v>8.69</c:v>
                </c:pt>
                <c:pt idx="55">
                  <c:v>8.31</c:v>
                </c:pt>
                <c:pt idx="56">
                  <c:v>7.96</c:v>
                </c:pt>
                <c:pt idx="57">
                  <c:v>7.91</c:v>
                </c:pt>
                <c:pt idx="58">
                  <c:v>7.85</c:v>
                </c:pt>
                <c:pt idx="59">
                  <c:v>7.8599999999999985</c:v>
                </c:pt>
                <c:pt idx="60">
                  <c:v>7.7700000000000014</c:v>
                </c:pt>
                <c:pt idx="61">
                  <c:v>7.68</c:v>
                </c:pt>
                <c:pt idx="62">
                  <c:v>7.6199999999999966</c:v>
                </c:pt>
                <c:pt idx="63">
                  <c:v>7.6499999999999995</c:v>
                </c:pt>
                <c:pt idx="64">
                  <c:v>7.64</c:v>
                </c:pt>
                <c:pt idx="65">
                  <c:v>7.6199999999999966</c:v>
                </c:pt>
                <c:pt idx="66">
                  <c:v>7.63</c:v>
                </c:pt>
                <c:pt idx="67">
                  <c:v>7.68</c:v>
                </c:pt>
                <c:pt idx="68">
                  <c:v>7.6599999999999975</c:v>
                </c:pt>
                <c:pt idx="69">
                  <c:v>7.6</c:v>
                </c:pt>
                <c:pt idx="70">
                  <c:v>7.56</c:v>
                </c:pt>
                <c:pt idx="71">
                  <c:v>7.55</c:v>
                </c:pt>
                <c:pt idx="72">
                  <c:v>7.64</c:v>
                </c:pt>
                <c:pt idx="73">
                  <c:v>7.6199999999999966</c:v>
                </c:pt>
                <c:pt idx="74">
                  <c:v>7.76</c:v>
                </c:pt>
                <c:pt idx="75">
                  <c:v>7.71</c:v>
                </c:pt>
                <c:pt idx="76">
                  <c:v>7.6899999999999995</c:v>
                </c:pt>
                <c:pt idx="77">
                  <c:v>7.6499999999999995</c:v>
                </c:pt>
                <c:pt idx="78">
                  <c:v>7.6599999999999975</c:v>
                </c:pt>
                <c:pt idx="79">
                  <c:v>7.72</c:v>
                </c:pt>
                <c:pt idx="80">
                  <c:v>7.6199999999999966</c:v>
                </c:pt>
                <c:pt idx="81">
                  <c:v>7.56</c:v>
                </c:pt>
                <c:pt idx="82">
                  <c:v>7.7</c:v>
                </c:pt>
                <c:pt idx="83">
                  <c:v>7.6899999999999995</c:v>
                </c:pt>
                <c:pt idx="84">
                  <c:v>7.74</c:v>
                </c:pt>
                <c:pt idx="85">
                  <c:v>7.74</c:v>
                </c:pt>
                <c:pt idx="86">
                  <c:v>7.58</c:v>
                </c:pt>
                <c:pt idx="87">
                  <c:v>7.54</c:v>
                </c:pt>
                <c:pt idx="88">
                  <c:v>7.24</c:v>
                </c:pt>
                <c:pt idx="89">
                  <c:v>7.08</c:v>
                </c:pt>
                <c:pt idx="90">
                  <c:v>6.9700000000000024</c:v>
                </c:pt>
                <c:pt idx="91">
                  <c:v>6.98</c:v>
                </c:pt>
                <c:pt idx="92">
                  <c:v>6.95</c:v>
                </c:pt>
                <c:pt idx="93">
                  <c:v>6.94</c:v>
                </c:pt>
                <c:pt idx="94">
                  <c:v>6.96</c:v>
                </c:pt>
                <c:pt idx="95">
                  <c:v>7.06</c:v>
                </c:pt>
                <c:pt idx="96">
                  <c:v>7.08</c:v>
                </c:pt>
                <c:pt idx="97">
                  <c:v>7.08</c:v>
                </c:pt>
                <c:pt idx="98">
                  <c:v>7.1</c:v>
                </c:pt>
                <c:pt idx="99">
                  <c:v>7.04</c:v>
                </c:pt>
                <c:pt idx="100">
                  <c:v>6.98</c:v>
                </c:pt>
                <c:pt idx="101">
                  <c:v>7</c:v>
                </c:pt>
                <c:pt idx="102">
                  <c:v>7.03</c:v>
                </c:pt>
                <c:pt idx="103">
                  <c:v>7.04</c:v>
                </c:pt>
                <c:pt idx="104">
                  <c:v>7.03</c:v>
                </c:pt>
                <c:pt idx="105">
                  <c:v>7.03</c:v>
                </c:pt>
                <c:pt idx="106">
                  <c:v>6.8599999999999985</c:v>
                </c:pt>
                <c:pt idx="107">
                  <c:v>7.09</c:v>
                </c:pt>
                <c:pt idx="108">
                  <c:v>7.07</c:v>
                </c:pt>
                <c:pt idx="109">
                  <c:v>7.02</c:v>
                </c:pt>
                <c:pt idx="110">
                  <c:v>7.07</c:v>
                </c:pt>
                <c:pt idx="111">
                  <c:v>7.06</c:v>
                </c:pt>
                <c:pt idx="112">
                  <c:v>7.1</c:v>
                </c:pt>
                <c:pt idx="113">
                  <c:v>7.1</c:v>
                </c:pt>
                <c:pt idx="114">
                  <c:v>7.1099999999999985</c:v>
                </c:pt>
                <c:pt idx="115">
                  <c:v>7.13</c:v>
                </c:pt>
                <c:pt idx="116">
                  <c:v>7.1499999999999995</c:v>
                </c:pt>
                <c:pt idx="117">
                  <c:v>7.14</c:v>
                </c:pt>
                <c:pt idx="118">
                  <c:v>7.13</c:v>
                </c:pt>
                <c:pt idx="119">
                  <c:v>7.14</c:v>
                </c:pt>
                <c:pt idx="120">
                  <c:v>7.1499999999999995</c:v>
                </c:pt>
                <c:pt idx="121">
                  <c:v>7.2</c:v>
                </c:pt>
                <c:pt idx="122">
                  <c:v>7.2</c:v>
                </c:pt>
                <c:pt idx="123">
                  <c:v>7.23</c:v>
                </c:pt>
                <c:pt idx="124">
                  <c:v>7.1899999999999995</c:v>
                </c:pt>
                <c:pt idx="125">
                  <c:v>7.23</c:v>
                </c:pt>
                <c:pt idx="126">
                  <c:v>7.06</c:v>
                </c:pt>
                <c:pt idx="127">
                  <c:v>7.02</c:v>
                </c:pt>
                <c:pt idx="128">
                  <c:v>7.05</c:v>
                </c:pt>
                <c:pt idx="129">
                  <c:v>7.1</c:v>
                </c:pt>
                <c:pt idx="130">
                  <c:v>7.1199999999999966</c:v>
                </c:pt>
                <c:pt idx="131">
                  <c:v>7.1099999999999985</c:v>
                </c:pt>
                <c:pt idx="132">
                  <c:v>7.13</c:v>
                </c:pt>
                <c:pt idx="133">
                  <c:v>7.14</c:v>
                </c:pt>
                <c:pt idx="134">
                  <c:v>7.17</c:v>
                </c:pt>
                <c:pt idx="135">
                  <c:v>7.2</c:v>
                </c:pt>
                <c:pt idx="136">
                  <c:v>7.2</c:v>
                </c:pt>
                <c:pt idx="137">
                  <c:v>7.29</c:v>
                </c:pt>
                <c:pt idx="138">
                  <c:v>7.26</c:v>
                </c:pt>
                <c:pt idx="139">
                  <c:v>7.22</c:v>
                </c:pt>
                <c:pt idx="140">
                  <c:v>7.22</c:v>
                </c:pt>
                <c:pt idx="141">
                  <c:v>7.21</c:v>
                </c:pt>
                <c:pt idx="142">
                  <c:v>7.23</c:v>
                </c:pt>
                <c:pt idx="143">
                  <c:v>7.17</c:v>
                </c:pt>
                <c:pt idx="144">
                  <c:v>7.18</c:v>
                </c:pt>
                <c:pt idx="145">
                  <c:v>7.2</c:v>
                </c:pt>
                <c:pt idx="146">
                  <c:v>7.1899999999999995</c:v>
                </c:pt>
                <c:pt idx="147">
                  <c:v>7.21</c:v>
                </c:pt>
                <c:pt idx="148">
                  <c:v>7.1899999999999995</c:v>
                </c:pt>
                <c:pt idx="149">
                  <c:v>7.26</c:v>
                </c:pt>
                <c:pt idx="150">
                  <c:v>7.1199999999999966</c:v>
                </c:pt>
                <c:pt idx="151">
                  <c:v>7.17</c:v>
                </c:pt>
                <c:pt idx="152">
                  <c:v>7.1899999999999995</c:v>
                </c:pt>
                <c:pt idx="153">
                  <c:v>7.1899999999999995</c:v>
                </c:pt>
                <c:pt idx="154">
                  <c:v>7.18</c:v>
                </c:pt>
                <c:pt idx="155">
                  <c:v>7.17</c:v>
                </c:pt>
                <c:pt idx="156">
                  <c:v>7.1</c:v>
                </c:pt>
                <c:pt idx="157">
                  <c:v>7.1099999999999985</c:v>
                </c:pt>
                <c:pt idx="158">
                  <c:v>7.09</c:v>
                </c:pt>
                <c:pt idx="159">
                  <c:v>7.1199999999999966</c:v>
                </c:pt>
                <c:pt idx="160">
                  <c:v>7.09</c:v>
                </c:pt>
                <c:pt idx="161">
                  <c:v>7.13</c:v>
                </c:pt>
                <c:pt idx="162">
                  <c:v>7.14</c:v>
                </c:pt>
                <c:pt idx="163">
                  <c:v>7.18</c:v>
                </c:pt>
                <c:pt idx="164">
                  <c:v>7.1599999999999975</c:v>
                </c:pt>
                <c:pt idx="165">
                  <c:v>7.14</c:v>
                </c:pt>
                <c:pt idx="166">
                  <c:v>7.13</c:v>
                </c:pt>
                <c:pt idx="167">
                  <c:v>7.09</c:v>
                </c:pt>
                <c:pt idx="168">
                  <c:v>7.06</c:v>
                </c:pt>
                <c:pt idx="169">
                  <c:v>7.08</c:v>
                </c:pt>
                <c:pt idx="170">
                  <c:v>7.03</c:v>
                </c:pt>
                <c:pt idx="171">
                  <c:v>7.05</c:v>
                </c:pt>
                <c:pt idx="172">
                  <c:v>7.07</c:v>
                </c:pt>
                <c:pt idx="173">
                  <c:v>7.07</c:v>
                </c:pt>
                <c:pt idx="174">
                  <c:v>7.13</c:v>
                </c:pt>
                <c:pt idx="175">
                  <c:v>7.2</c:v>
                </c:pt>
                <c:pt idx="176">
                  <c:v>7.18</c:v>
                </c:pt>
                <c:pt idx="177">
                  <c:v>7.24</c:v>
                </c:pt>
                <c:pt idx="178">
                  <c:v>7.23</c:v>
                </c:pt>
                <c:pt idx="179">
                  <c:v>7.26</c:v>
                </c:pt>
                <c:pt idx="180">
                  <c:v>7.28</c:v>
                </c:pt>
                <c:pt idx="181">
                  <c:v>7.33</c:v>
                </c:pt>
                <c:pt idx="182">
                  <c:v>7.3199999999999985</c:v>
                </c:pt>
                <c:pt idx="183">
                  <c:v>7.37</c:v>
                </c:pt>
                <c:pt idx="184">
                  <c:v>7.44</c:v>
                </c:pt>
                <c:pt idx="185">
                  <c:v>7.53</c:v>
                </c:pt>
                <c:pt idx="186">
                  <c:v>7.52</c:v>
                </c:pt>
                <c:pt idx="187">
                  <c:v>7.53</c:v>
                </c:pt>
                <c:pt idx="188">
                  <c:v>7.51</c:v>
                </c:pt>
                <c:pt idx="189">
                  <c:v>7.14</c:v>
                </c:pt>
                <c:pt idx="190">
                  <c:v>7.1</c:v>
                </c:pt>
                <c:pt idx="191">
                  <c:v>7.1199999999999966</c:v>
                </c:pt>
                <c:pt idx="192">
                  <c:v>7.13</c:v>
                </c:pt>
                <c:pt idx="193">
                  <c:v>7.14</c:v>
                </c:pt>
                <c:pt idx="194">
                  <c:v>7.1499999999999995</c:v>
                </c:pt>
                <c:pt idx="195">
                  <c:v>7.14</c:v>
                </c:pt>
                <c:pt idx="196">
                  <c:v>7.14</c:v>
                </c:pt>
                <c:pt idx="197">
                  <c:v>7.17</c:v>
                </c:pt>
                <c:pt idx="198">
                  <c:v>7.2</c:v>
                </c:pt>
                <c:pt idx="199">
                  <c:v>7.24</c:v>
                </c:pt>
                <c:pt idx="200">
                  <c:v>7.22</c:v>
                </c:pt>
                <c:pt idx="201">
                  <c:v>7.18</c:v>
                </c:pt>
                <c:pt idx="202">
                  <c:v>7.17</c:v>
                </c:pt>
                <c:pt idx="203">
                  <c:v>7.18</c:v>
                </c:pt>
                <c:pt idx="204">
                  <c:v>7.1199999999999966</c:v>
                </c:pt>
                <c:pt idx="205">
                  <c:v>7.17</c:v>
                </c:pt>
                <c:pt idx="206">
                  <c:v>7.18</c:v>
                </c:pt>
                <c:pt idx="207">
                  <c:v>7.1599999999999975</c:v>
                </c:pt>
                <c:pt idx="208">
                  <c:v>7.1899999999999995</c:v>
                </c:pt>
                <c:pt idx="209">
                  <c:v>7.21</c:v>
                </c:pt>
                <c:pt idx="210">
                  <c:v>7.22</c:v>
                </c:pt>
                <c:pt idx="211">
                  <c:v>7.3</c:v>
                </c:pt>
                <c:pt idx="212">
                  <c:v>7.26</c:v>
                </c:pt>
                <c:pt idx="213">
                  <c:v>7.25</c:v>
                </c:pt>
                <c:pt idx="214">
                  <c:v>7.26</c:v>
                </c:pt>
                <c:pt idx="215">
                  <c:v>7.3</c:v>
                </c:pt>
                <c:pt idx="216">
                  <c:v>7.35</c:v>
                </c:pt>
                <c:pt idx="217">
                  <c:v>7.34</c:v>
                </c:pt>
                <c:pt idx="218">
                  <c:v>7.35</c:v>
                </c:pt>
                <c:pt idx="219">
                  <c:v>7.35</c:v>
                </c:pt>
                <c:pt idx="220">
                  <c:v>7.37</c:v>
                </c:pt>
                <c:pt idx="221">
                  <c:v>7.3599999999999985</c:v>
                </c:pt>
                <c:pt idx="222">
                  <c:v>7.33</c:v>
                </c:pt>
                <c:pt idx="223">
                  <c:v>7.34</c:v>
                </c:pt>
                <c:pt idx="224">
                  <c:v>7.3199999999999985</c:v>
                </c:pt>
                <c:pt idx="225">
                  <c:v>7.34</c:v>
                </c:pt>
                <c:pt idx="226">
                  <c:v>7.35</c:v>
                </c:pt>
                <c:pt idx="227">
                  <c:v>7.39</c:v>
                </c:pt>
                <c:pt idx="228">
                  <c:v>7.4</c:v>
                </c:pt>
                <c:pt idx="229">
                  <c:v>7.42</c:v>
                </c:pt>
                <c:pt idx="230">
                  <c:v>7.4</c:v>
                </c:pt>
                <c:pt idx="231">
                  <c:v>7.4</c:v>
                </c:pt>
                <c:pt idx="232">
                  <c:v>7.45</c:v>
                </c:pt>
                <c:pt idx="233">
                  <c:v>7.52</c:v>
                </c:pt>
                <c:pt idx="234">
                  <c:v>7.4</c:v>
                </c:pt>
                <c:pt idx="235">
                  <c:v>7.45</c:v>
                </c:pt>
                <c:pt idx="236">
                  <c:v>7.48</c:v>
                </c:pt>
                <c:pt idx="237">
                  <c:v>7.51</c:v>
                </c:pt>
                <c:pt idx="238">
                  <c:v>7.51</c:v>
                </c:pt>
                <c:pt idx="239">
                  <c:v>7.54</c:v>
                </c:pt>
                <c:pt idx="240">
                  <c:v>7.55</c:v>
                </c:pt>
                <c:pt idx="241">
                  <c:v>7.57</c:v>
                </c:pt>
                <c:pt idx="242">
                  <c:v>7.55</c:v>
                </c:pt>
                <c:pt idx="243">
                  <c:v>7.54</c:v>
                </c:pt>
                <c:pt idx="244">
                  <c:v>7.5</c:v>
                </c:pt>
                <c:pt idx="245">
                  <c:v>7.49</c:v>
                </c:pt>
                <c:pt idx="246">
                  <c:v>7.44</c:v>
                </c:pt>
                <c:pt idx="247">
                  <c:v>7.33</c:v>
                </c:pt>
                <c:pt idx="248">
                  <c:v>7.34</c:v>
                </c:pt>
                <c:pt idx="249">
                  <c:v>7.3199999999999985</c:v>
                </c:pt>
                <c:pt idx="250">
                  <c:v>7.34</c:v>
                </c:pt>
                <c:pt idx="251">
                  <c:v>7.35</c:v>
                </c:pt>
                <c:pt idx="252">
                  <c:v>7.39</c:v>
                </c:pt>
                <c:pt idx="253">
                  <c:v>7.4</c:v>
                </c:pt>
                <c:pt idx="254">
                  <c:v>7.42</c:v>
                </c:pt>
                <c:pt idx="255">
                  <c:v>7.4</c:v>
                </c:pt>
                <c:pt idx="256">
                  <c:v>7.4</c:v>
                </c:pt>
                <c:pt idx="257">
                  <c:v>7.45</c:v>
                </c:pt>
                <c:pt idx="258">
                  <c:v>7.52</c:v>
                </c:pt>
                <c:pt idx="259">
                  <c:v>7.4</c:v>
                </c:pt>
                <c:pt idx="260">
                  <c:v>7.45</c:v>
                </c:pt>
                <c:pt idx="261">
                  <c:v>7.48</c:v>
                </c:pt>
                <c:pt idx="262">
                  <c:v>7.51</c:v>
                </c:pt>
                <c:pt idx="263">
                  <c:v>7.51</c:v>
                </c:pt>
                <c:pt idx="264">
                  <c:v>7.54</c:v>
                </c:pt>
                <c:pt idx="265">
                  <c:v>7.55</c:v>
                </c:pt>
                <c:pt idx="266">
                  <c:v>7.57</c:v>
                </c:pt>
                <c:pt idx="267">
                  <c:v>7.55</c:v>
                </c:pt>
                <c:pt idx="268">
                  <c:v>7.54</c:v>
                </c:pt>
                <c:pt idx="269">
                  <c:v>7.5</c:v>
                </c:pt>
                <c:pt idx="270">
                  <c:v>7.49</c:v>
                </c:pt>
                <c:pt idx="271">
                  <c:v>7.44</c:v>
                </c:pt>
                <c:pt idx="272">
                  <c:v>7.39</c:v>
                </c:pt>
                <c:pt idx="273">
                  <c:v>7.35</c:v>
                </c:pt>
                <c:pt idx="274">
                  <c:v>7.34</c:v>
                </c:pt>
                <c:pt idx="275">
                  <c:v>7.3199999999999985</c:v>
                </c:pt>
                <c:pt idx="276">
                  <c:v>7.33</c:v>
                </c:pt>
                <c:pt idx="277">
                  <c:v>7.34</c:v>
                </c:pt>
                <c:pt idx="278">
                  <c:v>7.35</c:v>
                </c:pt>
                <c:pt idx="279">
                  <c:v>7.39</c:v>
                </c:pt>
                <c:pt idx="280">
                  <c:v>7.4</c:v>
                </c:pt>
                <c:pt idx="281">
                  <c:v>7.3199999999999985</c:v>
                </c:pt>
                <c:pt idx="282">
                  <c:v>7.28</c:v>
                </c:pt>
                <c:pt idx="283">
                  <c:v>7.29</c:v>
                </c:pt>
                <c:pt idx="284">
                  <c:v>7.2700000000000014</c:v>
                </c:pt>
                <c:pt idx="285">
                  <c:v>7.21</c:v>
                </c:pt>
                <c:pt idx="286">
                  <c:v>7.17</c:v>
                </c:pt>
                <c:pt idx="287">
                  <c:v>7.1899999999999995</c:v>
                </c:pt>
                <c:pt idx="288">
                  <c:v>7.1899999999999995</c:v>
                </c:pt>
                <c:pt idx="289">
                  <c:v>7.2</c:v>
                </c:pt>
                <c:pt idx="290">
                  <c:v>7.1899999999999995</c:v>
                </c:pt>
                <c:pt idx="291">
                  <c:v>7.1599999999999975</c:v>
                </c:pt>
                <c:pt idx="292">
                  <c:v>7.08</c:v>
                </c:pt>
                <c:pt idx="293">
                  <c:v>7.07</c:v>
                </c:pt>
                <c:pt idx="294">
                  <c:v>7.06</c:v>
                </c:pt>
                <c:pt idx="295">
                  <c:v>7.07</c:v>
                </c:pt>
                <c:pt idx="296">
                  <c:v>7.08</c:v>
                </c:pt>
                <c:pt idx="297">
                  <c:v>7.1099999999999985</c:v>
                </c:pt>
                <c:pt idx="298">
                  <c:v>7.1199999999999966</c:v>
                </c:pt>
                <c:pt idx="299">
                  <c:v>7.1499999999999995</c:v>
                </c:pt>
                <c:pt idx="300">
                  <c:v>7.1099999999999985</c:v>
                </c:pt>
                <c:pt idx="301">
                  <c:v>7.1</c:v>
                </c:pt>
                <c:pt idx="302">
                  <c:v>7.07</c:v>
                </c:pt>
                <c:pt idx="303">
                  <c:v>7.1</c:v>
                </c:pt>
                <c:pt idx="304">
                  <c:v>7.1599999999999975</c:v>
                </c:pt>
                <c:pt idx="305">
                  <c:v>7.09</c:v>
                </c:pt>
                <c:pt idx="306">
                  <c:v>7.06</c:v>
                </c:pt>
                <c:pt idx="307">
                  <c:v>7.1099999999999985</c:v>
                </c:pt>
                <c:pt idx="308">
                  <c:v>7.05</c:v>
                </c:pt>
                <c:pt idx="309">
                  <c:v>7.05</c:v>
                </c:pt>
                <c:pt idx="310">
                  <c:v>7.05</c:v>
                </c:pt>
                <c:pt idx="311">
                  <c:v>7.05</c:v>
                </c:pt>
                <c:pt idx="312">
                  <c:v>7.05</c:v>
                </c:pt>
                <c:pt idx="313">
                  <c:v>7.07</c:v>
                </c:pt>
                <c:pt idx="314">
                  <c:v>7.08</c:v>
                </c:pt>
                <c:pt idx="315">
                  <c:v>7.02</c:v>
                </c:pt>
                <c:pt idx="316">
                  <c:v>7.06</c:v>
                </c:pt>
                <c:pt idx="317">
                  <c:v>7.1199999999999966</c:v>
                </c:pt>
                <c:pt idx="318">
                  <c:v>7.1199999999999966</c:v>
                </c:pt>
                <c:pt idx="319">
                  <c:v>7.1899999999999995</c:v>
                </c:pt>
                <c:pt idx="320">
                  <c:v>7.24</c:v>
                </c:pt>
                <c:pt idx="321">
                  <c:v>7.2</c:v>
                </c:pt>
                <c:pt idx="322">
                  <c:v>7.18</c:v>
                </c:pt>
                <c:pt idx="323">
                  <c:v>6.98</c:v>
                </c:pt>
                <c:pt idx="324">
                  <c:v>7.21</c:v>
                </c:pt>
                <c:pt idx="325">
                  <c:v>7.21</c:v>
                </c:pt>
                <c:pt idx="326">
                  <c:v>7.18</c:v>
                </c:pt>
                <c:pt idx="327">
                  <c:v>7.1499999999999995</c:v>
                </c:pt>
                <c:pt idx="328">
                  <c:v>7.18</c:v>
                </c:pt>
                <c:pt idx="329">
                  <c:v>7.21</c:v>
                </c:pt>
                <c:pt idx="330">
                  <c:v>7.1899999999999995</c:v>
                </c:pt>
                <c:pt idx="331">
                  <c:v>7.17</c:v>
                </c:pt>
                <c:pt idx="332">
                  <c:v>7.31</c:v>
                </c:pt>
                <c:pt idx="333">
                  <c:v>7.29</c:v>
                </c:pt>
                <c:pt idx="334">
                  <c:v>7.31</c:v>
                </c:pt>
                <c:pt idx="335">
                  <c:v>7.34</c:v>
                </c:pt>
                <c:pt idx="336">
                  <c:v>7.33</c:v>
                </c:pt>
                <c:pt idx="337">
                  <c:v>7.4300000000000024</c:v>
                </c:pt>
                <c:pt idx="338">
                  <c:v>7.3599999999999985</c:v>
                </c:pt>
                <c:pt idx="339">
                  <c:v>7.33</c:v>
                </c:pt>
                <c:pt idx="340">
                  <c:v>7.21</c:v>
                </c:pt>
                <c:pt idx="341">
                  <c:v>7.26</c:v>
                </c:pt>
                <c:pt idx="342">
                  <c:v>7.34</c:v>
                </c:pt>
                <c:pt idx="343">
                  <c:v>7.34</c:v>
                </c:pt>
                <c:pt idx="344">
                  <c:v>7.37</c:v>
                </c:pt>
                <c:pt idx="345">
                  <c:v>7.38</c:v>
                </c:pt>
                <c:pt idx="346">
                  <c:v>7.26</c:v>
                </c:pt>
                <c:pt idx="347">
                  <c:v>7.5</c:v>
                </c:pt>
                <c:pt idx="348">
                  <c:v>7.44</c:v>
                </c:pt>
                <c:pt idx="349">
                  <c:v>7.34</c:v>
                </c:pt>
                <c:pt idx="350">
                  <c:v>7.29</c:v>
                </c:pt>
                <c:pt idx="351">
                  <c:v>7.3</c:v>
                </c:pt>
                <c:pt idx="352">
                  <c:v>7.33</c:v>
                </c:pt>
                <c:pt idx="353">
                  <c:v>7.3199999999999985</c:v>
                </c:pt>
                <c:pt idx="354">
                  <c:v>7.3199999999999985</c:v>
                </c:pt>
                <c:pt idx="355">
                  <c:v>7.37</c:v>
                </c:pt>
                <c:pt idx="356">
                  <c:v>7.31</c:v>
                </c:pt>
                <c:pt idx="357">
                  <c:v>7.42</c:v>
                </c:pt>
                <c:pt idx="358">
                  <c:v>7.3199999999999985</c:v>
                </c:pt>
                <c:pt idx="359">
                  <c:v>7.28</c:v>
                </c:pt>
                <c:pt idx="360">
                  <c:v>7.2700000000000014</c:v>
                </c:pt>
                <c:pt idx="361">
                  <c:v>7.31</c:v>
                </c:pt>
                <c:pt idx="362">
                  <c:v>7.29</c:v>
                </c:pt>
                <c:pt idx="363">
                  <c:v>7.3599999999999985</c:v>
                </c:pt>
                <c:pt idx="364">
                  <c:v>7.33</c:v>
                </c:pt>
                <c:pt idx="365">
                  <c:v>7.33</c:v>
                </c:pt>
                <c:pt idx="366">
                  <c:v>7.3599999999999985</c:v>
                </c:pt>
                <c:pt idx="367">
                  <c:v>7.38</c:v>
                </c:pt>
                <c:pt idx="368">
                  <c:v>7.3599999999999985</c:v>
                </c:pt>
                <c:pt idx="369">
                  <c:v>7.39</c:v>
                </c:pt>
                <c:pt idx="370">
                  <c:v>7.41</c:v>
                </c:pt>
                <c:pt idx="371">
                  <c:v>7.46</c:v>
                </c:pt>
                <c:pt idx="372">
                  <c:v>7.46</c:v>
                </c:pt>
                <c:pt idx="373">
                  <c:v>7.48</c:v>
                </c:pt>
                <c:pt idx="374">
                  <c:v>7.56</c:v>
                </c:pt>
                <c:pt idx="375">
                  <c:v>7.51</c:v>
                </c:pt>
                <c:pt idx="376">
                  <c:v>7.46</c:v>
                </c:pt>
                <c:pt idx="377">
                  <c:v>7.44</c:v>
                </c:pt>
                <c:pt idx="378">
                  <c:v>7.67</c:v>
                </c:pt>
                <c:pt idx="379">
                  <c:v>7.6199999999999966</c:v>
                </c:pt>
                <c:pt idx="380">
                  <c:v>7.58</c:v>
                </c:pt>
                <c:pt idx="381">
                  <c:v>7.72</c:v>
                </c:pt>
                <c:pt idx="382">
                  <c:v>7.68</c:v>
                </c:pt>
                <c:pt idx="383">
                  <c:v>7.6899999999999995</c:v>
                </c:pt>
                <c:pt idx="384">
                  <c:v>7.68</c:v>
                </c:pt>
                <c:pt idx="385">
                  <c:v>7.64</c:v>
                </c:pt>
                <c:pt idx="386">
                  <c:v>7.67</c:v>
                </c:pt>
                <c:pt idx="387">
                  <c:v>7.68</c:v>
                </c:pt>
                <c:pt idx="388">
                  <c:v>7.6199999999999966</c:v>
                </c:pt>
                <c:pt idx="389">
                  <c:v>7.6499999999999995</c:v>
                </c:pt>
                <c:pt idx="390">
                  <c:v>7.68</c:v>
                </c:pt>
                <c:pt idx="391">
                  <c:v>7.58</c:v>
                </c:pt>
                <c:pt idx="392">
                  <c:v>7.57</c:v>
                </c:pt>
                <c:pt idx="393">
                  <c:v>7.6</c:v>
                </c:pt>
                <c:pt idx="394">
                  <c:v>7.57</c:v>
                </c:pt>
                <c:pt idx="395">
                  <c:v>7.58</c:v>
                </c:pt>
                <c:pt idx="396">
                  <c:v>7.6199999999999966</c:v>
                </c:pt>
                <c:pt idx="397">
                  <c:v>7.71</c:v>
                </c:pt>
                <c:pt idx="398">
                  <c:v>7.75</c:v>
                </c:pt>
                <c:pt idx="399">
                  <c:v>8.0300000000000011</c:v>
                </c:pt>
                <c:pt idx="400">
                  <c:v>8.06</c:v>
                </c:pt>
                <c:pt idx="401">
                  <c:v>8.129999999999999</c:v>
                </c:pt>
                <c:pt idx="402">
                  <c:v>8.17</c:v>
                </c:pt>
                <c:pt idx="403">
                  <c:v>8.2399999999999984</c:v>
                </c:pt>
                <c:pt idx="404">
                  <c:v>8.25</c:v>
                </c:pt>
                <c:pt idx="405">
                  <c:v>8.25</c:v>
                </c:pt>
                <c:pt idx="406">
                  <c:v>8.17</c:v>
                </c:pt>
                <c:pt idx="407">
                  <c:v>8.3600000000000048</c:v>
                </c:pt>
                <c:pt idx="408">
                  <c:v>8.3700000000000028</c:v>
                </c:pt>
                <c:pt idx="409">
                  <c:v>8.31</c:v>
                </c:pt>
                <c:pt idx="410">
                  <c:v>8.4600000000000026</c:v>
                </c:pt>
                <c:pt idx="411">
                  <c:v>8.57</c:v>
                </c:pt>
                <c:pt idx="412">
                  <c:v>8.57</c:v>
                </c:pt>
                <c:pt idx="413">
                  <c:v>8.69</c:v>
                </c:pt>
                <c:pt idx="414">
                  <c:v>8.61</c:v>
                </c:pt>
                <c:pt idx="415">
                  <c:v>8.57</c:v>
                </c:pt>
                <c:pt idx="416">
                  <c:v>8.49</c:v>
                </c:pt>
                <c:pt idx="417">
                  <c:v>8.31</c:v>
                </c:pt>
                <c:pt idx="418">
                  <c:v>8.26</c:v>
                </c:pt>
                <c:pt idx="419">
                  <c:v>8.3700000000000028</c:v>
                </c:pt>
                <c:pt idx="420">
                  <c:v>8.32</c:v>
                </c:pt>
                <c:pt idx="421">
                  <c:v>8.3500000000000068</c:v>
                </c:pt>
                <c:pt idx="422">
                  <c:v>8.5</c:v>
                </c:pt>
                <c:pt idx="423">
                  <c:v>8.7399999999999984</c:v>
                </c:pt>
                <c:pt idx="424">
                  <c:v>8.56</c:v>
                </c:pt>
                <c:pt idx="425">
                  <c:v>8.51</c:v>
                </c:pt>
                <c:pt idx="426">
                  <c:v>8.15</c:v>
                </c:pt>
                <c:pt idx="427">
                  <c:v>8.15</c:v>
                </c:pt>
                <c:pt idx="428">
                  <c:v>8.11</c:v>
                </c:pt>
                <c:pt idx="429">
                  <c:v>8.2000000000000011</c:v>
                </c:pt>
                <c:pt idx="430">
                  <c:v>8.34</c:v>
                </c:pt>
                <c:pt idx="431">
                  <c:v>8.19</c:v>
                </c:pt>
                <c:pt idx="432">
                  <c:v>8.07</c:v>
                </c:pt>
                <c:pt idx="433">
                  <c:v>8.0400000000000009</c:v>
                </c:pt>
                <c:pt idx="434">
                  <c:v>8.0300000000000011</c:v>
                </c:pt>
                <c:pt idx="435">
                  <c:v>7.94</c:v>
                </c:pt>
                <c:pt idx="436">
                  <c:v>7.91</c:v>
                </c:pt>
                <c:pt idx="437">
                  <c:v>7.91</c:v>
                </c:pt>
                <c:pt idx="438">
                  <c:v>7.9</c:v>
                </c:pt>
                <c:pt idx="439">
                  <c:v>7.8199999999999985</c:v>
                </c:pt>
                <c:pt idx="440">
                  <c:v>7.89</c:v>
                </c:pt>
                <c:pt idx="441">
                  <c:v>7.89</c:v>
                </c:pt>
                <c:pt idx="442">
                  <c:v>7.84</c:v>
                </c:pt>
                <c:pt idx="443">
                  <c:v>7.87</c:v>
                </c:pt>
                <c:pt idx="444">
                  <c:v>7.89</c:v>
                </c:pt>
                <c:pt idx="445">
                  <c:v>7.87</c:v>
                </c:pt>
                <c:pt idx="446">
                  <c:v>7.84</c:v>
                </c:pt>
                <c:pt idx="447">
                  <c:v>7.92</c:v>
                </c:pt>
                <c:pt idx="448">
                  <c:v>8.0300000000000011</c:v>
                </c:pt>
                <c:pt idx="449">
                  <c:v>7.98</c:v>
                </c:pt>
                <c:pt idx="450">
                  <c:v>7.99</c:v>
                </c:pt>
                <c:pt idx="451">
                  <c:v>7.9700000000000024</c:v>
                </c:pt>
                <c:pt idx="452">
                  <c:v>7.92</c:v>
                </c:pt>
                <c:pt idx="453">
                  <c:v>7.94</c:v>
                </c:pt>
                <c:pt idx="454">
                  <c:v>8.1</c:v>
                </c:pt>
                <c:pt idx="455">
                  <c:v>8.0300000000000011</c:v>
                </c:pt>
                <c:pt idx="456">
                  <c:v>7.9700000000000024</c:v>
                </c:pt>
                <c:pt idx="457">
                  <c:v>7.95</c:v>
                </c:pt>
                <c:pt idx="458">
                  <c:v>7.9300000000000024</c:v>
                </c:pt>
                <c:pt idx="459">
                  <c:v>7.91</c:v>
                </c:pt>
                <c:pt idx="460">
                  <c:v>7.99</c:v>
                </c:pt>
                <c:pt idx="461">
                  <c:v>8.09</c:v>
                </c:pt>
                <c:pt idx="462">
                  <c:v>8.06</c:v>
                </c:pt>
                <c:pt idx="463">
                  <c:v>8.3500000000000068</c:v>
                </c:pt>
                <c:pt idx="464">
                  <c:v>8.48</c:v>
                </c:pt>
                <c:pt idx="465">
                  <c:v>8.5400000000000009</c:v>
                </c:pt>
                <c:pt idx="466">
                  <c:v>8.6</c:v>
                </c:pt>
                <c:pt idx="467">
                  <c:v>8.7000000000000011</c:v>
                </c:pt>
                <c:pt idx="468">
                  <c:v>8.84</c:v>
                </c:pt>
                <c:pt idx="469">
                  <c:v>8.81</c:v>
                </c:pt>
                <c:pt idx="470">
                  <c:v>9.07</c:v>
                </c:pt>
                <c:pt idx="471">
                  <c:v>9.2299999999999986</c:v>
                </c:pt>
                <c:pt idx="472">
                  <c:v>9.2100000000000009</c:v>
                </c:pt>
                <c:pt idx="473">
                  <c:v>9.18</c:v>
                </c:pt>
                <c:pt idx="474">
                  <c:v>9.31</c:v>
                </c:pt>
                <c:pt idx="475">
                  <c:v>9.5500000000000007</c:v>
                </c:pt>
                <c:pt idx="476">
                  <c:v>9.2399999999999984</c:v>
                </c:pt>
                <c:pt idx="477">
                  <c:v>9.26</c:v>
                </c:pt>
                <c:pt idx="478">
                  <c:v>9.3500000000000068</c:v>
                </c:pt>
                <c:pt idx="479">
                  <c:v>9.51</c:v>
                </c:pt>
                <c:pt idx="480">
                  <c:v>9.7399999999999984</c:v>
                </c:pt>
                <c:pt idx="481">
                  <c:v>9.5500000000000007</c:v>
                </c:pt>
                <c:pt idx="482">
                  <c:v>9.61</c:v>
                </c:pt>
                <c:pt idx="483">
                  <c:v>9.5300000000000011</c:v>
                </c:pt>
                <c:pt idx="484">
                  <c:v>9.52</c:v>
                </c:pt>
                <c:pt idx="485">
                  <c:v>9.51</c:v>
                </c:pt>
                <c:pt idx="486">
                  <c:v>9.57</c:v>
                </c:pt>
                <c:pt idx="487">
                  <c:v>9.58</c:v>
                </c:pt>
                <c:pt idx="488">
                  <c:v>9.68</c:v>
                </c:pt>
                <c:pt idx="489">
                  <c:v>9.57</c:v>
                </c:pt>
                <c:pt idx="490">
                  <c:v>9.8500000000000068</c:v>
                </c:pt>
                <c:pt idx="491">
                  <c:v>9.81</c:v>
                </c:pt>
                <c:pt idx="492">
                  <c:v>9.8000000000000007</c:v>
                </c:pt>
                <c:pt idx="493">
                  <c:v>9.8500000000000068</c:v>
                </c:pt>
                <c:pt idx="494">
                  <c:v>9.9500000000000028</c:v>
                </c:pt>
                <c:pt idx="495">
                  <c:v>9.82</c:v>
                </c:pt>
                <c:pt idx="496">
                  <c:v>9.89</c:v>
                </c:pt>
                <c:pt idx="497">
                  <c:v>9.56</c:v>
                </c:pt>
                <c:pt idx="498">
                  <c:v>9.66</c:v>
                </c:pt>
                <c:pt idx="499">
                  <c:v>9.7800000000000011</c:v>
                </c:pt>
                <c:pt idx="500">
                  <c:v>9.69</c:v>
                </c:pt>
                <c:pt idx="501">
                  <c:v>10.01</c:v>
                </c:pt>
                <c:pt idx="502">
                  <c:v>9.99</c:v>
                </c:pt>
                <c:pt idx="503">
                  <c:v>10.31</c:v>
                </c:pt>
                <c:pt idx="504">
                  <c:v>10.200000000000001</c:v>
                </c:pt>
                <c:pt idx="505">
                  <c:v>11.18</c:v>
                </c:pt>
                <c:pt idx="506">
                  <c:v>11.43</c:v>
                </c:pt>
                <c:pt idx="507">
                  <c:v>12.16</c:v>
                </c:pt>
                <c:pt idx="508">
                  <c:v>10.32</c:v>
                </c:pt>
                <c:pt idx="509">
                  <c:v>10.3</c:v>
                </c:pt>
                <c:pt idx="510">
                  <c:v>10.34</c:v>
                </c:pt>
                <c:pt idx="511">
                  <c:v>10.4</c:v>
                </c:pt>
                <c:pt idx="512">
                  <c:v>10.5</c:v>
                </c:pt>
                <c:pt idx="513">
                  <c:v>10.94</c:v>
                </c:pt>
                <c:pt idx="514">
                  <c:v>10.67</c:v>
                </c:pt>
                <c:pt idx="515">
                  <c:v>10.55</c:v>
                </c:pt>
                <c:pt idx="516">
                  <c:v>10.55</c:v>
                </c:pt>
                <c:pt idx="517">
                  <c:v>10.55</c:v>
                </c:pt>
                <c:pt idx="518">
                  <c:v>10.66</c:v>
                </c:pt>
                <c:pt idx="519">
                  <c:v>10.67</c:v>
                </c:pt>
                <c:pt idx="520">
                  <c:v>10.639999999999999</c:v>
                </c:pt>
                <c:pt idx="521">
                  <c:v>10.639999999999999</c:v>
                </c:pt>
                <c:pt idx="522">
                  <c:v>10.7</c:v>
                </c:pt>
                <c:pt idx="523">
                  <c:v>10.739999999999998</c:v>
                </c:pt>
                <c:pt idx="524">
                  <c:v>10.76</c:v>
                </c:pt>
                <c:pt idx="525">
                  <c:v>10.450000000000006</c:v>
                </c:pt>
                <c:pt idx="526">
                  <c:v>10.61</c:v>
                </c:pt>
                <c:pt idx="527">
                  <c:v>10.629999999999999</c:v>
                </c:pt>
                <c:pt idx="528">
                  <c:v>10.66</c:v>
                </c:pt>
                <c:pt idx="529">
                  <c:v>10.58</c:v>
                </c:pt>
                <c:pt idx="530">
                  <c:v>10.639999999999999</c:v>
                </c:pt>
                <c:pt idx="531">
                  <c:v>10.54</c:v>
                </c:pt>
                <c:pt idx="532">
                  <c:v>10.49</c:v>
                </c:pt>
                <c:pt idx="533">
                  <c:v>10.6</c:v>
                </c:pt>
                <c:pt idx="534">
                  <c:v>10.57</c:v>
                </c:pt>
                <c:pt idx="535">
                  <c:v>10.51</c:v>
                </c:pt>
                <c:pt idx="536">
                  <c:v>10.729999999999999</c:v>
                </c:pt>
                <c:pt idx="537">
                  <c:v>10.89</c:v>
                </c:pt>
                <c:pt idx="538">
                  <c:v>10.65</c:v>
                </c:pt>
                <c:pt idx="539">
                  <c:v>11.03</c:v>
                </c:pt>
                <c:pt idx="540">
                  <c:v>11.219999999999999</c:v>
                </c:pt>
                <c:pt idx="541">
                  <c:v>11.34</c:v>
                </c:pt>
                <c:pt idx="542">
                  <c:v>11.38</c:v>
                </c:pt>
                <c:pt idx="543">
                  <c:v>11.08</c:v>
                </c:pt>
                <c:pt idx="544">
                  <c:v>11.18</c:v>
                </c:pt>
                <c:pt idx="545">
                  <c:v>11.4</c:v>
                </c:pt>
                <c:pt idx="546">
                  <c:v>11.48</c:v>
                </c:pt>
                <c:pt idx="547">
                  <c:v>11.51</c:v>
                </c:pt>
                <c:pt idx="548">
                  <c:v>11.62</c:v>
                </c:pt>
                <c:pt idx="549">
                  <c:v>11.52</c:v>
                </c:pt>
                <c:pt idx="550">
                  <c:v>11.46</c:v>
                </c:pt>
                <c:pt idx="551">
                  <c:v>11.56</c:v>
                </c:pt>
                <c:pt idx="552">
                  <c:v>11.350000000000016</c:v>
                </c:pt>
              </c:numCache>
            </c:numRef>
          </c:val>
        </c:ser>
        <c:marker val="1"/>
        <c:axId val="65099648"/>
        <c:axId val="65101184"/>
      </c:lineChart>
      <c:dateAx>
        <c:axId val="65099648"/>
        <c:scaling>
          <c:orientation val="minMax"/>
          <c:max val="41274"/>
        </c:scaling>
        <c:axPos val="b"/>
        <c:numFmt formatCode="mmm\ yy" sourceLinked="0"/>
        <c:tickLblPos val="nextTo"/>
        <c:txPr>
          <a:bodyPr rot="-5400000" vert="horz"/>
          <a:lstStyle/>
          <a:p>
            <a:pPr>
              <a:defRPr lang="en-US"/>
            </a:pPr>
            <a:endParaRPr lang="ru-RU"/>
          </a:p>
        </c:txPr>
        <c:crossAx val="65101184"/>
        <c:crosses val="autoZero"/>
        <c:auto val="1"/>
        <c:lblOffset val="100"/>
      </c:dateAx>
      <c:valAx>
        <c:axId val="65101184"/>
        <c:scaling>
          <c:orientation val="minMax"/>
          <c:min val="6"/>
        </c:scaling>
        <c:axPos val="l"/>
        <c:majorGridlines>
          <c:spPr>
            <a:ln w="3175">
              <a:solidFill>
                <a:schemeClr val="bg1">
                  <a:lumMod val="85000"/>
                </a:schemeClr>
              </a:solidFill>
            </a:ln>
          </c:spPr>
        </c:majorGridlines>
        <c:numFmt formatCode="#,##0.0" sourceLinked="0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5099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154537500994193"/>
          <c:y val="5.367615586513224E-2"/>
          <c:w val="0.59054177602799651"/>
          <c:h val="0.10968139399241761"/>
        </c:manualLayout>
      </c:layout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4.4139942277330292E-2"/>
          <c:y val="2.744599232788214E-2"/>
          <c:w val="0.92225862571776107"/>
          <c:h val="0.78039078448527255"/>
        </c:manualLayout>
      </c:layout>
      <c:lineChart>
        <c:grouping val="standard"/>
        <c:ser>
          <c:idx val="0"/>
          <c:order val="0"/>
          <c:tx>
            <c:strRef>
              <c:f>chart14!$A$1</c:f>
              <c:strCache>
                <c:ptCount val="1"/>
                <c:pt idx="0">
                  <c:v>Бивалютная корзина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chart14!$A$5:$A$562</c:f>
              <c:numCache>
                <c:formatCode>dd/mm/yyyy</c:formatCode>
                <c:ptCount val="558"/>
                <c:pt idx="0">
                  <c:v>40886</c:v>
                </c:pt>
                <c:pt idx="1">
                  <c:v>40879</c:v>
                </c:pt>
                <c:pt idx="2">
                  <c:v>40872</c:v>
                </c:pt>
                <c:pt idx="3">
                  <c:v>40865</c:v>
                </c:pt>
                <c:pt idx="4">
                  <c:v>40858</c:v>
                </c:pt>
                <c:pt idx="5">
                  <c:v>40851</c:v>
                </c:pt>
                <c:pt idx="6">
                  <c:v>40844</c:v>
                </c:pt>
                <c:pt idx="7">
                  <c:v>40837</c:v>
                </c:pt>
                <c:pt idx="8">
                  <c:v>40830</c:v>
                </c:pt>
                <c:pt idx="9">
                  <c:v>40823</c:v>
                </c:pt>
                <c:pt idx="10">
                  <c:v>40816</c:v>
                </c:pt>
                <c:pt idx="11">
                  <c:v>40809</c:v>
                </c:pt>
                <c:pt idx="12">
                  <c:v>40802</c:v>
                </c:pt>
                <c:pt idx="13">
                  <c:v>40795</c:v>
                </c:pt>
                <c:pt idx="14">
                  <c:v>40788</c:v>
                </c:pt>
                <c:pt idx="15">
                  <c:v>40781</c:v>
                </c:pt>
                <c:pt idx="16">
                  <c:v>40774</c:v>
                </c:pt>
                <c:pt idx="17">
                  <c:v>40767</c:v>
                </c:pt>
                <c:pt idx="18">
                  <c:v>40760</c:v>
                </c:pt>
                <c:pt idx="19">
                  <c:v>40753</c:v>
                </c:pt>
                <c:pt idx="20">
                  <c:v>40746</c:v>
                </c:pt>
                <c:pt idx="21">
                  <c:v>40739</c:v>
                </c:pt>
                <c:pt idx="22">
                  <c:v>40732</c:v>
                </c:pt>
                <c:pt idx="23">
                  <c:v>40725</c:v>
                </c:pt>
                <c:pt idx="24">
                  <c:v>40718</c:v>
                </c:pt>
                <c:pt idx="25">
                  <c:v>40711</c:v>
                </c:pt>
                <c:pt idx="26">
                  <c:v>40704</c:v>
                </c:pt>
                <c:pt idx="27">
                  <c:v>40697</c:v>
                </c:pt>
                <c:pt idx="28">
                  <c:v>40690</c:v>
                </c:pt>
                <c:pt idx="29">
                  <c:v>40683</c:v>
                </c:pt>
                <c:pt idx="30">
                  <c:v>40676</c:v>
                </c:pt>
                <c:pt idx="31">
                  <c:v>40669</c:v>
                </c:pt>
                <c:pt idx="32">
                  <c:v>40662</c:v>
                </c:pt>
                <c:pt idx="33">
                  <c:v>40655</c:v>
                </c:pt>
                <c:pt idx="34">
                  <c:v>40648</c:v>
                </c:pt>
                <c:pt idx="35">
                  <c:v>40641</c:v>
                </c:pt>
                <c:pt idx="36">
                  <c:v>40634</c:v>
                </c:pt>
                <c:pt idx="37">
                  <c:v>40627</c:v>
                </c:pt>
                <c:pt idx="38">
                  <c:v>40620</c:v>
                </c:pt>
                <c:pt idx="39">
                  <c:v>40613</c:v>
                </c:pt>
                <c:pt idx="40">
                  <c:v>40606</c:v>
                </c:pt>
                <c:pt idx="41">
                  <c:v>40599</c:v>
                </c:pt>
                <c:pt idx="42">
                  <c:v>40592</c:v>
                </c:pt>
                <c:pt idx="43">
                  <c:v>40585</c:v>
                </c:pt>
                <c:pt idx="44">
                  <c:v>40578</c:v>
                </c:pt>
                <c:pt idx="45">
                  <c:v>40571</c:v>
                </c:pt>
                <c:pt idx="46">
                  <c:v>40564</c:v>
                </c:pt>
                <c:pt idx="47">
                  <c:v>40557</c:v>
                </c:pt>
                <c:pt idx="48">
                  <c:v>40550</c:v>
                </c:pt>
                <c:pt idx="49">
                  <c:v>40543</c:v>
                </c:pt>
                <c:pt idx="50">
                  <c:v>40536</c:v>
                </c:pt>
                <c:pt idx="51">
                  <c:v>40529</c:v>
                </c:pt>
                <c:pt idx="52">
                  <c:v>40522</c:v>
                </c:pt>
                <c:pt idx="53">
                  <c:v>40515</c:v>
                </c:pt>
                <c:pt idx="54">
                  <c:v>40508</c:v>
                </c:pt>
                <c:pt idx="55">
                  <c:v>40501</c:v>
                </c:pt>
                <c:pt idx="56">
                  <c:v>40494</c:v>
                </c:pt>
                <c:pt idx="57">
                  <c:v>40487</c:v>
                </c:pt>
                <c:pt idx="58">
                  <c:v>40480</c:v>
                </c:pt>
                <c:pt idx="59">
                  <c:v>40473</c:v>
                </c:pt>
                <c:pt idx="60">
                  <c:v>40466</c:v>
                </c:pt>
                <c:pt idx="61">
                  <c:v>40459</c:v>
                </c:pt>
                <c:pt idx="62">
                  <c:v>40452</c:v>
                </c:pt>
                <c:pt idx="63">
                  <c:v>40445</c:v>
                </c:pt>
                <c:pt idx="64">
                  <c:v>40438</c:v>
                </c:pt>
                <c:pt idx="65">
                  <c:v>40431</c:v>
                </c:pt>
                <c:pt idx="66">
                  <c:v>40424</c:v>
                </c:pt>
                <c:pt idx="67">
                  <c:v>40417</c:v>
                </c:pt>
                <c:pt idx="68">
                  <c:v>40410</c:v>
                </c:pt>
                <c:pt idx="69">
                  <c:v>40403</c:v>
                </c:pt>
                <c:pt idx="70">
                  <c:v>40396</c:v>
                </c:pt>
                <c:pt idx="71">
                  <c:v>40389</c:v>
                </c:pt>
                <c:pt idx="72">
                  <c:v>40382</c:v>
                </c:pt>
                <c:pt idx="73">
                  <c:v>40375</c:v>
                </c:pt>
                <c:pt idx="74">
                  <c:v>40368</c:v>
                </c:pt>
                <c:pt idx="75">
                  <c:v>40361</c:v>
                </c:pt>
                <c:pt idx="76">
                  <c:v>40354</c:v>
                </c:pt>
                <c:pt idx="77">
                  <c:v>40347</c:v>
                </c:pt>
                <c:pt idx="78">
                  <c:v>40340</c:v>
                </c:pt>
                <c:pt idx="79">
                  <c:v>40333</c:v>
                </c:pt>
                <c:pt idx="80">
                  <c:v>40326</c:v>
                </c:pt>
                <c:pt idx="81">
                  <c:v>40319</c:v>
                </c:pt>
                <c:pt idx="82">
                  <c:v>40312</c:v>
                </c:pt>
                <c:pt idx="83">
                  <c:v>40305</c:v>
                </c:pt>
                <c:pt idx="84">
                  <c:v>40298</c:v>
                </c:pt>
                <c:pt idx="85">
                  <c:v>40291</c:v>
                </c:pt>
                <c:pt idx="86">
                  <c:v>40284</c:v>
                </c:pt>
                <c:pt idx="87">
                  <c:v>40277</c:v>
                </c:pt>
                <c:pt idx="88">
                  <c:v>40270</c:v>
                </c:pt>
                <c:pt idx="89">
                  <c:v>40263</c:v>
                </c:pt>
                <c:pt idx="90">
                  <c:v>40256</c:v>
                </c:pt>
                <c:pt idx="91">
                  <c:v>40249</c:v>
                </c:pt>
                <c:pt idx="92">
                  <c:v>40242</c:v>
                </c:pt>
                <c:pt idx="93">
                  <c:v>40235</c:v>
                </c:pt>
                <c:pt idx="94">
                  <c:v>40228</c:v>
                </c:pt>
                <c:pt idx="95">
                  <c:v>40221</c:v>
                </c:pt>
                <c:pt idx="96">
                  <c:v>40214</c:v>
                </c:pt>
                <c:pt idx="97">
                  <c:v>40207</c:v>
                </c:pt>
                <c:pt idx="98">
                  <c:v>40200</c:v>
                </c:pt>
                <c:pt idx="99">
                  <c:v>40193</c:v>
                </c:pt>
                <c:pt idx="100">
                  <c:v>40186</c:v>
                </c:pt>
                <c:pt idx="101">
                  <c:v>40179</c:v>
                </c:pt>
                <c:pt idx="102">
                  <c:v>40172</c:v>
                </c:pt>
                <c:pt idx="103">
                  <c:v>40165</c:v>
                </c:pt>
                <c:pt idx="104">
                  <c:v>40158</c:v>
                </c:pt>
                <c:pt idx="105">
                  <c:v>40151</c:v>
                </c:pt>
                <c:pt idx="106">
                  <c:v>40144</c:v>
                </c:pt>
                <c:pt idx="107">
                  <c:v>40137</c:v>
                </c:pt>
                <c:pt idx="108">
                  <c:v>40130</c:v>
                </c:pt>
                <c:pt idx="109">
                  <c:v>40123</c:v>
                </c:pt>
                <c:pt idx="110">
                  <c:v>40116</c:v>
                </c:pt>
                <c:pt idx="111">
                  <c:v>40109</c:v>
                </c:pt>
                <c:pt idx="112">
                  <c:v>40102</c:v>
                </c:pt>
                <c:pt idx="113">
                  <c:v>40095</c:v>
                </c:pt>
                <c:pt idx="114">
                  <c:v>40088</c:v>
                </c:pt>
                <c:pt idx="115">
                  <c:v>40081</c:v>
                </c:pt>
                <c:pt idx="116">
                  <c:v>40074</c:v>
                </c:pt>
                <c:pt idx="117">
                  <c:v>40067</c:v>
                </c:pt>
                <c:pt idx="118">
                  <c:v>40060</c:v>
                </c:pt>
                <c:pt idx="119">
                  <c:v>40053</c:v>
                </c:pt>
                <c:pt idx="120">
                  <c:v>40046</c:v>
                </c:pt>
                <c:pt idx="121">
                  <c:v>40039</c:v>
                </c:pt>
                <c:pt idx="122">
                  <c:v>40032</c:v>
                </c:pt>
                <c:pt idx="123">
                  <c:v>40025</c:v>
                </c:pt>
                <c:pt idx="124">
                  <c:v>40018</c:v>
                </c:pt>
                <c:pt idx="125">
                  <c:v>40011</c:v>
                </c:pt>
                <c:pt idx="126">
                  <c:v>40004</c:v>
                </c:pt>
                <c:pt idx="127">
                  <c:v>39997</c:v>
                </c:pt>
                <c:pt idx="128">
                  <c:v>39990</c:v>
                </c:pt>
                <c:pt idx="129">
                  <c:v>39983</c:v>
                </c:pt>
                <c:pt idx="130">
                  <c:v>39976</c:v>
                </c:pt>
                <c:pt idx="131">
                  <c:v>39969</c:v>
                </c:pt>
                <c:pt idx="132">
                  <c:v>39962</c:v>
                </c:pt>
                <c:pt idx="133">
                  <c:v>39955</c:v>
                </c:pt>
                <c:pt idx="134">
                  <c:v>39948</c:v>
                </c:pt>
                <c:pt idx="135">
                  <c:v>39941</c:v>
                </c:pt>
                <c:pt idx="136">
                  <c:v>39934</c:v>
                </c:pt>
                <c:pt idx="137">
                  <c:v>39927</c:v>
                </c:pt>
                <c:pt idx="138">
                  <c:v>39920</c:v>
                </c:pt>
                <c:pt idx="139">
                  <c:v>39913</c:v>
                </c:pt>
                <c:pt idx="140">
                  <c:v>39906</c:v>
                </c:pt>
                <c:pt idx="141">
                  <c:v>39899</c:v>
                </c:pt>
                <c:pt idx="142">
                  <c:v>39892</c:v>
                </c:pt>
                <c:pt idx="143">
                  <c:v>39885</c:v>
                </c:pt>
                <c:pt idx="144">
                  <c:v>39878</c:v>
                </c:pt>
                <c:pt idx="145">
                  <c:v>39871</c:v>
                </c:pt>
                <c:pt idx="146">
                  <c:v>39864</c:v>
                </c:pt>
                <c:pt idx="147">
                  <c:v>39857</c:v>
                </c:pt>
                <c:pt idx="148">
                  <c:v>39850</c:v>
                </c:pt>
                <c:pt idx="149">
                  <c:v>39843</c:v>
                </c:pt>
                <c:pt idx="150">
                  <c:v>39836</c:v>
                </c:pt>
                <c:pt idx="151">
                  <c:v>39829</c:v>
                </c:pt>
                <c:pt idx="152">
                  <c:v>39822</c:v>
                </c:pt>
                <c:pt idx="153">
                  <c:v>39815</c:v>
                </c:pt>
                <c:pt idx="154">
                  <c:v>39808</c:v>
                </c:pt>
                <c:pt idx="155">
                  <c:v>39801</c:v>
                </c:pt>
                <c:pt idx="156">
                  <c:v>39794</c:v>
                </c:pt>
                <c:pt idx="157">
                  <c:v>39787</c:v>
                </c:pt>
                <c:pt idx="158">
                  <c:v>39780</c:v>
                </c:pt>
                <c:pt idx="159">
                  <c:v>39773</c:v>
                </c:pt>
                <c:pt idx="160">
                  <c:v>39766</c:v>
                </c:pt>
                <c:pt idx="161">
                  <c:v>39759</c:v>
                </c:pt>
                <c:pt idx="162">
                  <c:v>39752</c:v>
                </c:pt>
                <c:pt idx="163">
                  <c:v>39745</c:v>
                </c:pt>
                <c:pt idx="164">
                  <c:v>39738</c:v>
                </c:pt>
                <c:pt idx="165">
                  <c:v>39731</c:v>
                </c:pt>
                <c:pt idx="166">
                  <c:v>39724</c:v>
                </c:pt>
                <c:pt idx="167">
                  <c:v>39717</c:v>
                </c:pt>
                <c:pt idx="168">
                  <c:v>39710</c:v>
                </c:pt>
                <c:pt idx="169">
                  <c:v>39703</c:v>
                </c:pt>
                <c:pt idx="170">
                  <c:v>39696</c:v>
                </c:pt>
                <c:pt idx="171">
                  <c:v>39689</c:v>
                </c:pt>
                <c:pt idx="172">
                  <c:v>39682</c:v>
                </c:pt>
                <c:pt idx="173">
                  <c:v>39675</c:v>
                </c:pt>
                <c:pt idx="174">
                  <c:v>39668</c:v>
                </c:pt>
                <c:pt idx="175">
                  <c:v>39661</c:v>
                </c:pt>
                <c:pt idx="176">
                  <c:v>39654</c:v>
                </c:pt>
                <c:pt idx="177">
                  <c:v>39647</c:v>
                </c:pt>
                <c:pt idx="178">
                  <c:v>39640</c:v>
                </c:pt>
                <c:pt idx="179">
                  <c:v>39633</c:v>
                </c:pt>
                <c:pt idx="180">
                  <c:v>39626</c:v>
                </c:pt>
                <c:pt idx="181">
                  <c:v>39619</c:v>
                </c:pt>
                <c:pt idx="182">
                  <c:v>39612</c:v>
                </c:pt>
                <c:pt idx="183">
                  <c:v>39605</c:v>
                </c:pt>
                <c:pt idx="184">
                  <c:v>39598</c:v>
                </c:pt>
                <c:pt idx="185">
                  <c:v>39591</c:v>
                </c:pt>
                <c:pt idx="186">
                  <c:v>39584</c:v>
                </c:pt>
                <c:pt idx="187">
                  <c:v>39577</c:v>
                </c:pt>
                <c:pt idx="188">
                  <c:v>39570</c:v>
                </c:pt>
                <c:pt idx="189">
                  <c:v>39563</c:v>
                </c:pt>
                <c:pt idx="190">
                  <c:v>39556</c:v>
                </c:pt>
                <c:pt idx="191">
                  <c:v>39549</c:v>
                </c:pt>
                <c:pt idx="192">
                  <c:v>39542</c:v>
                </c:pt>
                <c:pt idx="193">
                  <c:v>39535</c:v>
                </c:pt>
                <c:pt idx="194">
                  <c:v>39528</c:v>
                </c:pt>
                <c:pt idx="195">
                  <c:v>39521</c:v>
                </c:pt>
                <c:pt idx="196">
                  <c:v>39514</c:v>
                </c:pt>
                <c:pt idx="197">
                  <c:v>39507</c:v>
                </c:pt>
                <c:pt idx="198">
                  <c:v>39500</c:v>
                </c:pt>
                <c:pt idx="199">
                  <c:v>39493</c:v>
                </c:pt>
                <c:pt idx="200">
                  <c:v>39486</c:v>
                </c:pt>
                <c:pt idx="201">
                  <c:v>39479</c:v>
                </c:pt>
                <c:pt idx="202">
                  <c:v>39472</c:v>
                </c:pt>
                <c:pt idx="203">
                  <c:v>39465</c:v>
                </c:pt>
                <c:pt idx="204">
                  <c:v>39458</c:v>
                </c:pt>
                <c:pt idx="205">
                  <c:v>39451</c:v>
                </c:pt>
                <c:pt idx="206">
                  <c:v>39444</c:v>
                </c:pt>
                <c:pt idx="207">
                  <c:v>39437</c:v>
                </c:pt>
                <c:pt idx="208">
                  <c:v>39430</c:v>
                </c:pt>
                <c:pt idx="209">
                  <c:v>39423</c:v>
                </c:pt>
                <c:pt idx="210">
                  <c:v>39416</c:v>
                </c:pt>
                <c:pt idx="211">
                  <c:v>39409</c:v>
                </c:pt>
                <c:pt idx="212">
                  <c:v>39402</c:v>
                </c:pt>
                <c:pt idx="213">
                  <c:v>39395</c:v>
                </c:pt>
                <c:pt idx="214">
                  <c:v>39388</c:v>
                </c:pt>
                <c:pt idx="215">
                  <c:v>39381</c:v>
                </c:pt>
                <c:pt idx="216">
                  <c:v>39374</c:v>
                </c:pt>
                <c:pt idx="217">
                  <c:v>39367</c:v>
                </c:pt>
                <c:pt idx="218">
                  <c:v>39360</c:v>
                </c:pt>
                <c:pt idx="219">
                  <c:v>39353</c:v>
                </c:pt>
                <c:pt idx="220">
                  <c:v>39346</c:v>
                </c:pt>
                <c:pt idx="221">
                  <c:v>39339</c:v>
                </c:pt>
                <c:pt idx="222">
                  <c:v>39332</c:v>
                </c:pt>
                <c:pt idx="223">
                  <c:v>39325</c:v>
                </c:pt>
                <c:pt idx="224">
                  <c:v>39318</c:v>
                </c:pt>
                <c:pt idx="225">
                  <c:v>39311</c:v>
                </c:pt>
                <c:pt idx="226">
                  <c:v>39304</c:v>
                </c:pt>
                <c:pt idx="227">
                  <c:v>39297</c:v>
                </c:pt>
                <c:pt idx="228">
                  <c:v>39290</c:v>
                </c:pt>
                <c:pt idx="229">
                  <c:v>39283</c:v>
                </c:pt>
                <c:pt idx="230">
                  <c:v>39276</c:v>
                </c:pt>
                <c:pt idx="231">
                  <c:v>39269</c:v>
                </c:pt>
                <c:pt idx="232">
                  <c:v>39262</c:v>
                </c:pt>
                <c:pt idx="233">
                  <c:v>39255</c:v>
                </c:pt>
                <c:pt idx="234">
                  <c:v>39248</c:v>
                </c:pt>
                <c:pt idx="235">
                  <c:v>39241</c:v>
                </c:pt>
                <c:pt idx="236">
                  <c:v>39234</c:v>
                </c:pt>
                <c:pt idx="237">
                  <c:v>39227</c:v>
                </c:pt>
                <c:pt idx="238">
                  <c:v>39220</c:v>
                </c:pt>
                <c:pt idx="239">
                  <c:v>39213</c:v>
                </c:pt>
                <c:pt idx="240">
                  <c:v>39206</c:v>
                </c:pt>
                <c:pt idx="241">
                  <c:v>39199</c:v>
                </c:pt>
                <c:pt idx="242">
                  <c:v>39192</c:v>
                </c:pt>
                <c:pt idx="243">
                  <c:v>39185</c:v>
                </c:pt>
                <c:pt idx="244">
                  <c:v>39178</c:v>
                </c:pt>
                <c:pt idx="245">
                  <c:v>39171</c:v>
                </c:pt>
                <c:pt idx="246">
                  <c:v>39164</c:v>
                </c:pt>
                <c:pt idx="247">
                  <c:v>39157</c:v>
                </c:pt>
                <c:pt idx="248">
                  <c:v>39150</c:v>
                </c:pt>
                <c:pt idx="249">
                  <c:v>39143</c:v>
                </c:pt>
                <c:pt idx="250">
                  <c:v>39136</c:v>
                </c:pt>
                <c:pt idx="251">
                  <c:v>39129</c:v>
                </c:pt>
                <c:pt idx="252">
                  <c:v>39122</c:v>
                </c:pt>
                <c:pt idx="253">
                  <c:v>39115</c:v>
                </c:pt>
                <c:pt idx="254">
                  <c:v>39108</c:v>
                </c:pt>
                <c:pt idx="255">
                  <c:v>39101</c:v>
                </c:pt>
                <c:pt idx="256">
                  <c:v>39094</c:v>
                </c:pt>
                <c:pt idx="257">
                  <c:v>39087</c:v>
                </c:pt>
                <c:pt idx="258">
                  <c:v>39080</c:v>
                </c:pt>
                <c:pt idx="259">
                  <c:v>39073</c:v>
                </c:pt>
                <c:pt idx="260">
                  <c:v>39066</c:v>
                </c:pt>
                <c:pt idx="261">
                  <c:v>39059</c:v>
                </c:pt>
                <c:pt idx="262">
                  <c:v>39052</c:v>
                </c:pt>
                <c:pt idx="263">
                  <c:v>39045</c:v>
                </c:pt>
                <c:pt idx="264">
                  <c:v>39038</c:v>
                </c:pt>
                <c:pt idx="265">
                  <c:v>39031</c:v>
                </c:pt>
                <c:pt idx="266">
                  <c:v>39024</c:v>
                </c:pt>
                <c:pt idx="267">
                  <c:v>39017</c:v>
                </c:pt>
                <c:pt idx="268">
                  <c:v>39010</c:v>
                </c:pt>
                <c:pt idx="269">
                  <c:v>39003</c:v>
                </c:pt>
                <c:pt idx="270">
                  <c:v>38996</c:v>
                </c:pt>
                <c:pt idx="271">
                  <c:v>38989</c:v>
                </c:pt>
                <c:pt idx="272">
                  <c:v>38982</c:v>
                </c:pt>
                <c:pt idx="273">
                  <c:v>38975</c:v>
                </c:pt>
                <c:pt idx="274">
                  <c:v>38968</c:v>
                </c:pt>
                <c:pt idx="275">
                  <c:v>38961</c:v>
                </c:pt>
                <c:pt idx="276">
                  <c:v>38954</c:v>
                </c:pt>
                <c:pt idx="277">
                  <c:v>38947</c:v>
                </c:pt>
                <c:pt idx="278">
                  <c:v>38940</c:v>
                </c:pt>
                <c:pt idx="279">
                  <c:v>38933</c:v>
                </c:pt>
                <c:pt idx="280">
                  <c:v>38926</c:v>
                </c:pt>
                <c:pt idx="281">
                  <c:v>38919</c:v>
                </c:pt>
                <c:pt idx="282">
                  <c:v>38912</c:v>
                </c:pt>
                <c:pt idx="283">
                  <c:v>38905</c:v>
                </c:pt>
                <c:pt idx="284">
                  <c:v>38898</c:v>
                </c:pt>
                <c:pt idx="285">
                  <c:v>38891</c:v>
                </c:pt>
                <c:pt idx="286">
                  <c:v>38884</c:v>
                </c:pt>
                <c:pt idx="287">
                  <c:v>38877</c:v>
                </c:pt>
                <c:pt idx="288">
                  <c:v>38870</c:v>
                </c:pt>
                <c:pt idx="289">
                  <c:v>38863</c:v>
                </c:pt>
                <c:pt idx="290">
                  <c:v>38856</c:v>
                </c:pt>
                <c:pt idx="291">
                  <c:v>38849</c:v>
                </c:pt>
                <c:pt idx="292">
                  <c:v>38842</c:v>
                </c:pt>
                <c:pt idx="293">
                  <c:v>38835</c:v>
                </c:pt>
                <c:pt idx="294">
                  <c:v>38828</c:v>
                </c:pt>
                <c:pt idx="295">
                  <c:v>38821</c:v>
                </c:pt>
                <c:pt idx="296">
                  <c:v>38814</c:v>
                </c:pt>
                <c:pt idx="297">
                  <c:v>38807</c:v>
                </c:pt>
                <c:pt idx="298">
                  <c:v>38800</c:v>
                </c:pt>
                <c:pt idx="299">
                  <c:v>38793</c:v>
                </c:pt>
                <c:pt idx="300">
                  <c:v>38786</c:v>
                </c:pt>
                <c:pt idx="301">
                  <c:v>38779</c:v>
                </c:pt>
                <c:pt idx="302">
                  <c:v>38772</c:v>
                </c:pt>
                <c:pt idx="303">
                  <c:v>38765</c:v>
                </c:pt>
                <c:pt idx="304">
                  <c:v>38758</c:v>
                </c:pt>
                <c:pt idx="305">
                  <c:v>38751</c:v>
                </c:pt>
                <c:pt idx="306">
                  <c:v>38744</c:v>
                </c:pt>
                <c:pt idx="307">
                  <c:v>38737</c:v>
                </c:pt>
                <c:pt idx="308">
                  <c:v>38730</c:v>
                </c:pt>
                <c:pt idx="309">
                  <c:v>38723</c:v>
                </c:pt>
                <c:pt idx="310">
                  <c:v>38716</c:v>
                </c:pt>
                <c:pt idx="311">
                  <c:v>38709</c:v>
                </c:pt>
                <c:pt idx="312">
                  <c:v>38702</c:v>
                </c:pt>
                <c:pt idx="313">
                  <c:v>38695</c:v>
                </c:pt>
                <c:pt idx="314">
                  <c:v>38688</c:v>
                </c:pt>
                <c:pt idx="315">
                  <c:v>38681</c:v>
                </c:pt>
                <c:pt idx="316">
                  <c:v>38674</c:v>
                </c:pt>
                <c:pt idx="317">
                  <c:v>38667</c:v>
                </c:pt>
                <c:pt idx="318">
                  <c:v>38660</c:v>
                </c:pt>
                <c:pt idx="319">
                  <c:v>38653</c:v>
                </c:pt>
                <c:pt idx="320">
                  <c:v>38646</c:v>
                </c:pt>
                <c:pt idx="321">
                  <c:v>38639</c:v>
                </c:pt>
                <c:pt idx="322">
                  <c:v>38632</c:v>
                </c:pt>
                <c:pt idx="323">
                  <c:v>38625</c:v>
                </c:pt>
                <c:pt idx="324">
                  <c:v>38618</c:v>
                </c:pt>
                <c:pt idx="325">
                  <c:v>38611</c:v>
                </c:pt>
                <c:pt idx="326">
                  <c:v>38604</c:v>
                </c:pt>
                <c:pt idx="327">
                  <c:v>38597</c:v>
                </c:pt>
                <c:pt idx="328">
                  <c:v>38590</c:v>
                </c:pt>
                <c:pt idx="329">
                  <c:v>38583</c:v>
                </c:pt>
                <c:pt idx="330">
                  <c:v>38576</c:v>
                </c:pt>
                <c:pt idx="331">
                  <c:v>38569</c:v>
                </c:pt>
                <c:pt idx="332">
                  <c:v>38562</c:v>
                </c:pt>
                <c:pt idx="333">
                  <c:v>38555</c:v>
                </c:pt>
                <c:pt idx="334">
                  <c:v>38548</c:v>
                </c:pt>
                <c:pt idx="335">
                  <c:v>38541</c:v>
                </c:pt>
                <c:pt idx="336">
                  <c:v>38534</c:v>
                </c:pt>
                <c:pt idx="337">
                  <c:v>38527</c:v>
                </c:pt>
                <c:pt idx="338">
                  <c:v>38520</c:v>
                </c:pt>
                <c:pt idx="339">
                  <c:v>38513</c:v>
                </c:pt>
                <c:pt idx="340">
                  <c:v>38506</c:v>
                </c:pt>
                <c:pt idx="341">
                  <c:v>38499</c:v>
                </c:pt>
                <c:pt idx="342">
                  <c:v>38492</c:v>
                </c:pt>
                <c:pt idx="343">
                  <c:v>38485</c:v>
                </c:pt>
                <c:pt idx="344">
                  <c:v>38478</c:v>
                </c:pt>
                <c:pt idx="345">
                  <c:v>38471</c:v>
                </c:pt>
                <c:pt idx="346">
                  <c:v>38464</c:v>
                </c:pt>
                <c:pt idx="347">
                  <c:v>38457</c:v>
                </c:pt>
                <c:pt idx="348">
                  <c:v>38450</c:v>
                </c:pt>
                <c:pt idx="349">
                  <c:v>38443</c:v>
                </c:pt>
                <c:pt idx="350">
                  <c:v>38436</c:v>
                </c:pt>
                <c:pt idx="351">
                  <c:v>38429</c:v>
                </c:pt>
                <c:pt idx="352">
                  <c:v>38422</c:v>
                </c:pt>
                <c:pt idx="353">
                  <c:v>38415</c:v>
                </c:pt>
                <c:pt idx="354">
                  <c:v>38408</c:v>
                </c:pt>
                <c:pt idx="355">
                  <c:v>38401</c:v>
                </c:pt>
                <c:pt idx="356">
                  <c:v>38394</c:v>
                </c:pt>
                <c:pt idx="357">
                  <c:v>38387</c:v>
                </c:pt>
                <c:pt idx="358">
                  <c:v>38380</c:v>
                </c:pt>
                <c:pt idx="359">
                  <c:v>38373</c:v>
                </c:pt>
                <c:pt idx="360">
                  <c:v>38366</c:v>
                </c:pt>
                <c:pt idx="361">
                  <c:v>38359</c:v>
                </c:pt>
              </c:numCache>
            </c:numRef>
          </c:cat>
          <c:val>
            <c:numRef>
              <c:f>chart14!$B$5:$B$562</c:f>
              <c:numCache>
                <c:formatCode>General</c:formatCode>
                <c:ptCount val="558"/>
                <c:pt idx="0">
                  <c:v>36.230200000000011</c:v>
                </c:pt>
                <c:pt idx="1">
                  <c:v>35.658900000000003</c:v>
                </c:pt>
                <c:pt idx="2">
                  <c:v>36.185300000000012</c:v>
                </c:pt>
                <c:pt idx="3">
                  <c:v>35.722800000000063</c:v>
                </c:pt>
                <c:pt idx="4">
                  <c:v>35.489100000000001</c:v>
                </c:pt>
                <c:pt idx="5">
                  <c:v>35.8827</c:v>
                </c:pt>
                <c:pt idx="6">
                  <c:v>35.320900000000002</c:v>
                </c:pt>
                <c:pt idx="7">
                  <c:v>36.525300000000072</c:v>
                </c:pt>
                <c:pt idx="8">
                  <c:v>36.269000000000013</c:v>
                </c:pt>
                <c:pt idx="9">
                  <c:v>37.311699999999995</c:v>
                </c:pt>
                <c:pt idx="10">
                  <c:v>37.165700000000072</c:v>
                </c:pt>
                <c:pt idx="11">
                  <c:v>37.183200000000006</c:v>
                </c:pt>
                <c:pt idx="12">
                  <c:v>35.82</c:v>
                </c:pt>
                <c:pt idx="13">
                  <c:v>34.963000000000001</c:v>
                </c:pt>
                <c:pt idx="14">
                  <c:v>34.664000000000001</c:v>
                </c:pt>
                <c:pt idx="15">
                  <c:v>34.636100000000013</c:v>
                </c:pt>
                <c:pt idx="16">
                  <c:v>34.8765</c:v>
                </c:pt>
                <c:pt idx="17">
                  <c:v>34.707800000000006</c:v>
                </c:pt>
                <c:pt idx="18">
                  <c:v>33.598000000000013</c:v>
                </c:pt>
                <c:pt idx="19">
                  <c:v>33.066700000000012</c:v>
                </c:pt>
                <c:pt idx="20">
                  <c:v>33.219200000000001</c:v>
                </c:pt>
                <c:pt idx="21">
                  <c:v>33.280800000000006</c:v>
                </c:pt>
                <c:pt idx="22">
                  <c:v>33.386499999999998</c:v>
                </c:pt>
                <c:pt idx="23">
                  <c:v>33.461300000000001</c:v>
                </c:pt>
                <c:pt idx="24">
                  <c:v>33.587799999999994</c:v>
                </c:pt>
                <c:pt idx="25">
                  <c:v>33.452100000000002</c:v>
                </c:pt>
                <c:pt idx="26">
                  <c:v>33.4773</c:v>
                </c:pt>
                <c:pt idx="27">
                  <c:v>33.596900000000012</c:v>
                </c:pt>
                <c:pt idx="28">
                  <c:v>33.463500000000003</c:v>
                </c:pt>
                <c:pt idx="29">
                  <c:v>33.460700000000003</c:v>
                </c:pt>
                <c:pt idx="30">
                  <c:v>33.3658</c:v>
                </c:pt>
                <c:pt idx="31">
                  <c:v>33.068500000000064</c:v>
                </c:pt>
                <c:pt idx="32">
                  <c:v>33.332300000000011</c:v>
                </c:pt>
                <c:pt idx="33">
                  <c:v>33.757100000000001</c:v>
                </c:pt>
                <c:pt idx="34">
                  <c:v>33.746200000000002</c:v>
                </c:pt>
                <c:pt idx="35">
                  <c:v>33.628200000000064</c:v>
                </c:pt>
                <c:pt idx="36">
                  <c:v>33.6143</c:v>
                </c:pt>
                <c:pt idx="37">
                  <c:v>33.5336</c:v>
                </c:pt>
                <c:pt idx="38">
                  <c:v>33.772400000000012</c:v>
                </c:pt>
                <c:pt idx="39">
                  <c:v>33.640100000000011</c:v>
                </c:pt>
                <c:pt idx="40">
                  <c:v>33.218100000000064</c:v>
                </c:pt>
                <c:pt idx="41">
                  <c:v>33.779400000000003</c:v>
                </c:pt>
                <c:pt idx="42">
                  <c:v>33.976800000000004</c:v>
                </c:pt>
                <c:pt idx="43">
                  <c:v>33.970100000000002</c:v>
                </c:pt>
                <c:pt idx="44">
                  <c:v>34.135500000000064</c:v>
                </c:pt>
                <c:pt idx="45">
                  <c:v>34.639300000000013</c:v>
                </c:pt>
                <c:pt idx="46">
                  <c:v>34.796700000000072</c:v>
                </c:pt>
                <c:pt idx="47">
                  <c:v>34.549300000000002</c:v>
                </c:pt>
                <c:pt idx="48">
                  <c:v>34.7502</c:v>
                </c:pt>
                <c:pt idx="49">
                  <c:v>35.160500000000013</c:v>
                </c:pt>
                <c:pt idx="50">
                  <c:v>34.745700000000063</c:v>
                </c:pt>
                <c:pt idx="51">
                  <c:v>35.185400000000001</c:v>
                </c:pt>
                <c:pt idx="52">
                  <c:v>35.405800000000006</c:v>
                </c:pt>
                <c:pt idx="53">
                  <c:v>35.905800000000006</c:v>
                </c:pt>
                <c:pt idx="54">
                  <c:v>35.976800000000004</c:v>
                </c:pt>
                <c:pt idx="55">
                  <c:v>36.228000000000073</c:v>
                </c:pt>
                <c:pt idx="56">
                  <c:v>35.959199999999996</c:v>
                </c:pt>
                <c:pt idx="57">
                  <c:v>36.239100000000064</c:v>
                </c:pt>
                <c:pt idx="58">
                  <c:v>36.178700000000013</c:v>
                </c:pt>
                <c:pt idx="59">
                  <c:v>35.788600000000002</c:v>
                </c:pt>
                <c:pt idx="60">
                  <c:v>35.821899999999999</c:v>
                </c:pt>
                <c:pt idx="61">
                  <c:v>35.128700000000073</c:v>
                </c:pt>
                <c:pt idx="62">
                  <c:v>35.603900000000003</c:v>
                </c:pt>
                <c:pt idx="63">
                  <c:v>35.526900000000012</c:v>
                </c:pt>
                <c:pt idx="64">
                  <c:v>35.279300000000013</c:v>
                </c:pt>
                <c:pt idx="65">
                  <c:v>34.648700000000012</c:v>
                </c:pt>
                <c:pt idx="66">
                  <c:v>34.570800000000006</c:v>
                </c:pt>
                <c:pt idx="67">
                  <c:v>34.490100000000012</c:v>
                </c:pt>
                <c:pt idx="68">
                  <c:v>34.361599999999996</c:v>
                </c:pt>
                <c:pt idx="69">
                  <c:v>34.4</c:v>
                </c:pt>
                <c:pt idx="70">
                  <c:v>34.231300000000012</c:v>
                </c:pt>
                <c:pt idx="71">
                  <c:v>34.370899999999999</c:v>
                </c:pt>
                <c:pt idx="72">
                  <c:v>34.300000000000004</c:v>
                </c:pt>
                <c:pt idx="73">
                  <c:v>34.537600000000005</c:v>
                </c:pt>
                <c:pt idx="74">
                  <c:v>34.509900000000002</c:v>
                </c:pt>
                <c:pt idx="75">
                  <c:v>34.674700000000001</c:v>
                </c:pt>
                <c:pt idx="76">
                  <c:v>34.301899999999996</c:v>
                </c:pt>
                <c:pt idx="77">
                  <c:v>34.309400000000004</c:v>
                </c:pt>
                <c:pt idx="78">
                  <c:v>34.517499999999998</c:v>
                </c:pt>
                <c:pt idx="79">
                  <c:v>34.398600000000002</c:v>
                </c:pt>
                <c:pt idx="80">
                  <c:v>33.951599999999999</c:v>
                </c:pt>
                <c:pt idx="81">
                  <c:v>34.610900000000001</c:v>
                </c:pt>
                <c:pt idx="82">
                  <c:v>33.760300000000065</c:v>
                </c:pt>
                <c:pt idx="83">
                  <c:v>34.2502</c:v>
                </c:pt>
                <c:pt idx="84">
                  <c:v>33.550000000000004</c:v>
                </c:pt>
                <c:pt idx="85">
                  <c:v>33.554900000000004</c:v>
                </c:pt>
                <c:pt idx="86">
                  <c:v>33.607100000000003</c:v>
                </c:pt>
                <c:pt idx="87">
                  <c:v>33.714800000000004</c:v>
                </c:pt>
                <c:pt idx="88">
                  <c:v>33.887899999999995</c:v>
                </c:pt>
                <c:pt idx="89">
                  <c:v>34.135700000000064</c:v>
                </c:pt>
                <c:pt idx="90">
                  <c:v>33.943400000000004</c:v>
                </c:pt>
                <c:pt idx="91">
                  <c:v>34.258600000000001</c:v>
                </c:pt>
                <c:pt idx="92">
                  <c:v>34.612200000000001</c:v>
                </c:pt>
                <c:pt idx="93">
                  <c:v>34.822000000000003</c:v>
                </c:pt>
                <c:pt idx="94">
                  <c:v>34.822000000000003</c:v>
                </c:pt>
                <c:pt idx="95">
                  <c:v>35.15</c:v>
                </c:pt>
                <c:pt idx="96">
                  <c:v>35.465200000000003</c:v>
                </c:pt>
                <c:pt idx="97">
                  <c:v>35.646800000000006</c:v>
                </c:pt>
                <c:pt idx="98">
                  <c:v>35.748700000000063</c:v>
                </c:pt>
                <c:pt idx="99">
                  <c:v>35.415900000000001</c:v>
                </c:pt>
                <c:pt idx="100">
                  <c:v>35.4</c:v>
                </c:pt>
                <c:pt idx="101">
                  <c:v>35.957499999999996</c:v>
                </c:pt>
                <c:pt idx="102">
                  <c:v>35.414999999999999</c:v>
                </c:pt>
                <c:pt idx="103">
                  <c:v>36.576000000000001</c:v>
                </c:pt>
                <c:pt idx="104">
                  <c:v>36.428900000000013</c:v>
                </c:pt>
                <c:pt idx="105">
                  <c:v>35.92</c:v>
                </c:pt>
                <c:pt idx="106">
                  <c:v>35.861399999999996</c:v>
                </c:pt>
                <c:pt idx="107">
                  <c:v>35.329500000000003</c:v>
                </c:pt>
                <c:pt idx="108">
                  <c:v>35.191000000000003</c:v>
                </c:pt>
                <c:pt idx="109">
                  <c:v>35.3919</c:v>
                </c:pt>
                <c:pt idx="110">
                  <c:v>35.298400000000072</c:v>
                </c:pt>
                <c:pt idx="111">
                  <c:v>35.499300000000012</c:v>
                </c:pt>
                <c:pt idx="112">
                  <c:v>35.8996</c:v>
                </c:pt>
                <c:pt idx="113">
                  <c:v>35.900700000000001</c:v>
                </c:pt>
                <c:pt idx="114">
                  <c:v>36.368900000000011</c:v>
                </c:pt>
                <c:pt idx="115">
                  <c:v>36.452400000000004</c:v>
                </c:pt>
                <c:pt idx="116">
                  <c:v>36.702500000000065</c:v>
                </c:pt>
                <c:pt idx="117">
                  <c:v>36.995000000000012</c:v>
                </c:pt>
                <c:pt idx="118">
                  <c:v>37.697900000000011</c:v>
                </c:pt>
                <c:pt idx="119">
                  <c:v>37.810399999999994</c:v>
                </c:pt>
                <c:pt idx="120">
                  <c:v>37.807499999999997</c:v>
                </c:pt>
                <c:pt idx="121">
                  <c:v>37.898600000000002</c:v>
                </c:pt>
                <c:pt idx="122">
                  <c:v>37.639600000000002</c:v>
                </c:pt>
                <c:pt idx="123">
                  <c:v>37.399300000000011</c:v>
                </c:pt>
                <c:pt idx="124">
                  <c:v>36.791500000000013</c:v>
                </c:pt>
                <c:pt idx="125">
                  <c:v>37.652300000000011</c:v>
                </c:pt>
                <c:pt idx="126">
                  <c:v>38.495000000000012</c:v>
                </c:pt>
                <c:pt idx="127">
                  <c:v>36.899000000000001</c:v>
                </c:pt>
                <c:pt idx="128">
                  <c:v>36.836600000000004</c:v>
                </c:pt>
                <c:pt idx="129">
                  <c:v>36.644600000000004</c:v>
                </c:pt>
                <c:pt idx="130">
                  <c:v>36.519800000000004</c:v>
                </c:pt>
                <c:pt idx="131">
                  <c:v>36.458999999999996</c:v>
                </c:pt>
                <c:pt idx="132">
                  <c:v>37.236700000000013</c:v>
                </c:pt>
                <c:pt idx="133">
                  <c:v>36.6492</c:v>
                </c:pt>
                <c:pt idx="134">
                  <c:v>37.227800000000002</c:v>
                </c:pt>
                <c:pt idx="135">
                  <c:v>37.504200000000004</c:v>
                </c:pt>
                <c:pt idx="136">
                  <c:v>37.904899999999998</c:v>
                </c:pt>
                <c:pt idx="137">
                  <c:v>38.005900000000011</c:v>
                </c:pt>
                <c:pt idx="138">
                  <c:v>38.024500000000003</c:v>
                </c:pt>
                <c:pt idx="139">
                  <c:v>38.300799999999995</c:v>
                </c:pt>
                <c:pt idx="140">
                  <c:v>38.516200000000005</c:v>
                </c:pt>
                <c:pt idx="141">
                  <c:v>38.785700000000013</c:v>
                </c:pt>
                <c:pt idx="142">
                  <c:v>38.874499999999998</c:v>
                </c:pt>
                <c:pt idx="143">
                  <c:v>39.226100000000081</c:v>
                </c:pt>
                <c:pt idx="144">
                  <c:v>40.029200000000003</c:v>
                </c:pt>
                <c:pt idx="145">
                  <c:v>40.212000000000003</c:v>
                </c:pt>
                <c:pt idx="146">
                  <c:v>40.471799999999995</c:v>
                </c:pt>
                <c:pt idx="147">
                  <c:v>39.075300000000013</c:v>
                </c:pt>
                <c:pt idx="148">
                  <c:v>40.907499999999999</c:v>
                </c:pt>
                <c:pt idx="149">
                  <c:v>40.316399999999994</c:v>
                </c:pt>
                <c:pt idx="150">
                  <c:v>37.245900000000013</c:v>
                </c:pt>
                <c:pt idx="151">
                  <c:v>37.306999999999995</c:v>
                </c:pt>
                <c:pt idx="152">
                  <c:v>33.987899999999996</c:v>
                </c:pt>
                <c:pt idx="153">
                  <c:v>34.816099999999999</c:v>
                </c:pt>
                <c:pt idx="154">
                  <c:v>34.301299999999998</c:v>
                </c:pt>
                <c:pt idx="155">
                  <c:v>33.102800000000002</c:v>
                </c:pt>
                <c:pt idx="156">
                  <c:v>31.887499999999989</c:v>
                </c:pt>
                <c:pt idx="157">
                  <c:v>31.615900000000032</c:v>
                </c:pt>
                <c:pt idx="158">
                  <c:v>31.289899999999989</c:v>
                </c:pt>
                <c:pt idx="159">
                  <c:v>30.653199999999988</c:v>
                </c:pt>
                <c:pt idx="160">
                  <c:v>30.6982</c:v>
                </c:pt>
                <c:pt idx="161">
                  <c:v>30.363299999999963</c:v>
                </c:pt>
                <c:pt idx="162">
                  <c:v>30.409099999999963</c:v>
                </c:pt>
                <c:pt idx="163">
                  <c:v>30.392800000000001</c:v>
                </c:pt>
                <c:pt idx="164">
                  <c:v>30.3965</c:v>
                </c:pt>
                <c:pt idx="165">
                  <c:v>30.397800000000036</c:v>
                </c:pt>
                <c:pt idx="166">
                  <c:v>30.378699999999959</c:v>
                </c:pt>
                <c:pt idx="167">
                  <c:v>30.25</c:v>
                </c:pt>
                <c:pt idx="168">
                  <c:v>30.394600000000001</c:v>
                </c:pt>
                <c:pt idx="169">
                  <c:v>30.390999999999988</c:v>
                </c:pt>
                <c:pt idx="170">
                  <c:v>30.36</c:v>
                </c:pt>
                <c:pt idx="171">
                  <c:v>29.812799999999989</c:v>
                </c:pt>
                <c:pt idx="172">
                  <c:v>29.632100000000001</c:v>
                </c:pt>
                <c:pt idx="173">
                  <c:v>29.8</c:v>
                </c:pt>
                <c:pt idx="174">
                  <c:v>29.73</c:v>
                </c:pt>
                <c:pt idx="175">
                  <c:v>29.357500000000005</c:v>
                </c:pt>
                <c:pt idx="176">
                  <c:v>29.389600000000002</c:v>
                </c:pt>
                <c:pt idx="177">
                  <c:v>29.330000000000005</c:v>
                </c:pt>
                <c:pt idx="178">
                  <c:v>29.434999999999999</c:v>
                </c:pt>
                <c:pt idx="179">
                  <c:v>29.5185</c:v>
                </c:pt>
                <c:pt idx="180">
                  <c:v>29.502299999999959</c:v>
                </c:pt>
                <c:pt idx="181">
                  <c:v>29.509699999999963</c:v>
                </c:pt>
                <c:pt idx="182">
                  <c:v>29.5274</c:v>
                </c:pt>
                <c:pt idx="183">
                  <c:v>29.629200000000001</c:v>
                </c:pt>
                <c:pt idx="184">
                  <c:v>29.606400000000001</c:v>
                </c:pt>
                <c:pt idx="185">
                  <c:v>29.657299999999999</c:v>
                </c:pt>
                <c:pt idx="186">
                  <c:v>29.6691</c:v>
                </c:pt>
                <c:pt idx="187">
                  <c:v>29.597100000000001</c:v>
                </c:pt>
                <c:pt idx="188">
                  <c:v>29.590599999999959</c:v>
                </c:pt>
                <c:pt idx="189">
                  <c:v>29.610900000000044</c:v>
                </c:pt>
                <c:pt idx="190">
                  <c:v>29.584999999999987</c:v>
                </c:pt>
                <c:pt idx="191">
                  <c:v>29.5914</c:v>
                </c:pt>
                <c:pt idx="192">
                  <c:v>29.615800000000036</c:v>
                </c:pt>
                <c:pt idx="193">
                  <c:v>29.615600000000001</c:v>
                </c:pt>
                <c:pt idx="194">
                  <c:v>29.610299999999999</c:v>
                </c:pt>
                <c:pt idx="195">
                  <c:v>29.619000000000032</c:v>
                </c:pt>
                <c:pt idx="196">
                  <c:v>29.603000000000005</c:v>
                </c:pt>
                <c:pt idx="197">
                  <c:v>29.611499999999999</c:v>
                </c:pt>
                <c:pt idx="198">
                  <c:v>29.745199999999958</c:v>
                </c:pt>
                <c:pt idx="199">
                  <c:v>29.770499999999959</c:v>
                </c:pt>
                <c:pt idx="200">
                  <c:v>29.759399999999989</c:v>
                </c:pt>
                <c:pt idx="201">
                  <c:v>29.783299999999958</c:v>
                </c:pt>
                <c:pt idx="202">
                  <c:v>29.6873</c:v>
                </c:pt>
                <c:pt idx="203">
                  <c:v>29.621400000000001</c:v>
                </c:pt>
                <c:pt idx="204">
                  <c:v>29.6267</c:v>
                </c:pt>
                <c:pt idx="205">
                  <c:v>29.611599999999999</c:v>
                </c:pt>
                <c:pt idx="206">
                  <c:v>29.748099999999958</c:v>
                </c:pt>
                <c:pt idx="207">
                  <c:v>29.607299999999999</c:v>
                </c:pt>
                <c:pt idx="208">
                  <c:v>29.6005</c:v>
                </c:pt>
                <c:pt idx="209">
                  <c:v>29.614999999999998</c:v>
                </c:pt>
                <c:pt idx="210">
                  <c:v>29.621800000000039</c:v>
                </c:pt>
                <c:pt idx="211">
                  <c:v>29.611900000000045</c:v>
                </c:pt>
                <c:pt idx="212">
                  <c:v>29.616299999999999</c:v>
                </c:pt>
                <c:pt idx="213">
                  <c:v>29.606999999999999</c:v>
                </c:pt>
                <c:pt idx="214">
                  <c:v>29.62</c:v>
                </c:pt>
                <c:pt idx="215">
                  <c:v>29.612900000000032</c:v>
                </c:pt>
                <c:pt idx="216">
                  <c:v>29.6265</c:v>
                </c:pt>
                <c:pt idx="217">
                  <c:v>29.613399999999999</c:v>
                </c:pt>
                <c:pt idx="218">
                  <c:v>29.613600000000005</c:v>
                </c:pt>
                <c:pt idx="219">
                  <c:v>29.627099999999999</c:v>
                </c:pt>
                <c:pt idx="220">
                  <c:v>29.657299999999999</c:v>
                </c:pt>
                <c:pt idx="221">
                  <c:v>29.76229999999995</c:v>
                </c:pt>
                <c:pt idx="222">
                  <c:v>29.9068</c:v>
                </c:pt>
                <c:pt idx="223">
                  <c:v>29.845199999999959</c:v>
                </c:pt>
                <c:pt idx="224">
                  <c:v>29.960699999999935</c:v>
                </c:pt>
                <c:pt idx="225">
                  <c:v>29.801800000000032</c:v>
                </c:pt>
                <c:pt idx="226">
                  <c:v>29.689699999999959</c:v>
                </c:pt>
                <c:pt idx="227">
                  <c:v>29.822299999999959</c:v>
                </c:pt>
                <c:pt idx="228">
                  <c:v>29.759499999999989</c:v>
                </c:pt>
                <c:pt idx="229">
                  <c:v>29.761399999999959</c:v>
                </c:pt>
                <c:pt idx="230">
                  <c:v>29.787099999999963</c:v>
                </c:pt>
                <c:pt idx="231">
                  <c:v>29.906199999999959</c:v>
                </c:pt>
                <c:pt idx="232">
                  <c:v>29.846</c:v>
                </c:pt>
                <c:pt idx="233">
                  <c:v>29.922899999999959</c:v>
                </c:pt>
                <c:pt idx="234">
                  <c:v>29.918500000000002</c:v>
                </c:pt>
                <c:pt idx="235">
                  <c:v>29.909400000000002</c:v>
                </c:pt>
                <c:pt idx="236">
                  <c:v>29.908299999999958</c:v>
                </c:pt>
                <c:pt idx="237">
                  <c:v>29.912400000000002</c:v>
                </c:pt>
                <c:pt idx="238">
                  <c:v>29.904399999999963</c:v>
                </c:pt>
                <c:pt idx="239">
                  <c:v>29.909400000000002</c:v>
                </c:pt>
                <c:pt idx="240">
                  <c:v>29.905899999999964</c:v>
                </c:pt>
                <c:pt idx="241">
                  <c:v>29.904800000000005</c:v>
                </c:pt>
                <c:pt idx="242">
                  <c:v>29.909599999999962</c:v>
                </c:pt>
                <c:pt idx="243">
                  <c:v>29.907299999999989</c:v>
                </c:pt>
                <c:pt idx="244">
                  <c:v>29.913499999999967</c:v>
                </c:pt>
                <c:pt idx="245">
                  <c:v>29.9116</c:v>
                </c:pt>
                <c:pt idx="246">
                  <c:v>29.904900000000001</c:v>
                </c:pt>
                <c:pt idx="247">
                  <c:v>29.9161</c:v>
                </c:pt>
                <c:pt idx="248">
                  <c:v>29.917000000000005</c:v>
                </c:pt>
                <c:pt idx="249">
                  <c:v>29.930199999999989</c:v>
                </c:pt>
                <c:pt idx="250">
                  <c:v>29.915800000000001</c:v>
                </c:pt>
                <c:pt idx="251">
                  <c:v>29.924199999999963</c:v>
                </c:pt>
                <c:pt idx="252">
                  <c:v>29.928699999999935</c:v>
                </c:pt>
                <c:pt idx="253">
                  <c:v>30.044599999999967</c:v>
                </c:pt>
                <c:pt idx="254">
                  <c:v>30.065499999999954</c:v>
                </c:pt>
                <c:pt idx="255">
                  <c:v>30.072699999999962</c:v>
                </c:pt>
                <c:pt idx="256">
                  <c:v>30.085099999999958</c:v>
                </c:pt>
                <c:pt idx="257">
                  <c:v>29.9499</c:v>
                </c:pt>
                <c:pt idx="258">
                  <c:v>30.115800000000036</c:v>
                </c:pt>
                <c:pt idx="259">
                  <c:v>30.028599999999958</c:v>
                </c:pt>
                <c:pt idx="260">
                  <c:v>30.0334</c:v>
                </c:pt>
                <c:pt idx="261">
                  <c:v>30.083299999999962</c:v>
                </c:pt>
                <c:pt idx="262">
                  <c:v>30.112500000000001</c:v>
                </c:pt>
                <c:pt idx="263">
                  <c:v>30.106200000000001</c:v>
                </c:pt>
                <c:pt idx="264">
                  <c:v>30.038</c:v>
                </c:pt>
                <c:pt idx="265">
                  <c:v>30.033300000000001</c:v>
                </c:pt>
                <c:pt idx="266">
                  <c:v>30.013000000000005</c:v>
                </c:pt>
                <c:pt idx="267">
                  <c:v>30.026399999999963</c:v>
                </c:pt>
                <c:pt idx="268">
                  <c:v>30.031199999999988</c:v>
                </c:pt>
                <c:pt idx="269">
                  <c:v>30.030100000000001</c:v>
                </c:pt>
                <c:pt idx="270">
                  <c:v>30.040199999999963</c:v>
                </c:pt>
                <c:pt idx="271">
                  <c:v>30.019200000000001</c:v>
                </c:pt>
                <c:pt idx="272">
                  <c:v>30.018799999999963</c:v>
                </c:pt>
                <c:pt idx="273">
                  <c:v>29.998599999999943</c:v>
                </c:pt>
                <c:pt idx="274">
                  <c:v>30.027200000000001</c:v>
                </c:pt>
                <c:pt idx="275">
                  <c:v>30.142199999999963</c:v>
                </c:pt>
                <c:pt idx="276">
                  <c:v>30.125499999999963</c:v>
                </c:pt>
                <c:pt idx="277">
                  <c:v>30.133400000000005</c:v>
                </c:pt>
                <c:pt idx="278">
                  <c:v>30.111400000000032</c:v>
                </c:pt>
                <c:pt idx="279">
                  <c:v>30.153199999999988</c:v>
                </c:pt>
                <c:pt idx="280">
                  <c:v>30.1234</c:v>
                </c:pt>
                <c:pt idx="281">
                  <c:v>30.131200000000032</c:v>
                </c:pt>
                <c:pt idx="282">
                  <c:v>30.196999999999999</c:v>
                </c:pt>
                <c:pt idx="283">
                  <c:v>30.236899999999999</c:v>
                </c:pt>
                <c:pt idx="284">
                  <c:v>30.216000000000001</c:v>
                </c:pt>
                <c:pt idx="285">
                  <c:v>30.168800000000001</c:v>
                </c:pt>
                <c:pt idx="286">
                  <c:v>30.115800000000036</c:v>
                </c:pt>
                <c:pt idx="287">
                  <c:v>30.228099999999962</c:v>
                </c:pt>
                <c:pt idx="288">
                  <c:v>30.277000000000001</c:v>
                </c:pt>
                <c:pt idx="289">
                  <c:v>30.3916</c:v>
                </c:pt>
                <c:pt idx="290">
                  <c:v>30.443199999999958</c:v>
                </c:pt>
                <c:pt idx="291">
                  <c:v>30.443299999999958</c:v>
                </c:pt>
                <c:pt idx="292">
                  <c:v>30.393899999999999</c:v>
                </c:pt>
                <c:pt idx="293">
                  <c:v>30.3962</c:v>
                </c:pt>
                <c:pt idx="294">
                  <c:v>30.360099999999989</c:v>
                </c:pt>
                <c:pt idx="295">
                  <c:v>30.335100000000001</c:v>
                </c:pt>
                <c:pt idx="296">
                  <c:v>30.302199999999967</c:v>
                </c:pt>
                <c:pt idx="297">
                  <c:v>30.3444</c:v>
                </c:pt>
                <c:pt idx="298">
                  <c:v>30.347100000000001</c:v>
                </c:pt>
                <c:pt idx="299">
                  <c:v>30.390899999999988</c:v>
                </c:pt>
                <c:pt idx="300">
                  <c:v>30.455199999999962</c:v>
                </c:pt>
                <c:pt idx="301">
                  <c:v>30.427700000000002</c:v>
                </c:pt>
                <c:pt idx="302">
                  <c:v>30.526699999999959</c:v>
                </c:pt>
                <c:pt idx="303">
                  <c:v>30.638400000000001</c:v>
                </c:pt>
                <c:pt idx="304">
                  <c:v>30.717900000000039</c:v>
                </c:pt>
                <c:pt idx="305">
                  <c:v>30.804099999999988</c:v>
                </c:pt>
                <c:pt idx="306">
                  <c:v>30.703900000000001</c:v>
                </c:pt>
                <c:pt idx="307">
                  <c:v>30.971599999999963</c:v>
                </c:pt>
                <c:pt idx="308">
                  <c:v>31.125</c:v>
                </c:pt>
                <c:pt idx="309">
                  <c:v>31.445099999999954</c:v>
                </c:pt>
                <c:pt idx="310">
                  <c:v>31.132200000000001</c:v>
                </c:pt>
                <c:pt idx="311">
                  <c:v>31.1922</c:v>
                </c:pt>
                <c:pt idx="312">
                  <c:v>31.2317</c:v>
                </c:pt>
                <c:pt idx="313">
                  <c:v>31.218599999999963</c:v>
                </c:pt>
                <c:pt idx="314">
                  <c:v>31.1997</c:v>
                </c:pt>
                <c:pt idx="315">
                  <c:v>31.105599999999964</c:v>
                </c:pt>
                <c:pt idx="316">
                  <c:v>31.060699999999958</c:v>
                </c:pt>
                <c:pt idx="317">
                  <c:v>31.092499999999962</c:v>
                </c:pt>
                <c:pt idx="318">
                  <c:v>30.908699999999943</c:v>
                </c:pt>
                <c:pt idx="319">
                  <c:v>31.120699999999989</c:v>
                </c:pt>
                <c:pt idx="320">
                  <c:v>31.156400000000001</c:v>
                </c:pt>
                <c:pt idx="321">
                  <c:v>31.2121</c:v>
                </c:pt>
                <c:pt idx="322">
                  <c:v>31.221900000000005</c:v>
                </c:pt>
                <c:pt idx="323">
                  <c:v>31.098499999999962</c:v>
                </c:pt>
                <c:pt idx="324">
                  <c:v>31.124400000000001</c:v>
                </c:pt>
                <c:pt idx="325">
                  <c:v>31.235199999999963</c:v>
                </c:pt>
                <c:pt idx="326">
                  <c:v>31.343499999999963</c:v>
                </c:pt>
                <c:pt idx="327">
                  <c:v>31.5001</c:v>
                </c:pt>
                <c:pt idx="328">
                  <c:v>31.364100000000001</c:v>
                </c:pt>
                <c:pt idx="329">
                  <c:v>31.3476</c:v>
                </c:pt>
                <c:pt idx="330">
                  <c:v>31.4177</c:v>
                </c:pt>
                <c:pt idx="331">
                  <c:v>31.439599999999963</c:v>
                </c:pt>
                <c:pt idx="332">
                  <c:v>31.355899999999988</c:v>
                </c:pt>
                <c:pt idx="333">
                  <c:v>31.287099999999963</c:v>
                </c:pt>
                <c:pt idx="334">
                  <c:v>31.322800000000001</c:v>
                </c:pt>
                <c:pt idx="335">
                  <c:v>31.327000000000005</c:v>
                </c:pt>
                <c:pt idx="336">
                  <c:v>31.154900000000044</c:v>
                </c:pt>
                <c:pt idx="337">
                  <c:v>31.339700000000001</c:v>
                </c:pt>
                <c:pt idx="338">
                  <c:v>31.456900000000001</c:v>
                </c:pt>
                <c:pt idx="339">
                  <c:v>31.199300000000001</c:v>
                </c:pt>
                <c:pt idx="340">
                  <c:v>31.220699999999958</c:v>
                </c:pt>
                <c:pt idx="341">
                  <c:v>31.3477</c:v>
                </c:pt>
                <c:pt idx="342">
                  <c:v>31.254100000000001</c:v>
                </c:pt>
                <c:pt idx="343">
                  <c:v>31.273</c:v>
                </c:pt>
                <c:pt idx="344">
                  <c:v>31.347300000000001</c:v>
                </c:pt>
                <c:pt idx="345">
                  <c:v>31.370799999999967</c:v>
                </c:pt>
                <c:pt idx="346">
                  <c:v>31.538599999999963</c:v>
                </c:pt>
                <c:pt idx="347">
                  <c:v>31.578299999999963</c:v>
                </c:pt>
                <c:pt idx="348">
                  <c:v>31.537199999999999</c:v>
                </c:pt>
                <c:pt idx="349">
                  <c:v>31.447500000000002</c:v>
                </c:pt>
                <c:pt idx="350">
                  <c:v>31.3964</c:v>
                </c:pt>
                <c:pt idx="351">
                  <c:v>31.633199999999999</c:v>
                </c:pt>
                <c:pt idx="352">
                  <c:v>31.723400000000002</c:v>
                </c:pt>
                <c:pt idx="353">
                  <c:v>31.728699999999954</c:v>
                </c:pt>
                <c:pt idx="354">
                  <c:v>31.791699999999963</c:v>
                </c:pt>
                <c:pt idx="355">
                  <c:v>31.805299999999963</c:v>
                </c:pt>
                <c:pt idx="356">
                  <c:v>31.697299999999988</c:v>
                </c:pt>
                <c:pt idx="357">
                  <c:v>31.566599999999962</c:v>
                </c:pt>
                <c:pt idx="358">
                  <c:v>31.914200000000001</c:v>
                </c:pt>
                <c:pt idx="359">
                  <c:v>31.918199999999963</c:v>
                </c:pt>
                <c:pt idx="360">
                  <c:v>31.857199999999999</c:v>
                </c:pt>
                <c:pt idx="361">
                  <c:v>31.573799999999963</c:v>
                </c:pt>
              </c:numCache>
            </c:numRef>
          </c:val>
        </c:ser>
        <c:marker val="1"/>
        <c:axId val="65201280"/>
        <c:axId val="65282816"/>
      </c:lineChart>
      <c:dateAx>
        <c:axId val="65201280"/>
        <c:scaling>
          <c:orientation val="minMax"/>
          <c:max val="41244"/>
          <c:min val="38687"/>
        </c:scaling>
        <c:axPos val="b"/>
        <c:numFmt formatCode="mmm\ yy" sourceLinked="0"/>
        <c:tickLblPos val="low"/>
        <c:txPr>
          <a:bodyPr/>
          <a:lstStyle/>
          <a:p>
            <a:pPr>
              <a:defRPr lang="en-US"/>
            </a:pPr>
            <a:endParaRPr lang="ru-RU"/>
          </a:p>
        </c:txPr>
        <c:crossAx val="65282816"/>
        <c:crosses val="autoZero"/>
        <c:auto val="1"/>
        <c:lblOffset val="100"/>
      </c:dateAx>
      <c:valAx>
        <c:axId val="65282816"/>
        <c:scaling>
          <c:orientation val="minMax"/>
          <c:min val="28"/>
        </c:scaling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52012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8733925864900705E-2"/>
          <c:y val="2.7327991625680236E-2"/>
          <c:w val="0.97858333333333369"/>
          <c:h val="7.3823359580052456E-2"/>
        </c:manualLayout>
      </c:layout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5.2329515148634591E-2"/>
          <c:y val="1.7976462619591904E-2"/>
          <c:w val="0.9142257217847769"/>
          <c:h val="0.83925924215484915"/>
        </c:manualLayout>
      </c:layout>
      <c:lineChart>
        <c:grouping val="standard"/>
        <c:ser>
          <c:idx val="0"/>
          <c:order val="0"/>
          <c:tx>
            <c:strRef>
              <c:f>chart14!$D$1</c:f>
              <c:strCache>
                <c:ptCount val="1"/>
                <c:pt idx="0">
                  <c:v>Евро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chart14!$D$5:$D$562</c:f>
              <c:numCache>
                <c:formatCode>dd/mm/yyyy</c:formatCode>
                <c:ptCount val="558"/>
                <c:pt idx="0">
                  <c:v>40886</c:v>
                </c:pt>
                <c:pt idx="1">
                  <c:v>40879</c:v>
                </c:pt>
                <c:pt idx="2">
                  <c:v>40872</c:v>
                </c:pt>
                <c:pt idx="3">
                  <c:v>40865</c:v>
                </c:pt>
                <c:pt idx="4">
                  <c:v>40858</c:v>
                </c:pt>
                <c:pt idx="5">
                  <c:v>40851</c:v>
                </c:pt>
                <c:pt idx="6">
                  <c:v>40844</c:v>
                </c:pt>
                <c:pt idx="7">
                  <c:v>40837</c:v>
                </c:pt>
                <c:pt idx="8">
                  <c:v>40830</c:v>
                </c:pt>
                <c:pt idx="9">
                  <c:v>40823</c:v>
                </c:pt>
                <c:pt idx="10">
                  <c:v>40816</c:v>
                </c:pt>
                <c:pt idx="11">
                  <c:v>40809</c:v>
                </c:pt>
                <c:pt idx="12">
                  <c:v>40802</c:v>
                </c:pt>
                <c:pt idx="13">
                  <c:v>40795</c:v>
                </c:pt>
                <c:pt idx="14">
                  <c:v>40788</c:v>
                </c:pt>
                <c:pt idx="15">
                  <c:v>40781</c:v>
                </c:pt>
                <c:pt idx="16">
                  <c:v>40774</c:v>
                </c:pt>
                <c:pt idx="17">
                  <c:v>40767</c:v>
                </c:pt>
                <c:pt idx="18">
                  <c:v>40760</c:v>
                </c:pt>
                <c:pt idx="19">
                  <c:v>40753</c:v>
                </c:pt>
                <c:pt idx="20">
                  <c:v>40746</c:v>
                </c:pt>
                <c:pt idx="21">
                  <c:v>40739</c:v>
                </c:pt>
                <c:pt idx="22">
                  <c:v>40732</c:v>
                </c:pt>
                <c:pt idx="23">
                  <c:v>40725</c:v>
                </c:pt>
                <c:pt idx="24">
                  <c:v>40718</c:v>
                </c:pt>
                <c:pt idx="25">
                  <c:v>40711</c:v>
                </c:pt>
                <c:pt idx="26">
                  <c:v>40704</c:v>
                </c:pt>
                <c:pt idx="27">
                  <c:v>40697</c:v>
                </c:pt>
                <c:pt idx="28">
                  <c:v>40690</c:v>
                </c:pt>
                <c:pt idx="29">
                  <c:v>40683</c:v>
                </c:pt>
                <c:pt idx="30">
                  <c:v>40676</c:v>
                </c:pt>
                <c:pt idx="31">
                  <c:v>40669</c:v>
                </c:pt>
                <c:pt idx="32">
                  <c:v>40662</c:v>
                </c:pt>
                <c:pt idx="33">
                  <c:v>40655</c:v>
                </c:pt>
                <c:pt idx="34">
                  <c:v>40648</c:v>
                </c:pt>
                <c:pt idx="35">
                  <c:v>40641</c:v>
                </c:pt>
                <c:pt idx="36">
                  <c:v>40634</c:v>
                </c:pt>
                <c:pt idx="37">
                  <c:v>40627</c:v>
                </c:pt>
                <c:pt idx="38">
                  <c:v>40620</c:v>
                </c:pt>
                <c:pt idx="39">
                  <c:v>40613</c:v>
                </c:pt>
                <c:pt idx="40">
                  <c:v>40606</c:v>
                </c:pt>
                <c:pt idx="41">
                  <c:v>40599</c:v>
                </c:pt>
                <c:pt idx="42">
                  <c:v>40592</c:v>
                </c:pt>
                <c:pt idx="43">
                  <c:v>40585</c:v>
                </c:pt>
                <c:pt idx="44">
                  <c:v>40578</c:v>
                </c:pt>
                <c:pt idx="45">
                  <c:v>40571</c:v>
                </c:pt>
                <c:pt idx="46">
                  <c:v>40564</c:v>
                </c:pt>
                <c:pt idx="47">
                  <c:v>40557</c:v>
                </c:pt>
                <c:pt idx="48">
                  <c:v>40550</c:v>
                </c:pt>
                <c:pt idx="49">
                  <c:v>40543</c:v>
                </c:pt>
                <c:pt idx="50">
                  <c:v>40536</c:v>
                </c:pt>
                <c:pt idx="51">
                  <c:v>40529</c:v>
                </c:pt>
                <c:pt idx="52">
                  <c:v>40522</c:v>
                </c:pt>
                <c:pt idx="53">
                  <c:v>40515</c:v>
                </c:pt>
                <c:pt idx="54">
                  <c:v>40508</c:v>
                </c:pt>
                <c:pt idx="55">
                  <c:v>40501</c:v>
                </c:pt>
                <c:pt idx="56">
                  <c:v>40494</c:v>
                </c:pt>
                <c:pt idx="57">
                  <c:v>40487</c:v>
                </c:pt>
                <c:pt idx="58">
                  <c:v>40480</c:v>
                </c:pt>
                <c:pt idx="59">
                  <c:v>40473</c:v>
                </c:pt>
                <c:pt idx="60">
                  <c:v>40466</c:v>
                </c:pt>
                <c:pt idx="61">
                  <c:v>40459</c:v>
                </c:pt>
                <c:pt idx="62">
                  <c:v>40452</c:v>
                </c:pt>
                <c:pt idx="63">
                  <c:v>40445</c:v>
                </c:pt>
                <c:pt idx="64">
                  <c:v>40438</c:v>
                </c:pt>
                <c:pt idx="65">
                  <c:v>40431</c:v>
                </c:pt>
                <c:pt idx="66">
                  <c:v>40424</c:v>
                </c:pt>
                <c:pt idx="67">
                  <c:v>40417</c:v>
                </c:pt>
                <c:pt idx="68">
                  <c:v>40410</c:v>
                </c:pt>
                <c:pt idx="69">
                  <c:v>40403</c:v>
                </c:pt>
                <c:pt idx="70">
                  <c:v>40396</c:v>
                </c:pt>
                <c:pt idx="71">
                  <c:v>40389</c:v>
                </c:pt>
                <c:pt idx="72">
                  <c:v>40382</c:v>
                </c:pt>
                <c:pt idx="73">
                  <c:v>40375</c:v>
                </c:pt>
                <c:pt idx="74">
                  <c:v>40368</c:v>
                </c:pt>
                <c:pt idx="75">
                  <c:v>40361</c:v>
                </c:pt>
                <c:pt idx="76">
                  <c:v>40354</c:v>
                </c:pt>
                <c:pt idx="77">
                  <c:v>40347</c:v>
                </c:pt>
                <c:pt idx="78">
                  <c:v>40340</c:v>
                </c:pt>
                <c:pt idx="79">
                  <c:v>40333</c:v>
                </c:pt>
                <c:pt idx="80">
                  <c:v>40326</c:v>
                </c:pt>
                <c:pt idx="81">
                  <c:v>40319</c:v>
                </c:pt>
                <c:pt idx="82">
                  <c:v>40312</c:v>
                </c:pt>
                <c:pt idx="83">
                  <c:v>40305</c:v>
                </c:pt>
                <c:pt idx="84">
                  <c:v>40298</c:v>
                </c:pt>
                <c:pt idx="85">
                  <c:v>40291</c:v>
                </c:pt>
                <c:pt idx="86">
                  <c:v>40284</c:v>
                </c:pt>
                <c:pt idx="87">
                  <c:v>40277</c:v>
                </c:pt>
                <c:pt idx="88">
                  <c:v>40270</c:v>
                </c:pt>
                <c:pt idx="89">
                  <c:v>40263</c:v>
                </c:pt>
                <c:pt idx="90">
                  <c:v>40256</c:v>
                </c:pt>
                <c:pt idx="91">
                  <c:v>40249</c:v>
                </c:pt>
                <c:pt idx="92">
                  <c:v>40242</c:v>
                </c:pt>
                <c:pt idx="93">
                  <c:v>40235</c:v>
                </c:pt>
                <c:pt idx="94">
                  <c:v>40228</c:v>
                </c:pt>
                <c:pt idx="95">
                  <c:v>40221</c:v>
                </c:pt>
                <c:pt idx="96">
                  <c:v>40214</c:v>
                </c:pt>
                <c:pt idx="97">
                  <c:v>40207</c:v>
                </c:pt>
                <c:pt idx="98">
                  <c:v>40200</c:v>
                </c:pt>
                <c:pt idx="99">
                  <c:v>40193</c:v>
                </c:pt>
                <c:pt idx="100">
                  <c:v>40186</c:v>
                </c:pt>
                <c:pt idx="101">
                  <c:v>40179</c:v>
                </c:pt>
                <c:pt idx="102">
                  <c:v>40172</c:v>
                </c:pt>
                <c:pt idx="103">
                  <c:v>40165</c:v>
                </c:pt>
                <c:pt idx="104">
                  <c:v>40158</c:v>
                </c:pt>
                <c:pt idx="105">
                  <c:v>40151</c:v>
                </c:pt>
                <c:pt idx="106">
                  <c:v>40144</c:v>
                </c:pt>
                <c:pt idx="107">
                  <c:v>40137</c:v>
                </c:pt>
                <c:pt idx="108">
                  <c:v>40130</c:v>
                </c:pt>
                <c:pt idx="109">
                  <c:v>40123</c:v>
                </c:pt>
                <c:pt idx="110">
                  <c:v>40116</c:v>
                </c:pt>
                <c:pt idx="111">
                  <c:v>40109</c:v>
                </c:pt>
                <c:pt idx="112">
                  <c:v>40102</c:v>
                </c:pt>
                <c:pt idx="113">
                  <c:v>40095</c:v>
                </c:pt>
                <c:pt idx="114">
                  <c:v>40088</c:v>
                </c:pt>
                <c:pt idx="115">
                  <c:v>40081</c:v>
                </c:pt>
                <c:pt idx="116">
                  <c:v>40074</c:v>
                </c:pt>
                <c:pt idx="117">
                  <c:v>40067</c:v>
                </c:pt>
                <c:pt idx="118">
                  <c:v>40060</c:v>
                </c:pt>
                <c:pt idx="119">
                  <c:v>40053</c:v>
                </c:pt>
                <c:pt idx="120">
                  <c:v>40046</c:v>
                </c:pt>
                <c:pt idx="121">
                  <c:v>40039</c:v>
                </c:pt>
                <c:pt idx="122">
                  <c:v>40032</c:v>
                </c:pt>
                <c:pt idx="123">
                  <c:v>40025</c:v>
                </c:pt>
                <c:pt idx="124">
                  <c:v>40018</c:v>
                </c:pt>
                <c:pt idx="125">
                  <c:v>40011</c:v>
                </c:pt>
                <c:pt idx="126">
                  <c:v>40004</c:v>
                </c:pt>
                <c:pt idx="127">
                  <c:v>39997</c:v>
                </c:pt>
                <c:pt idx="128">
                  <c:v>39990</c:v>
                </c:pt>
                <c:pt idx="129">
                  <c:v>39983</c:v>
                </c:pt>
                <c:pt idx="130">
                  <c:v>39976</c:v>
                </c:pt>
                <c:pt idx="131">
                  <c:v>39969</c:v>
                </c:pt>
                <c:pt idx="132">
                  <c:v>39962</c:v>
                </c:pt>
                <c:pt idx="133">
                  <c:v>39955</c:v>
                </c:pt>
                <c:pt idx="134">
                  <c:v>39948</c:v>
                </c:pt>
                <c:pt idx="135">
                  <c:v>39941</c:v>
                </c:pt>
                <c:pt idx="136">
                  <c:v>39934</c:v>
                </c:pt>
                <c:pt idx="137">
                  <c:v>39927</c:v>
                </c:pt>
                <c:pt idx="138">
                  <c:v>39920</c:v>
                </c:pt>
                <c:pt idx="139">
                  <c:v>39913</c:v>
                </c:pt>
                <c:pt idx="140">
                  <c:v>39906</c:v>
                </c:pt>
                <c:pt idx="141">
                  <c:v>39899</c:v>
                </c:pt>
                <c:pt idx="142">
                  <c:v>39892</c:v>
                </c:pt>
                <c:pt idx="143">
                  <c:v>39885</c:v>
                </c:pt>
                <c:pt idx="144">
                  <c:v>39878</c:v>
                </c:pt>
                <c:pt idx="145">
                  <c:v>39871</c:v>
                </c:pt>
                <c:pt idx="146">
                  <c:v>39864</c:v>
                </c:pt>
                <c:pt idx="147">
                  <c:v>39857</c:v>
                </c:pt>
                <c:pt idx="148">
                  <c:v>39850</c:v>
                </c:pt>
                <c:pt idx="149">
                  <c:v>39843</c:v>
                </c:pt>
                <c:pt idx="150">
                  <c:v>39836</c:v>
                </c:pt>
                <c:pt idx="151">
                  <c:v>39829</c:v>
                </c:pt>
                <c:pt idx="152">
                  <c:v>39822</c:v>
                </c:pt>
                <c:pt idx="153">
                  <c:v>39815</c:v>
                </c:pt>
                <c:pt idx="154">
                  <c:v>39808</c:v>
                </c:pt>
                <c:pt idx="155">
                  <c:v>39801</c:v>
                </c:pt>
                <c:pt idx="156">
                  <c:v>39794</c:v>
                </c:pt>
                <c:pt idx="157">
                  <c:v>39787</c:v>
                </c:pt>
                <c:pt idx="158">
                  <c:v>39780</c:v>
                </c:pt>
                <c:pt idx="159">
                  <c:v>39773</c:v>
                </c:pt>
                <c:pt idx="160">
                  <c:v>39766</c:v>
                </c:pt>
                <c:pt idx="161">
                  <c:v>39759</c:v>
                </c:pt>
                <c:pt idx="162">
                  <c:v>39752</c:v>
                </c:pt>
                <c:pt idx="163">
                  <c:v>39745</c:v>
                </c:pt>
                <c:pt idx="164">
                  <c:v>39738</c:v>
                </c:pt>
                <c:pt idx="165">
                  <c:v>39731</c:v>
                </c:pt>
                <c:pt idx="166">
                  <c:v>39724</c:v>
                </c:pt>
                <c:pt idx="167">
                  <c:v>39717</c:v>
                </c:pt>
                <c:pt idx="168">
                  <c:v>39710</c:v>
                </c:pt>
                <c:pt idx="169">
                  <c:v>39703</c:v>
                </c:pt>
                <c:pt idx="170">
                  <c:v>39696</c:v>
                </c:pt>
                <c:pt idx="171">
                  <c:v>39689</c:v>
                </c:pt>
                <c:pt idx="172">
                  <c:v>39682</c:v>
                </c:pt>
                <c:pt idx="173">
                  <c:v>39675</c:v>
                </c:pt>
                <c:pt idx="174">
                  <c:v>39668</c:v>
                </c:pt>
                <c:pt idx="175">
                  <c:v>39661</c:v>
                </c:pt>
                <c:pt idx="176">
                  <c:v>39654</c:v>
                </c:pt>
                <c:pt idx="177">
                  <c:v>39647</c:v>
                </c:pt>
                <c:pt idx="178">
                  <c:v>39640</c:v>
                </c:pt>
                <c:pt idx="179">
                  <c:v>39633</c:v>
                </c:pt>
                <c:pt idx="180">
                  <c:v>39626</c:v>
                </c:pt>
                <c:pt idx="181">
                  <c:v>39619</c:v>
                </c:pt>
                <c:pt idx="182">
                  <c:v>39612</c:v>
                </c:pt>
                <c:pt idx="183">
                  <c:v>39605</c:v>
                </c:pt>
                <c:pt idx="184">
                  <c:v>39598</c:v>
                </c:pt>
                <c:pt idx="185">
                  <c:v>39591</c:v>
                </c:pt>
                <c:pt idx="186">
                  <c:v>39584</c:v>
                </c:pt>
                <c:pt idx="187">
                  <c:v>39577</c:v>
                </c:pt>
                <c:pt idx="188">
                  <c:v>39570</c:v>
                </c:pt>
                <c:pt idx="189">
                  <c:v>39563</c:v>
                </c:pt>
                <c:pt idx="190">
                  <c:v>39556</c:v>
                </c:pt>
                <c:pt idx="191">
                  <c:v>39549</c:v>
                </c:pt>
                <c:pt idx="192">
                  <c:v>39542</c:v>
                </c:pt>
                <c:pt idx="193">
                  <c:v>39535</c:v>
                </c:pt>
                <c:pt idx="194">
                  <c:v>39528</c:v>
                </c:pt>
                <c:pt idx="195">
                  <c:v>39521</c:v>
                </c:pt>
                <c:pt idx="196">
                  <c:v>39514</c:v>
                </c:pt>
                <c:pt idx="197">
                  <c:v>39507</c:v>
                </c:pt>
                <c:pt idx="198">
                  <c:v>39500</c:v>
                </c:pt>
                <c:pt idx="199">
                  <c:v>39493</c:v>
                </c:pt>
                <c:pt idx="200">
                  <c:v>39486</c:v>
                </c:pt>
                <c:pt idx="201">
                  <c:v>39479</c:v>
                </c:pt>
                <c:pt idx="202">
                  <c:v>39472</c:v>
                </c:pt>
                <c:pt idx="203">
                  <c:v>39465</c:v>
                </c:pt>
                <c:pt idx="204">
                  <c:v>39458</c:v>
                </c:pt>
                <c:pt idx="205">
                  <c:v>39451</c:v>
                </c:pt>
                <c:pt idx="206">
                  <c:v>39444</c:v>
                </c:pt>
                <c:pt idx="207">
                  <c:v>39437</c:v>
                </c:pt>
                <c:pt idx="208">
                  <c:v>39430</c:v>
                </c:pt>
                <c:pt idx="209">
                  <c:v>39423</c:v>
                </c:pt>
                <c:pt idx="210">
                  <c:v>39416</c:v>
                </c:pt>
                <c:pt idx="211">
                  <c:v>39409</c:v>
                </c:pt>
                <c:pt idx="212">
                  <c:v>39402</c:v>
                </c:pt>
                <c:pt idx="213">
                  <c:v>39395</c:v>
                </c:pt>
                <c:pt idx="214">
                  <c:v>39388</c:v>
                </c:pt>
                <c:pt idx="215">
                  <c:v>39381</c:v>
                </c:pt>
                <c:pt idx="216">
                  <c:v>39374</c:v>
                </c:pt>
                <c:pt idx="217">
                  <c:v>39367</c:v>
                </c:pt>
                <c:pt idx="218">
                  <c:v>39360</c:v>
                </c:pt>
                <c:pt idx="219">
                  <c:v>39353</c:v>
                </c:pt>
                <c:pt idx="220">
                  <c:v>39346</c:v>
                </c:pt>
                <c:pt idx="221">
                  <c:v>39339</c:v>
                </c:pt>
                <c:pt idx="222">
                  <c:v>39332</c:v>
                </c:pt>
                <c:pt idx="223">
                  <c:v>39325</c:v>
                </c:pt>
                <c:pt idx="224">
                  <c:v>39318</c:v>
                </c:pt>
                <c:pt idx="225">
                  <c:v>39311</c:v>
                </c:pt>
                <c:pt idx="226">
                  <c:v>39304</c:v>
                </c:pt>
                <c:pt idx="227">
                  <c:v>39297</c:v>
                </c:pt>
                <c:pt idx="228">
                  <c:v>39290</c:v>
                </c:pt>
                <c:pt idx="229">
                  <c:v>39283</c:v>
                </c:pt>
                <c:pt idx="230">
                  <c:v>39276</c:v>
                </c:pt>
                <c:pt idx="231">
                  <c:v>39269</c:v>
                </c:pt>
                <c:pt idx="232">
                  <c:v>39262</c:v>
                </c:pt>
                <c:pt idx="233">
                  <c:v>39255</c:v>
                </c:pt>
                <c:pt idx="234">
                  <c:v>39248</c:v>
                </c:pt>
                <c:pt idx="235">
                  <c:v>39241</c:v>
                </c:pt>
                <c:pt idx="236">
                  <c:v>39234</c:v>
                </c:pt>
                <c:pt idx="237">
                  <c:v>39227</c:v>
                </c:pt>
                <c:pt idx="238">
                  <c:v>39220</c:v>
                </c:pt>
                <c:pt idx="239">
                  <c:v>39213</c:v>
                </c:pt>
                <c:pt idx="240">
                  <c:v>39206</c:v>
                </c:pt>
                <c:pt idx="241">
                  <c:v>39199</c:v>
                </c:pt>
                <c:pt idx="242">
                  <c:v>39192</c:v>
                </c:pt>
                <c:pt idx="243">
                  <c:v>39185</c:v>
                </c:pt>
                <c:pt idx="244">
                  <c:v>39178</c:v>
                </c:pt>
                <c:pt idx="245">
                  <c:v>39171</c:v>
                </c:pt>
                <c:pt idx="246">
                  <c:v>39164</c:v>
                </c:pt>
                <c:pt idx="247">
                  <c:v>39157</c:v>
                </c:pt>
                <c:pt idx="248">
                  <c:v>39150</c:v>
                </c:pt>
                <c:pt idx="249">
                  <c:v>39143</c:v>
                </c:pt>
                <c:pt idx="250">
                  <c:v>39136</c:v>
                </c:pt>
                <c:pt idx="251">
                  <c:v>39129</c:v>
                </c:pt>
                <c:pt idx="252">
                  <c:v>39122</c:v>
                </c:pt>
                <c:pt idx="253">
                  <c:v>39115</c:v>
                </c:pt>
                <c:pt idx="254">
                  <c:v>39108</c:v>
                </c:pt>
                <c:pt idx="255">
                  <c:v>39101</c:v>
                </c:pt>
                <c:pt idx="256">
                  <c:v>39094</c:v>
                </c:pt>
                <c:pt idx="257">
                  <c:v>39087</c:v>
                </c:pt>
                <c:pt idx="258">
                  <c:v>39080</c:v>
                </c:pt>
                <c:pt idx="259">
                  <c:v>39073</c:v>
                </c:pt>
                <c:pt idx="260">
                  <c:v>39066</c:v>
                </c:pt>
                <c:pt idx="261">
                  <c:v>39059</c:v>
                </c:pt>
                <c:pt idx="262">
                  <c:v>39052</c:v>
                </c:pt>
                <c:pt idx="263">
                  <c:v>39045</c:v>
                </c:pt>
                <c:pt idx="264">
                  <c:v>39038</c:v>
                </c:pt>
                <c:pt idx="265">
                  <c:v>39031</c:v>
                </c:pt>
                <c:pt idx="266">
                  <c:v>39024</c:v>
                </c:pt>
                <c:pt idx="267">
                  <c:v>39017</c:v>
                </c:pt>
                <c:pt idx="268">
                  <c:v>39010</c:v>
                </c:pt>
                <c:pt idx="269">
                  <c:v>39003</c:v>
                </c:pt>
                <c:pt idx="270">
                  <c:v>38996</c:v>
                </c:pt>
                <c:pt idx="271">
                  <c:v>38989</c:v>
                </c:pt>
                <c:pt idx="272">
                  <c:v>38982</c:v>
                </c:pt>
                <c:pt idx="273">
                  <c:v>38975</c:v>
                </c:pt>
                <c:pt idx="274">
                  <c:v>38968</c:v>
                </c:pt>
                <c:pt idx="275">
                  <c:v>38961</c:v>
                </c:pt>
                <c:pt idx="276">
                  <c:v>38954</c:v>
                </c:pt>
                <c:pt idx="277">
                  <c:v>38947</c:v>
                </c:pt>
                <c:pt idx="278">
                  <c:v>38940</c:v>
                </c:pt>
                <c:pt idx="279">
                  <c:v>38933</c:v>
                </c:pt>
                <c:pt idx="280">
                  <c:v>38926</c:v>
                </c:pt>
                <c:pt idx="281">
                  <c:v>38919</c:v>
                </c:pt>
                <c:pt idx="282">
                  <c:v>38912</c:v>
                </c:pt>
                <c:pt idx="283">
                  <c:v>38905</c:v>
                </c:pt>
                <c:pt idx="284">
                  <c:v>38898</c:v>
                </c:pt>
                <c:pt idx="285">
                  <c:v>38891</c:v>
                </c:pt>
                <c:pt idx="286">
                  <c:v>38884</c:v>
                </c:pt>
                <c:pt idx="287">
                  <c:v>38877</c:v>
                </c:pt>
                <c:pt idx="288">
                  <c:v>38870</c:v>
                </c:pt>
                <c:pt idx="289">
                  <c:v>38863</c:v>
                </c:pt>
                <c:pt idx="290">
                  <c:v>38856</c:v>
                </c:pt>
                <c:pt idx="291">
                  <c:v>38849</c:v>
                </c:pt>
                <c:pt idx="292">
                  <c:v>38842</c:v>
                </c:pt>
                <c:pt idx="293">
                  <c:v>38835</c:v>
                </c:pt>
                <c:pt idx="294">
                  <c:v>38828</c:v>
                </c:pt>
                <c:pt idx="295">
                  <c:v>38821</c:v>
                </c:pt>
                <c:pt idx="296">
                  <c:v>38814</c:v>
                </c:pt>
                <c:pt idx="297">
                  <c:v>38807</c:v>
                </c:pt>
                <c:pt idx="298">
                  <c:v>38800</c:v>
                </c:pt>
                <c:pt idx="299">
                  <c:v>38793</c:v>
                </c:pt>
                <c:pt idx="300">
                  <c:v>38786</c:v>
                </c:pt>
                <c:pt idx="301">
                  <c:v>38779</c:v>
                </c:pt>
                <c:pt idx="302">
                  <c:v>38772</c:v>
                </c:pt>
                <c:pt idx="303">
                  <c:v>38765</c:v>
                </c:pt>
                <c:pt idx="304">
                  <c:v>38758</c:v>
                </c:pt>
                <c:pt idx="305">
                  <c:v>38751</c:v>
                </c:pt>
                <c:pt idx="306">
                  <c:v>38744</c:v>
                </c:pt>
                <c:pt idx="307">
                  <c:v>38737</c:v>
                </c:pt>
                <c:pt idx="308">
                  <c:v>38730</c:v>
                </c:pt>
                <c:pt idx="309">
                  <c:v>38723</c:v>
                </c:pt>
                <c:pt idx="310">
                  <c:v>38716</c:v>
                </c:pt>
                <c:pt idx="311">
                  <c:v>38709</c:v>
                </c:pt>
                <c:pt idx="312">
                  <c:v>38702</c:v>
                </c:pt>
                <c:pt idx="313">
                  <c:v>38695</c:v>
                </c:pt>
                <c:pt idx="314">
                  <c:v>38688</c:v>
                </c:pt>
                <c:pt idx="315">
                  <c:v>38681</c:v>
                </c:pt>
                <c:pt idx="316">
                  <c:v>38674</c:v>
                </c:pt>
                <c:pt idx="317">
                  <c:v>38667</c:v>
                </c:pt>
                <c:pt idx="318">
                  <c:v>38660</c:v>
                </c:pt>
                <c:pt idx="319">
                  <c:v>38653</c:v>
                </c:pt>
                <c:pt idx="320">
                  <c:v>38646</c:v>
                </c:pt>
                <c:pt idx="321">
                  <c:v>38639</c:v>
                </c:pt>
                <c:pt idx="322">
                  <c:v>38632</c:v>
                </c:pt>
                <c:pt idx="323">
                  <c:v>38625</c:v>
                </c:pt>
                <c:pt idx="324">
                  <c:v>38618</c:v>
                </c:pt>
                <c:pt idx="325">
                  <c:v>38611</c:v>
                </c:pt>
                <c:pt idx="326">
                  <c:v>38604</c:v>
                </c:pt>
                <c:pt idx="327">
                  <c:v>38597</c:v>
                </c:pt>
                <c:pt idx="328">
                  <c:v>38590</c:v>
                </c:pt>
                <c:pt idx="329">
                  <c:v>38583</c:v>
                </c:pt>
                <c:pt idx="330">
                  <c:v>38576</c:v>
                </c:pt>
                <c:pt idx="331">
                  <c:v>38569</c:v>
                </c:pt>
                <c:pt idx="332">
                  <c:v>38562</c:v>
                </c:pt>
                <c:pt idx="333">
                  <c:v>38555</c:v>
                </c:pt>
                <c:pt idx="334">
                  <c:v>38548</c:v>
                </c:pt>
                <c:pt idx="335">
                  <c:v>38541</c:v>
                </c:pt>
                <c:pt idx="336">
                  <c:v>38534</c:v>
                </c:pt>
                <c:pt idx="337">
                  <c:v>38527</c:v>
                </c:pt>
                <c:pt idx="338">
                  <c:v>38520</c:v>
                </c:pt>
                <c:pt idx="339">
                  <c:v>38513</c:v>
                </c:pt>
                <c:pt idx="340">
                  <c:v>38506</c:v>
                </c:pt>
                <c:pt idx="341">
                  <c:v>38499</c:v>
                </c:pt>
                <c:pt idx="342">
                  <c:v>38492</c:v>
                </c:pt>
                <c:pt idx="343">
                  <c:v>38485</c:v>
                </c:pt>
                <c:pt idx="344">
                  <c:v>38478</c:v>
                </c:pt>
                <c:pt idx="345">
                  <c:v>38471</c:v>
                </c:pt>
                <c:pt idx="346">
                  <c:v>38464</c:v>
                </c:pt>
                <c:pt idx="347">
                  <c:v>38457</c:v>
                </c:pt>
                <c:pt idx="348">
                  <c:v>38450</c:v>
                </c:pt>
                <c:pt idx="349">
                  <c:v>38443</c:v>
                </c:pt>
                <c:pt idx="350">
                  <c:v>38436</c:v>
                </c:pt>
                <c:pt idx="351">
                  <c:v>38429</c:v>
                </c:pt>
                <c:pt idx="352">
                  <c:v>38422</c:v>
                </c:pt>
                <c:pt idx="353">
                  <c:v>38415</c:v>
                </c:pt>
                <c:pt idx="354">
                  <c:v>38408</c:v>
                </c:pt>
                <c:pt idx="355">
                  <c:v>38401</c:v>
                </c:pt>
                <c:pt idx="356">
                  <c:v>38394</c:v>
                </c:pt>
                <c:pt idx="357">
                  <c:v>38387</c:v>
                </c:pt>
                <c:pt idx="358">
                  <c:v>38380</c:v>
                </c:pt>
                <c:pt idx="359">
                  <c:v>38373</c:v>
                </c:pt>
                <c:pt idx="360">
                  <c:v>38366</c:v>
                </c:pt>
                <c:pt idx="361">
                  <c:v>38359</c:v>
                </c:pt>
                <c:pt idx="362">
                  <c:v>38352</c:v>
                </c:pt>
                <c:pt idx="363">
                  <c:v>38345</c:v>
                </c:pt>
                <c:pt idx="364">
                  <c:v>38338</c:v>
                </c:pt>
                <c:pt idx="365">
                  <c:v>38331</c:v>
                </c:pt>
                <c:pt idx="366">
                  <c:v>38324</c:v>
                </c:pt>
                <c:pt idx="367">
                  <c:v>38317</c:v>
                </c:pt>
                <c:pt idx="368">
                  <c:v>38310</c:v>
                </c:pt>
                <c:pt idx="369">
                  <c:v>38303</c:v>
                </c:pt>
                <c:pt idx="370">
                  <c:v>38296</c:v>
                </c:pt>
                <c:pt idx="371">
                  <c:v>38289</c:v>
                </c:pt>
                <c:pt idx="372">
                  <c:v>38282</c:v>
                </c:pt>
                <c:pt idx="373">
                  <c:v>38275</c:v>
                </c:pt>
                <c:pt idx="374">
                  <c:v>38268</c:v>
                </c:pt>
                <c:pt idx="375">
                  <c:v>38261</c:v>
                </c:pt>
                <c:pt idx="376">
                  <c:v>38254</c:v>
                </c:pt>
                <c:pt idx="377">
                  <c:v>38247</c:v>
                </c:pt>
                <c:pt idx="378">
                  <c:v>38240</c:v>
                </c:pt>
                <c:pt idx="379">
                  <c:v>38233</c:v>
                </c:pt>
                <c:pt idx="380">
                  <c:v>38226</c:v>
                </c:pt>
                <c:pt idx="381">
                  <c:v>38219</c:v>
                </c:pt>
                <c:pt idx="382">
                  <c:v>38212</c:v>
                </c:pt>
                <c:pt idx="383">
                  <c:v>38205</c:v>
                </c:pt>
                <c:pt idx="384">
                  <c:v>38198</c:v>
                </c:pt>
                <c:pt idx="385">
                  <c:v>38191</c:v>
                </c:pt>
                <c:pt idx="386">
                  <c:v>38184</c:v>
                </c:pt>
                <c:pt idx="387">
                  <c:v>38177</c:v>
                </c:pt>
                <c:pt idx="388">
                  <c:v>38170</c:v>
                </c:pt>
                <c:pt idx="389">
                  <c:v>38163</c:v>
                </c:pt>
                <c:pt idx="390">
                  <c:v>38156</c:v>
                </c:pt>
                <c:pt idx="391">
                  <c:v>38149</c:v>
                </c:pt>
                <c:pt idx="392">
                  <c:v>38142</c:v>
                </c:pt>
                <c:pt idx="393">
                  <c:v>38135</c:v>
                </c:pt>
                <c:pt idx="394">
                  <c:v>38128</c:v>
                </c:pt>
                <c:pt idx="395">
                  <c:v>38121</c:v>
                </c:pt>
                <c:pt idx="396">
                  <c:v>38114</c:v>
                </c:pt>
                <c:pt idx="397">
                  <c:v>38107</c:v>
                </c:pt>
                <c:pt idx="398">
                  <c:v>38100</c:v>
                </c:pt>
                <c:pt idx="399">
                  <c:v>38093</c:v>
                </c:pt>
                <c:pt idx="400">
                  <c:v>38086</c:v>
                </c:pt>
                <c:pt idx="401">
                  <c:v>38079</c:v>
                </c:pt>
                <c:pt idx="402">
                  <c:v>38072</c:v>
                </c:pt>
                <c:pt idx="403">
                  <c:v>38065</c:v>
                </c:pt>
                <c:pt idx="404">
                  <c:v>38058</c:v>
                </c:pt>
                <c:pt idx="405">
                  <c:v>38051</c:v>
                </c:pt>
                <c:pt idx="406">
                  <c:v>38044</c:v>
                </c:pt>
                <c:pt idx="407">
                  <c:v>38037</c:v>
                </c:pt>
                <c:pt idx="408">
                  <c:v>38030</c:v>
                </c:pt>
                <c:pt idx="409">
                  <c:v>38023</c:v>
                </c:pt>
                <c:pt idx="410">
                  <c:v>38016</c:v>
                </c:pt>
                <c:pt idx="411">
                  <c:v>38009</c:v>
                </c:pt>
                <c:pt idx="412">
                  <c:v>38002</c:v>
                </c:pt>
                <c:pt idx="413">
                  <c:v>37995</c:v>
                </c:pt>
                <c:pt idx="414">
                  <c:v>37988</c:v>
                </c:pt>
                <c:pt idx="415">
                  <c:v>37981</c:v>
                </c:pt>
                <c:pt idx="416">
                  <c:v>37974</c:v>
                </c:pt>
                <c:pt idx="417">
                  <c:v>37967</c:v>
                </c:pt>
                <c:pt idx="418">
                  <c:v>37960</c:v>
                </c:pt>
                <c:pt idx="419">
                  <c:v>37953</c:v>
                </c:pt>
                <c:pt idx="420">
                  <c:v>37946</c:v>
                </c:pt>
                <c:pt idx="421">
                  <c:v>37939</c:v>
                </c:pt>
                <c:pt idx="422">
                  <c:v>37932</c:v>
                </c:pt>
                <c:pt idx="423">
                  <c:v>37925</c:v>
                </c:pt>
                <c:pt idx="424">
                  <c:v>37918</c:v>
                </c:pt>
                <c:pt idx="425">
                  <c:v>37911</c:v>
                </c:pt>
                <c:pt idx="426">
                  <c:v>37904</c:v>
                </c:pt>
                <c:pt idx="427">
                  <c:v>37897</c:v>
                </c:pt>
                <c:pt idx="428">
                  <c:v>37890</c:v>
                </c:pt>
                <c:pt idx="429">
                  <c:v>37883</c:v>
                </c:pt>
                <c:pt idx="430">
                  <c:v>37876</c:v>
                </c:pt>
                <c:pt idx="431">
                  <c:v>37869</c:v>
                </c:pt>
                <c:pt idx="432">
                  <c:v>37862</c:v>
                </c:pt>
                <c:pt idx="433">
                  <c:v>37855</c:v>
                </c:pt>
                <c:pt idx="434">
                  <c:v>37848</c:v>
                </c:pt>
                <c:pt idx="435">
                  <c:v>37841</c:v>
                </c:pt>
                <c:pt idx="436">
                  <c:v>37834</c:v>
                </c:pt>
                <c:pt idx="437">
                  <c:v>37827</c:v>
                </c:pt>
                <c:pt idx="438">
                  <c:v>37820</c:v>
                </c:pt>
                <c:pt idx="439">
                  <c:v>37813</c:v>
                </c:pt>
                <c:pt idx="440">
                  <c:v>37806</c:v>
                </c:pt>
                <c:pt idx="441">
                  <c:v>37799</c:v>
                </c:pt>
                <c:pt idx="442">
                  <c:v>37792</c:v>
                </c:pt>
                <c:pt idx="443">
                  <c:v>37785</c:v>
                </c:pt>
                <c:pt idx="444">
                  <c:v>37778</c:v>
                </c:pt>
                <c:pt idx="445">
                  <c:v>37771</c:v>
                </c:pt>
                <c:pt idx="446">
                  <c:v>37764</c:v>
                </c:pt>
                <c:pt idx="447">
                  <c:v>37757</c:v>
                </c:pt>
                <c:pt idx="448">
                  <c:v>37750</c:v>
                </c:pt>
                <c:pt idx="449">
                  <c:v>37743</c:v>
                </c:pt>
                <c:pt idx="450">
                  <c:v>37736</c:v>
                </c:pt>
                <c:pt idx="451">
                  <c:v>37729</c:v>
                </c:pt>
                <c:pt idx="452">
                  <c:v>37722</c:v>
                </c:pt>
                <c:pt idx="453">
                  <c:v>37715</c:v>
                </c:pt>
                <c:pt idx="454">
                  <c:v>37708</c:v>
                </c:pt>
                <c:pt idx="455">
                  <c:v>37701</c:v>
                </c:pt>
                <c:pt idx="456">
                  <c:v>37694</c:v>
                </c:pt>
                <c:pt idx="457">
                  <c:v>37687</c:v>
                </c:pt>
                <c:pt idx="458">
                  <c:v>37680</c:v>
                </c:pt>
                <c:pt idx="459">
                  <c:v>37673</c:v>
                </c:pt>
                <c:pt idx="460">
                  <c:v>37666</c:v>
                </c:pt>
                <c:pt idx="461">
                  <c:v>37659</c:v>
                </c:pt>
                <c:pt idx="462">
                  <c:v>37652</c:v>
                </c:pt>
                <c:pt idx="463">
                  <c:v>37645</c:v>
                </c:pt>
                <c:pt idx="464">
                  <c:v>37638</c:v>
                </c:pt>
                <c:pt idx="465">
                  <c:v>37631</c:v>
                </c:pt>
                <c:pt idx="466">
                  <c:v>37624</c:v>
                </c:pt>
                <c:pt idx="467">
                  <c:v>37617</c:v>
                </c:pt>
                <c:pt idx="468">
                  <c:v>37610</c:v>
                </c:pt>
                <c:pt idx="469">
                  <c:v>37603</c:v>
                </c:pt>
                <c:pt idx="470">
                  <c:v>37596</c:v>
                </c:pt>
                <c:pt idx="471">
                  <c:v>37589</c:v>
                </c:pt>
                <c:pt idx="472">
                  <c:v>37582</c:v>
                </c:pt>
                <c:pt idx="473">
                  <c:v>37575</c:v>
                </c:pt>
                <c:pt idx="474">
                  <c:v>37568</c:v>
                </c:pt>
                <c:pt idx="475">
                  <c:v>37561</c:v>
                </c:pt>
                <c:pt idx="476">
                  <c:v>37554</c:v>
                </c:pt>
                <c:pt idx="477">
                  <c:v>37547</c:v>
                </c:pt>
                <c:pt idx="478">
                  <c:v>37540</c:v>
                </c:pt>
                <c:pt idx="479">
                  <c:v>37533</c:v>
                </c:pt>
                <c:pt idx="480">
                  <c:v>37526</c:v>
                </c:pt>
                <c:pt idx="481">
                  <c:v>37519</c:v>
                </c:pt>
                <c:pt idx="482">
                  <c:v>37512</c:v>
                </c:pt>
                <c:pt idx="483">
                  <c:v>37505</c:v>
                </c:pt>
                <c:pt idx="484">
                  <c:v>37498</c:v>
                </c:pt>
                <c:pt idx="485">
                  <c:v>37491</c:v>
                </c:pt>
                <c:pt idx="486">
                  <c:v>37484</c:v>
                </c:pt>
                <c:pt idx="487">
                  <c:v>37477</c:v>
                </c:pt>
                <c:pt idx="488">
                  <c:v>37470</c:v>
                </c:pt>
                <c:pt idx="489">
                  <c:v>37463</c:v>
                </c:pt>
                <c:pt idx="490">
                  <c:v>37456</c:v>
                </c:pt>
                <c:pt idx="491">
                  <c:v>37449</c:v>
                </c:pt>
                <c:pt idx="492">
                  <c:v>37442</c:v>
                </c:pt>
                <c:pt idx="493">
                  <c:v>37435</c:v>
                </c:pt>
                <c:pt idx="494">
                  <c:v>37428</c:v>
                </c:pt>
                <c:pt idx="495">
                  <c:v>37421</c:v>
                </c:pt>
                <c:pt idx="496">
                  <c:v>37414</c:v>
                </c:pt>
                <c:pt idx="497">
                  <c:v>37407</c:v>
                </c:pt>
                <c:pt idx="498">
                  <c:v>37400</c:v>
                </c:pt>
                <c:pt idx="499">
                  <c:v>37393</c:v>
                </c:pt>
                <c:pt idx="500">
                  <c:v>37386</c:v>
                </c:pt>
                <c:pt idx="501">
                  <c:v>37379</c:v>
                </c:pt>
                <c:pt idx="502">
                  <c:v>37372</c:v>
                </c:pt>
                <c:pt idx="503">
                  <c:v>37365</c:v>
                </c:pt>
                <c:pt idx="504">
                  <c:v>37358</c:v>
                </c:pt>
                <c:pt idx="505">
                  <c:v>37351</c:v>
                </c:pt>
                <c:pt idx="506">
                  <c:v>37344</c:v>
                </c:pt>
                <c:pt idx="507">
                  <c:v>37337</c:v>
                </c:pt>
                <c:pt idx="508">
                  <c:v>37330</c:v>
                </c:pt>
                <c:pt idx="509">
                  <c:v>37323</c:v>
                </c:pt>
                <c:pt idx="510">
                  <c:v>37316</c:v>
                </c:pt>
                <c:pt idx="511">
                  <c:v>37309</c:v>
                </c:pt>
                <c:pt idx="512">
                  <c:v>37302</c:v>
                </c:pt>
                <c:pt idx="513">
                  <c:v>37295</c:v>
                </c:pt>
                <c:pt idx="514">
                  <c:v>37288</c:v>
                </c:pt>
                <c:pt idx="515">
                  <c:v>37281</c:v>
                </c:pt>
                <c:pt idx="516">
                  <c:v>37274</c:v>
                </c:pt>
                <c:pt idx="517">
                  <c:v>37267</c:v>
                </c:pt>
                <c:pt idx="518">
                  <c:v>37260</c:v>
                </c:pt>
                <c:pt idx="519">
                  <c:v>37253</c:v>
                </c:pt>
                <c:pt idx="520">
                  <c:v>37246</c:v>
                </c:pt>
                <c:pt idx="521">
                  <c:v>37239</c:v>
                </c:pt>
                <c:pt idx="522">
                  <c:v>37232</c:v>
                </c:pt>
                <c:pt idx="523">
                  <c:v>37225</c:v>
                </c:pt>
                <c:pt idx="524">
                  <c:v>37218</c:v>
                </c:pt>
                <c:pt idx="525">
                  <c:v>37211</c:v>
                </c:pt>
                <c:pt idx="526">
                  <c:v>37204</c:v>
                </c:pt>
                <c:pt idx="527">
                  <c:v>37197</c:v>
                </c:pt>
                <c:pt idx="528">
                  <c:v>37190</c:v>
                </c:pt>
                <c:pt idx="529">
                  <c:v>37183</c:v>
                </c:pt>
                <c:pt idx="530">
                  <c:v>37176</c:v>
                </c:pt>
                <c:pt idx="531">
                  <c:v>37169</c:v>
                </c:pt>
                <c:pt idx="532">
                  <c:v>37162</c:v>
                </c:pt>
                <c:pt idx="533">
                  <c:v>37155</c:v>
                </c:pt>
                <c:pt idx="534">
                  <c:v>37148</c:v>
                </c:pt>
                <c:pt idx="535">
                  <c:v>37141</c:v>
                </c:pt>
                <c:pt idx="536">
                  <c:v>37134</c:v>
                </c:pt>
                <c:pt idx="537">
                  <c:v>37127</c:v>
                </c:pt>
                <c:pt idx="538">
                  <c:v>37120</c:v>
                </c:pt>
                <c:pt idx="539">
                  <c:v>37113</c:v>
                </c:pt>
                <c:pt idx="540">
                  <c:v>37106</c:v>
                </c:pt>
                <c:pt idx="541">
                  <c:v>37099</c:v>
                </c:pt>
                <c:pt idx="542">
                  <c:v>37092</c:v>
                </c:pt>
                <c:pt idx="543">
                  <c:v>37085</c:v>
                </c:pt>
                <c:pt idx="544">
                  <c:v>37078</c:v>
                </c:pt>
                <c:pt idx="545">
                  <c:v>37071</c:v>
                </c:pt>
                <c:pt idx="546">
                  <c:v>37064</c:v>
                </c:pt>
                <c:pt idx="547">
                  <c:v>37057</c:v>
                </c:pt>
                <c:pt idx="548">
                  <c:v>37050</c:v>
                </c:pt>
                <c:pt idx="549">
                  <c:v>37043</c:v>
                </c:pt>
                <c:pt idx="550">
                  <c:v>37036</c:v>
                </c:pt>
                <c:pt idx="551">
                  <c:v>37029</c:v>
                </c:pt>
                <c:pt idx="552">
                  <c:v>37022</c:v>
                </c:pt>
                <c:pt idx="553">
                  <c:v>37015</c:v>
                </c:pt>
                <c:pt idx="554">
                  <c:v>37008</c:v>
                </c:pt>
                <c:pt idx="555">
                  <c:v>37001</c:v>
                </c:pt>
                <c:pt idx="556">
                  <c:v>36994</c:v>
                </c:pt>
                <c:pt idx="557">
                  <c:v>36987</c:v>
                </c:pt>
              </c:numCache>
            </c:numRef>
          </c:cat>
          <c:val>
            <c:numRef>
              <c:f>chart14!$E$5:$E$562</c:f>
              <c:numCache>
                <c:formatCode>General</c:formatCode>
                <c:ptCount val="558"/>
                <c:pt idx="0">
                  <c:v>1.3386</c:v>
                </c:pt>
                <c:pt idx="1">
                  <c:v>1.3391</c:v>
                </c:pt>
                <c:pt idx="2">
                  <c:v>1.3238999999999976</c:v>
                </c:pt>
                <c:pt idx="3">
                  <c:v>1.3525</c:v>
                </c:pt>
                <c:pt idx="4">
                  <c:v>1.375</c:v>
                </c:pt>
                <c:pt idx="5">
                  <c:v>1.3792</c:v>
                </c:pt>
                <c:pt idx="6">
                  <c:v>1.4146999999999976</c:v>
                </c:pt>
                <c:pt idx="7">
                  <c:v>1.3895999999999979</c:v>
                </c:pt>
                <c:pt idx="8">
                  <c:v>1.3881999999999999</c:v>
                </c:pt>
                <c:pt idx="9">
                  <c:v>1.3377999999999977</c:v>
                </c:pt>
                <c:pt idx="10">
                  <c:v>1.3387</c:v>
                </c:pt>
                <c:pt idx="11">
                  <c:v>1.35</c:v>
                </c:pt>
                <c:pt idx="12">
                  <c:v>1.3795999999999979</c:v>
                </c:pt>
                <c:pt idx="13">
                  <c:v>1.3655999999999977</c:v>
                </c:pt>
                <c:pt idx="14">
                  <c:v>1.4204999999999977</c:v>
                </c:pt>
                <c:pt idx="15">
                  <c:v>1.4498999999999962</c:v>
                </c:pt>
                <c:pt idx="16">
                  <c:v>1.4396999999999966</c:v>
                </c:pt>
                <c:pt idx="17">
                  <c:v>1.4247999999999976</c:v>
                </c:pt>
                <c:pt idx="18">
                  <c:v>1.4281999999999977</c:v>
                </c:pt>
                <c:pt idx="19">
                  <c:v>1.4397999999999962</c:v>
                </c:pt>
                <c:pt idx="20">
                  <c:v>1.4359999999999959</c:v>
                </c:pt>
                <c:pt idx="21">
                  <c:v>1.4156999999999962</c:v>
                </c:pt>
                <c:pt idx="22">
                  <c:v>1.4264999999999974</c:v>
                </c:pt>
                <c:pt idx="23">
                  <c:v>1.4525999999999977</c:v>
                </c:pt>
                <c:pt idx="24">
                  <c:v>1.4187999999999976</c:v>
                </c:pt>
                <c:pt idx="25">
                  <c:v>1.4305999999999977</c:v>
                </c:pt>
                <c:pt idx="26">
                  <c:v>1.4346999999999974</c:v>
                </c:pt>
                <c:pt idx="27">
                  <c:v>1.4634999999999974</c:v>
                </c:pt>
                <c:pt idx="28">
                  <c:v>1.4318999999999962</c:v>
                </c:pt>
                <c:pt idx="29">
                  <c:v>1.4160999999999981</c:v>
                </c:pt>
                <c:pt idx="30">
                  <c:v>1.4118999999999959</c:v>
                </c:pt>
                <c:pt idx="31">
                  <c:v>1.4315999999999967</c:v>
                </c:pt>
                <c:pt idx="32">
                  <c:v>1.4806999999999981</c:v>
                </c:pt>
                <c:pt idx="33">
                  <c:v>1.456099999999998</c:v>
                </c:pt>
                <c:pt idx="34">
                  <c:v>1.4429999999999976</c:v>
                </c:pt>
                <c:pt idx="35">
                  <c:v>1.4482999999999977</c:v>
                </c:pt>
                <c:pt idx="36">
                  <c:v>1.4236999999999962</c:v>
                </c:pt>
                <c:pt idx="37">
                  <c:v>1.4087999999999974</c:v>
                </c:pt>
                <c:pt idx="38">
                  <c:v>1.4181999999999981</c:v>
                </c:pt>
                <c:pt idx="39">
                  <c:v>1.3902999999999999</c:v>
                </c:pt>
                <c:pt idx="40">
                  <c:v>1.3987000000000001</c:v>
                </c:pt>
                <c:pt idx="41">
                  <c:v>1.3754</c:v>
                </c:pt>
                <c:pt idx="42">
                  <c:v>1.3693</c:v>
                </c:pt>
                <c:pt idx="43">
                  <c:v>1.3553999999999979</c:v>
                </c:pt>
                <c:pt idx="44">
                  <c:v>1.3580999999999999</c:v>
                </c:pt>
                <c:pt idx="45">
                  <c:v>1.3611</c:v>
                </c:pt>
                <c:pt idx="46">
                  <c:v>1.3620999999999999</c:v>
                </c:pt>
                <c:pt idx="47">
                  <c:v>1.3388</c:v>
                </c:pt>
                <c:pt idx="48">
                  <c:v>1.2907</c:v>
                </c:pt>
                <c:pt idx="49">
                  <c:v>1.3384</c:v>
                </c:pt>
                <c:pt idx="50">
                  <c:v>1.3122</c:v>
                </c:pt>
                <c:pt idx="51">
                  <c:v>1.3188</c:v>
                </c:pt>
                <c:pt idx="52">
                  <c:v>1.3226</c:v>
                </c:pt>
                <c:pt idx="53">
                  <c:v>1.3413999999999977</c:v>
                </c:pt>
                <c:pt idx="54">
                  <c:v>1.3242</c:v>
                </c:pt>
                <c:pt idx="55">
                  <c:v>1.3673</c:v>
                </c:pt>
                <c:pt idx="56">
                  <c:v>1.3691</c:v>
                </c:pt>
                <c:pt idx="57">
                  <c:v>1.4031999999999969</c:v>
                </c:pt>
                <c:pt idx="58">
                  <c:v>1.3947000000000001</c:v>
                </c:pt>
                <c:pt idx="59">
                  <c:v>1.3954</c:v>
                </c:pt>
                <c:pt idx="60">
                  <c:v>1.3976999999999979</c:v>
                </c:pt>
                <c:pt idx="61">
                  <c:v>1.3938999999999977</c:v>
                </c:pt>
                <c:pt idx="62">
                  <c:v>1.3791</c:v>
                </c:pt>
                <c:pt idx="63">
                  <c:v>1.3492</c:v>
                </c:pt>
                <c:pt idx="64">
                  <c:v>1.3049999999999979</c:v>
                </c:pt>
                <c:pt idx="65">
                  <c:v>1.2678999999999974</c:v>
                </c:pt>
                <c:pt idx="66">
                  <c:v>1.2895999999999976</c:v>
                </c:pt>
                <c:pt idx="67">
                  <c:v>1.2763</c:v>
                </c:pt>
                <c:pt idx="68">
                  <c:v>1.2711999999999977</c:v>
                </c:pt>
                <c:pt idx="69">
                  <c:v>1.2753999999999974</c:v>
                </c:pt>
                <c:pt idx="70">
                  <c:v>1.3280000000000001</c:v>
                </c:pt>
                <c:pt idx="71">
                  <c:v>1.3051999999999981</c:v>
                </c:pt>
                <c:pt idx="72">
                  <c:v>1.2908999999999979</c:v>
                </c:pt>
                <c:pt idx="73">
                  <c:v>1.2929999999999979</c:v>
                </c:pt>
                <c:pt idx="74">
                  <c:v>1.2641</c:v>
                </c:pt>
                <c:pt idx="75">
                  <c:v>1.2565999999999979</c:v>
                </c:pt>
                <c:pt idx="76">
                  <c:v>1.2368999999999977</c:v>
                </c:pt>
                <c:pt idx="77">
                  <c:v>1.2387999999999977</c:v>
                </c:pt>
                <c:pt idx="78">
                  <c:v>1.2111999999999974</c:v>
                </c:pt>
                <c:pt idx="79">
                  <c:v>1.1967000000000001</c:v>
                </c:pt>
                <c:pt idx="80">
                  <c:v>1.2272999999999974</c:v>
                </c:pt>
                <c:pt idx="81">
                  <c:v>1.2569999999999979</c:v>
                </c:pt>
                <c:pt idx="82">
                  <c:v>1.2357999999999969</c:v>
                </c:pt>
                <c:pt idx="83">
                  <c:v>1.2754999999999976</c:v>
                </c:pt>
                <c:pt idx="84">
                  <c:v>1.3293999999999981</c:v>
                </c:pt>
                <c:pt idx="85">
                  <c:v>1.3384</c:v>
                </c:pt>
                <c:pt idx="86">
                  <c:v>1.3503000000000001</c:v>
                </c:pt>
                <c:pt idx="87">
                  <c:v>1.35</c:v>
                </c:pt>
                <c:pt idx="88">
                  <c:v>1.3504</c:v>
                </c:pt>
                <c:pt idx="89">
                  <c:v>1.341</c:v>
                </c:pt>
                <c:pt idx="90">
                  <c:v>1.353</c:v>
                </c:pt>
                <c:pt idx="91">
                  <c:v>1.3769</c:v>
                </c:pt>
                <c:pt idx="92">
                  <c:v>1.3626</c:v>
                </c:pt>
                <c:pt idx="93">
                  <c:v>1.3631</c:v>
                </c:pt>
                <c:pt idx="94">
                  <c:v>1.3613</c:v>
                </c:pt>
                <c:pt idx="95">
                  <c:v>1.3632</c:v>
                </c:pt>
                <c:pt idx="96">
                  <c:v>1.3677999999999977</c:v>
                </c:pt>
                <c:pt idx="97">
                  <c:v>1.3862999999999999</c:v>
                </c:pt>
                <c:pt idx="98">
                  <c:v>1.4138999999999959</c:v>
                </c:pt>
                <c:pt idx="99">
                  <c:v>1.4386999999999974</c:v>
                </c:pt>
                <c:pt idx="100">
                  <c:v>1.4408999999999976</c:v>
                </c:pt>
                <c:pt idx="101">
                  <c:v>1.4323999999999977</c:v>
                </c:pt>
                <c:pt idx="102">
                  <c:v>1.4410999999999974</c:v>
                </c:pt>
                <c:pt idx="103">
                  <c:v>1.4337999999999962</c:v>
                </c:pt>
                <c:pt idx="104">
                  <c:v>1.4614999999999974</c:v>
                </c:pt>
                <c:pt idx="105">
                  <c:v>1.4857999999999969</c:v>
                </c:pt>
                <c:pt idx="106">
                  <c:v>1.4987999999999981</c:v>
                </c:pt>
                <c:pt idx="107">
                  <c:v>1.4862</c:v>
                </c:pt>
                <c:pt idx="108">
                  <c:v>1.4903</c:v>
                </c:pt>
                <c:pt idx="109">
                  <c:v>1.4846999999999981</c:v>
                </c:pt>
                <c:pt idx="110">
                  <c:v>1.4718999999999967</c:v>
                </c:pt>
                <c:pt idx="111">
                  <c:v>1.5007999999999977</c:v>
                </c:pt>
                <c:pt idx="112">
                  <c:v>1.4904999999999979</c:v>
                </c:pt>
                <c:pt idx="113">
                  <c:v>1.4731999999999976</c:v>
                </c:pt>
                <c:pt idx="114">
                  <c:v>1.4575999999999969</c:v>
                </c:pt>
                <c:pt idx="115">
                  <c:v>1.4688999999999977</c:v>
                </c:pt>
                <c:pt idx="116">
                  <c:v>1.4711999999999976</c:v>
                </c:pt>
                <c:pt idx="117">
                  <c:v>1.4570999999999976</c:v>
                </c:pt>
                <c:pt idx="118">
                  <c:v>1.4296999999999962</c:v>
                </c:pt>
                <c:pt idx="119">
                  <c:v>1.4302999999999977</c:v>
                </c:pt>
                <c:pt idx="120">
                  <c:v>1.4325999999999974</c:v>
                </c:pt>
                <c:pt idx="121">
                  <c:v>1.4202999999999979</c:v>
                </c:pt>
                <c:pt idx="122">
                  <c:v>1.4182999999999977</c:v>
                </c:pt>
                <c:pt idx="123">
                  <c:v>1.4256999999999962</c:v>
                </c:pt>
                <c:pt idx="124">
                  <c:v>1.4201999999999977</c:v>
                </c:pt>
                <c:pt idx="125">
                  <c:v>1.4101999999999979</c:v>
                </c:pt>
                <c:pt idx="126">
                  <c:v>1.393599999999998</c:v>
                </c:pt>
                <c:pt idx="127">
                  <c:v>1.3980000000000001</c:v>
                </c:pt>
                <c:pt idx="128">
                  <c:v>1.4055999999999962</c:v>
                </c:pt>
                <c:pt idx="129">
                  <c:v>1.3936999999999979</c:v>
                </c:pt>
                <c:pt idx="130">
                  <c:v>1.4015999999999962</c:v>
                </c:pt>
                <c:pt idx="131">
                  <c:v>1.3968</c:v>
                </c:pt>
                <c:pt idx="132">
                  <c:v>1.415799999999996</c:v>
                </c:pt>
                <c:pt idx="133">
                  <c:v>1.3997999999999979</c:v>
                </c:pt>
                <c:pt idx="134">
                  <c:v>1.3494999999999977</c:v>
                </c:pt>
                <c:pt idx="135">
                  <c:v>1.3633999999999979</c:v>
                </c:pt>
                <c:pt idx="136">
                  <c:v>1.3272999999999977</c:v>
                </c:pt>
                <c:pt idx="137">
                  <c:v>1.3242</c:v>
                </c:pt>
                <c:pt idx="138">
                  <c:v>1.3044</c:v>
                </c:pt>
                <c:pt idx="139">
                  <c:v>1.3189</c:v>
                </c:pt>
                <c:pt idx="140">
                  <c:v>1.3486</c:v>
                </c:pt>
                <c:pt idx="141">
                  <c:v>1.3287</c:v>
                </c:pt>
                <c:pt idx="142">
                  <c:v>1.3582000000000001</c:v>
                </c:pt>
                <c:pt idx="143">
                  <c:v>1.292799999999998</c:v>
                </c:pt>
                <c:pt idx="144">
                  <c:v>1.2652999999999974</c:v>
                </c:pt>
                <c:pt idx="145">
                  <c:v>1.2668999999999981</c:v>
                </c:pt>
                <c:pt idx="146">
                  <c:v>1.2826</c:v>
                </c:pt>
                <c:pt idx="147">
                  <c:v>1.2862</c:v>
                </c:pt>
                <c:pt idx="148">
                  <c:v>1.294</c:v>
                </c:pt>
                <c:pt idx="149">
                  <c:v>1.2812999999999977</c:v>
                </c:pt>
                <c:pt idx="150">
                  <c:v>1.2974999999999974</c:v>
                </c:pt>
                <c:pt idx="151">
                  <c:v>1.3267</c:v>
                </c:pt>
                <c:pt idx="152">
                  <c:v>1.3475999999999977</c:v>
                </c:pt>
                <c:pt idx="153">
                  <c:v>1.3921000000000001</c:v>
                </c:pt>
                <c:pt idx="154">
                  <c:v>1.4027999999999974</c:v>
                </c:pt>
                <c:pt idx="155">
                  <c:v>1.3912</c:v>
                </c:pt>
                <c:pt idx="156">
                  <c:v>1.3369</c:v>
                </c:pt>
                <c:pt idx="157">
                  <c:v>1.2717999999999974</c:v>
                </c:pt>
                <c:pt idx="158">
                  <c:v>1.2690999999999977</c:v>
                </c:pt>
                <c:pt idx="159">
                  <c:v>1.2586999999999979</c:v>
                </c:pt>
                <c:pt idx="160">
                  <c:v>1.2605</c:v>
                </c:pt>
                <c:pt idx="161">
                  <c:v>1.2717999999999974</c:v>
                </c:pt>
                <c:pt idx="162">
                  <c:v>1.2726</c:v>
                </c:pt>
                <c:pt idx="163">
                  <c:v>1.2623</c:v>
                </c:pt>
                <c:pt idx="164">
                  <c:v>1.341</c:v>
                </c:pt>
                <c:pt idx="165">
                  <c:v>1.3409</c:v>
                </c:pt>
                <c:pt idx="166">
                  <c:v>1.3772</c:v>
                </c:pt>
                <c:pt idx="167">
                  <c:v>1.4613999999999974</c:v>
                </c:pt>
                <c:pt idx="168">
                  <c:v>1.4465999999999979</c:v>
                </c:pt>
                <c:pt idx="169">
                  <c:v>1.4223999999999979</c:v>
                </c:pt>
                <c:pt idx="170">
                  <c:v>1.4266999999999976</c:v>
                </c:pt>
                <c:pt idx="171">
                  <c:v>1.4672999999999974</c:v>
                </c:pt>
                <c:pt idx="172">
                  <c:v>1.4792999999999974</c:v>
                </c:pt>
                <c:pt idx="173">
                  <c:v>1.4686999999999979</c:v>
                </c:pt>
                <c:pt idx="174">
                  <c:v>1.5004999999999979</c:v>
                </c:pt>
                <c:pt idx="175">
                  <c:v>1.5564</c:v>
                </c:pt>
                <c:pt idx="176">
                  <c:v>1.5709</c:v>
                </c:pt>
                <c:pt idx="177">
                  <c:v>1.5847</c:v>
                </c:pt>
                <c:pt idx="178">
                  <c:v>1.5937999999999977</c:v>
                </c:pt>
                <c:pt idx="179">
                  <c:v>1.5706</c:v>
                </c:pt>
                <c:pt idx="180">
                  <c:v>1.5793999999999981</c:v>
                </c:pt>
                <c:pt idx="181">
                  <c:v>1.5607</c:v>
                </c:pt>
                <c:pt idx="182">
                  <c:v>1.538</c:v>
                </c:pt>
                <c:pt idx="183">
                  <c:v>1.5777999999999974</c:v>
                </c:pt>
                <c:pt idx="184">
                  <c:v>1.5553999999999979</c:v>
                </c:pt>
                <c:pt idx="185">
                  <c:v>1.5762</c:v>
                </c:pt>
                <c:pt idx="186">
                  <c:v>1.5576999999999976</c:v>
                </c:pt>
                <c:pt idx="187">
                  <c:v>1.5482</c:v>
                </c:pt>
                <c:pt idx="188">
                  <c:v>1.5424</c:v>
                </c:pt>
                <c:pt idx="189">
                  <c:v>1.5629999999999979</c:v>
                </c:pt>
                <c:pt idx="190">
                  <c:v>1.5817999999999974</c:v>
                </c:pt>
                <c:pt idx="191">
                  <c:v>1.5808</c:v>
                </c:pt>
                <c:pt idx="192">
                  <c:v>1.5736999999999977</c:v>
                </c:pt>
                <c:pt idx="193">
                  <c:v>1.5795999999999979</c:v>
                </c:pt>
                <c:pt idx="194">
                  <c:v>1.5431999999999981</c:v>
                </c:pt>
                <c:pt idx="195">
                  <c:v>1.5673999999999981</c:v>
                </c:pt>
                <c:pt idx="196">
                  <c:v>1.5354999999999974</c:v>
                </c:pt>
                <c:pt idx="197">
                  <c:v>1.5178999999999974</c:v>
                </c:pt>
                <c:pt idx="198">
                  <c:v>1.4826999999999977</c:v>
                </c:pt>
                <c:pt idx="199">
                  <c:v>1.468199999999998</c:v>
                </c:pt>
                <c:pt idx="200">
                  <c:v>1.4503999999999981</c:v>
                </c:pt>
                <c:pt idx="201">
                  <c:v>1.4802</c:v>
                </c:pt>
                <c:pt idx="202">
                  <c:v>1.4681</c:v>
                </c:pt>
                <c:pt idx="203">
                  <c:v>1.4621</c:v>
                </c:pt>
                <c:pt idx="204">
                  <c:v>1.4775999999999974</c:v>
                </c:pt>
                <c:pt idx="205">
                  <c:v>1.4742999999999979</c:v>
                </c:pt>
                <c:pt idx="206">
                  <c:v>1.4722999999999979</c:v>
                </c:pt>
                <c:pt idx="207">
                  <c:v>1.4381999999999977</c:v>
                </c:pt>
                <c:pt idx="208">
                  <c:v>1.4428999999999976</c:v>
                </c:pt>
                <c:pt idx="209">
                  <c:v>1.4657999999999967</c:v>
                </c:pt>
                <c:pt idx="210">
                  <c:v>1.4632999999999974</c:v>
                </c:pt>
                <c:pt idx="211">
                  <c:v>1.4836999999999974</c:v>
                </c:pt>
                <c:pt idx="212">
                  <c:v>1.4661999999999979</c:v>
                </c:pt>
                <c:pt idx="213">
                  <c:v>1.4677999999999969</c:v>
                </c:pt>
                <c:pt idx="214">
                  <c:v>1.4503999999999981</c:v>
                </c:pt>
                <c:pt idx="215">
                  <c:v>1.4392999999999974</c:v>
                </c:pt>
                <c:pt idx="216">
                  <c:v>1.4300999999999979</c:v>
                </c:pt>
                <c:pt idx="217">
                  <c:v>1.417799999999996</c:v>
                </c:pt>
                <c:pt idx="218">
                  <c:v>1.4135999999999962</c:v>
                </c:pt>
                <c:pt idx="219">
                  <c:v>1.4266999999999976</c:v>
                </c:pt>
                <c:pt idx="220">
                  <c:v>1.4090999999999974</c:v>
                </c:pt>
                <c:pt idx="221">
                  <c:v>1.3875</c:v>
                </c:pt>
                <c:pt idx="222">
                  <c:v>1.3768</c:v>
                </c:pt>
                <c:pt idx="223">
                  <c:v>1.363</c:v>
                </c:pt>
                <c:pt idx="224">
                  <c:v>1.3674999999999979</c:v>
                </c:pt>
                <c:pt idx="225">
                  <c:v>1.3474999999999977</c:v>
                </c:pt>
                <c:pt idx="226">
                  <c:v>1.3693</c:v>
                </c:pt>
                <c:pt idx="227">
                  <c:v>1.3773</c:v>
                </c:pt>
                <c:pt idx="228">
                  <c:v>1.3635999999999977</c:v>
                </c:pt>
                <c:pt idx="229">
                  <c:v>1.3827</c:v>
                </c:pt>
                <c:pt idx="230">
                  <c:v>1.3782000000000001</c:v>
                </c:pt>
                <c:pt idx="231">
                  <c:v>1.3627</c:v>
                </c:pt>
                <c:pt idx="232">
                  <c:v>1.3541000000000001</c:v>
                </c:pt>
                <c:pt idx="233">
                  <c:v>1.347</c:v>
                </c:pt>
                <c:pt idx="234">
                  <c:v>1.3388</c:v>
                </c:pt>
                <c:pt idx="235">
                  <c:v>1.3372999999999979</c:v>
                </c:pt>
                <c:pt idx="236">
                  <c:v>1.3449</c:v>
                </c:pt>
                <c:pt idx="237">
                  <c:v>1.3442000000000001</c:v>
                </c:pt>
                <c:pt idx="238">
                  <c:v>1.3509</c:v>
                </c:pt>
                <c:pt idx="239">
                  <c:v>1.3524</c:v>
                </c:pt>
                <c:pt idx="240">
                  <c:v>1.3591</c:v>
                </c:pt>
                <c:pt idx="241">
                  <c:v>1.3652</c:v>
                </c:pt>
                <c:pt idx="242">
                  <c:v>1.359</c:v>
                </c:pt>
                <c:pt idx="243">
                  <c:v>1.3527</c:v>
                </c:pt>
                <c:pt idx="244">
                  <c:v>1.3378999999999974</c:v>
                </c:pt>
                <c:pt idx="245">
                  <c:v>1.3353999999999977</c:v>
                </c:pt>
                <c:pt idx="246">
                  <c:v>1.3283</c:v>
                </c:pt>
                <c:pt idx="247">
                  <c:v>1.3317999999999974</c:v>
                </c:pt>
                <c:pt idx="248">
                  <c:v>1.3115999999999974</c:v>
                </c:pt>
                <c:pt idx="249">
                  <c:v>1.3191999999999979</c:v>
                </c:pt>
                <c:pt idx="250">
                  <c:v>1.3166</c:v>
                </c:pt>
                <c:pt idx="251">
                  <c:v>1.3137999999999976</c:v>
                </c:pt>
                <c:pt idx="252">
                  <c:v>1.3008</c:v>
                </c:pt>
                <c:pt idx="253">
                  <c:v>1.2961</c:v>
                </c:pt>
                <c:pt idx="254">
                  <c:v>1.2915999999999976</c:v>
                </c:pt>
                <c:pt idx="255">
                  <c:v>1.2956999999999976</c:v>
                </c:pt>
                <c:pt idx="256">
                  <c:v>1.2923</c:v>
                </c:pt>
                <c:pt idx="257">
                  <c:v>1.3002</c:v>
                </c:pt>
                <c:pt idx="258">
                  <c:v>1.3196999999999977</c:v>
                </c:pt>
                <c:pt idx="259">
                  <c:v>1.3128</c:v>
                </c:pt>
                <c:pt idx="260">
                  <c:v>1.3080000000000001</c:v>
                </c:pt>
                <c:pt idx="261">
                  <c:v>1.3202</c:v>
                </c:pt>
                <c:pt idx="262">
                  <c:v>1.3336999999999977</c:v>
                </c:pt>
                <c:pt idx="263">
                  <c:v>1.3093999999999979</c:v>
                </c:pt>
                <c:pt idx="264">
                  <c:v>1.2827999999999979</c:v>
                </c:pt>
                <c:pt idx="265">
                  <c:v>1.284</c:v>
                </c:pt>
                <c:pt idx="266">
                  <c:v>1.2717999999999974</c:v>
                </c:pt>
                <c:pt idx="267">
                  <c:v>1.2741</c:v>
                </c:pt>
                <c:pt idx="268">
                  <c:v>1.2617999999999974</c:v>
                </c:pt>
                <c:pt idx="269">
                  <c:v>1.2512999999999976</c:v>
                </c:pt>
                <c:pt idx="270">
                  <c:v>1.2601</c:v>
                </c:pt>
                <c:pt idx="271">
                  <c:v>1.2673999999999976</c:v>
                </c:pt>
                <c:pt idx="272">
                  <c:v>1.2784</c:v>
                </c:pt>
                <c:pt idx="273">
                  <c:v>1.2665</c:v>
                </c:pt>
                <c:pt idx="274">
                  <c:v>1.2672999999999977</c:v>
                </c:pt>
                <c:pt idx="275">
                  <c:v>1.2833999999999974</c:v>
                </c:pt>
                <c:pt idx="276">
                  <c:v>1.2751999999999977</c:v>
                </c:pt>
                <c:pt idx="277">
                  <c:v>1.2824</c:v>
                </c:pt>
                <c:pt idx="278">
                  <c:v>1.2721</c:v>
                </c:pt>
                <c:pt idx="279">
                  <c:v>1.2873999999999974</c:v>
                </c:pt>
                <c:pt idx="280">
                  <c:v>1.2758999999999974</c:v>
                </c:pt>
                <c:pt idx="281">
                  <c:v>1.2694999999999976</c:v>
                </c:pt>
                <c:pt idx="282">
                  <c:v>1.2651999999999977</c:v>
                </c:pt>
                <c:pt idx="283">
                  <c:v>1.2809999999999981</c:v>
                </c:pt>
                <c:pt idx="284">
                  <c:v>1.2790999999999979</c:v>
                </c:pt>
                <c:pt idx="285">
                  <c:v>1.2505999999999979</c:v>
                </c:pt>
                <c:pt idx="286">
                  <c:v>1.2642</c:v>
                </c:pt>
                <c:pt idx="287">
                  <c:v>1.2638999999999974</c:v>
                </c:pt>
                <c:pt idx="288">
                  <c:v>1.2917999999999974</c:v>
                </c:pt>
                <c:pt idx="289">
                  <c:v>1.2737999999999974</c:v>
                </c:pt>
                <c:pt idx="290">
                  <c:v>1.2777999999999974</c:v>
                </c:pt>
                <c:pt idx="291">
                  <c:v>1.292799999999998</c:v>
                </c:pt>
                <c:pt idx="292">
                  <c:v>1.2726</c:v>
                </c:pt>
                <c:pt idx="293">
                  <c:v>1.2634999999999976</c:v>
                </c:pt>
                <c:pt idx="294">
                  <c:v>1.2341</c:v>
                </c:pt>
                <c:pt idx="295">
                  <c:v>1.2109999999999976</c:v>
                </c:pt>
                <c:pt idx="296">
                  <c:v>1.2092999999999974</c:v>
                </c:pt>
                <c:pt idx="297">
                  <c:v>1.2117999999999967</c:v>
                </c:pt>
                <c:pt idx="298">
                  <c:v>1.2035999999999969</c:v>
                </c:pt>
                <c:pt idx="299">
                  <c:v>1.2189999999999976</c:v>
                </c:pt>
                <c:pt idx="300">
                  <c:v>1.1910000000000001</c:v>
                </c:pt>
                <c:pt idx="301">
                  <c:v>1.2044999999999977</c:v>
                </c:pt>
                <c:pt idx="302">
                  <c:v>1.1876</c:v>
                </c:pt>
                <c:pt idx="303">
                  <c:v>1.1940000000000019</c:v>
                </c:pt>
                <c:pt idx="304">
                  <c:v>1.1903999999999999</c:v>
                </c:pt>
                <c:pt idx="305">
                  <c:v>1.2023999999999977</c:v>
                </c:pt>
                <c:pt idx="306">
                  <c:v>1.2093999999999974</c:v>
                </c:pt>
                <c:pt idx="307">
                  <c:v>1.2134999999999974</c:v>
                </c:pt>
                <c:pt idx="308">
                  <c:v>1.2141999999999979</c:v>
                </c:pt>
                <c:pt idx="309">
                  <c:v>1.2150999999999976</c:v>
                </c:pt>
                <c:pt idx="310">
                  <c:v>1.1849000000000001</c:v>
                </c:pt>
                <c:pt idx="311">
                  <c:v>1.1869000000000001</c:v>
                </c:pt>
                <c:pt idx="312">
                  <c:v>1.2012999999999974</c:v>
                </c:pt>
                <c:pt idx="313">
                  <c:v>1.1812</c:v>
                </c:pt>
                <c:pt idx="314">
                  <c:v>1.1718</c:v>
                </c:pt>
                <c:pt idx="315">
                  <c:v>1.1724999999999999</c:v>
                </c:pt>
                <c:pt idx="316">
                  <c:v>1.1775</c:v>
                </c:pt>
                <c:pt idx="317">
                  <c:v>1.1734</c:v>
                </c:pt>
                <c:pt idx="318">
                  <c:v>1.1813</c:v>
                </c:pt>
                <c:pt idx="319">
                  <c:v>1.2068999999999976</c:v>
                </c:pt>
                <c:pt idx="320">
                  <c:v>1.1954</c:v>
                </c:pt>
                <c:pt idx="321">
                  <c:v>1.2074999999999974</c:v>
                </c:pt>
                <c:pt idx="322">
                  <c:v>1.2129999999999976</c:v>
                </c:pt>
                <c:pt idx="323">
                  <c:v>1.2025999999999977</c:v>
                </c:pt>
                <c:pt idx="324">
                  <c:v>1.204</c:v>
                </c:pt>
                <c:pt idx="325">
                  <c:v>1.2236999999999969</c:v>
                </c:pt>
                <c:pt idx="326">
                  <c:v>1.2409999999999977</c:v>
                </c:pt>
                <c:pt idx="327">
                  <c:v>1.2530999999999974</c:v>
                </c:pt>
                <c:pt idx="328">
                  <c:v>1.2288999999999974</c:v>
                </c:pt>
                <c:pt idx="329">
                  <c:v>1.2152999999999974</c:v>
                </c:pt>
                <c:pt idx="330">
                  <c:v>1.2441</c:v>
                </c:pt>
                <c:pt idx="331">
                  <c:v>1.2358999999999969</c:v>
                </c:pt>
                <c:pt idx="332">
                  <c:v>1.2122999999999979</c:v>
                </c:pt>
                <c:pt idx="333">
                  <c:v>1.2064999999999977</c:v>
                </c:pt>
                <c:pt idx="334">
                  <c:v>1.2034999999999969</c:v>
                </c:pt>
                <c:pt idx="335">
                  <c:v>1.1967000000000001</c:v>
                </c:pt>
                <c:pt idx="336">
                  <c:v>1.1959</c:v>
                </c:pt>
                <c:pt idx="337">
                  <c:v>1.2091999999999974</c:v>
                </c:pt>
                <c:pt idx="338">
                  <c:v>1.2285999999999977</c:v>
                </c:pt>
                <c:pt idx="339">
                  <c:v>1.2118999999999966</c:v>
                </c:pt>
                <c:pt idx="340">
                  <c:v>1.2235999999999974</c:v>
                </c:pt>
                <c:pt idx="341">
                  <c:v>1.2585999999999979</c:v>
                </c:pt>
                <c:pt idx="342">
                  <c:v>1.2558999999999974</c:v>
                </c:pt>
                <c:pt idx="343">
                  <c:v>1.2632999999999976</c:v>
                </c:pt>
                <c:pt idx="344">
                  <c:v>1.2818999999999974</c:v>
                </c:pt>
                <c:pt idx="345">
                  <c:v>1.2872999999999979</c:v>
                </c:pt>
                <c:pt idx="346">
                  <c:v>1.3065</c:v>
                </c:pt>
                <c:pt idx="347">
                  <c:v>1.2924</c:v>
                </c:pt>
                <c:pt idx="348">
                  <c:v>1.2931999999999981</c:v>
                </c:pt>
                <c:pt idx="349">
                  <c:v>1.2913999999999974</c:v>
                </c:pt>
                <c:pt idx="350">
                  <c:v>1.2958999999999974</c:v>
                </c:pt>
                <c:pt idx="351">
                  <c:v>1.3326</c:v>
                </c:pt>
                <c:pt idx="352">
                  <c:v>1.3457999999999979</c:v>
                </c:pt>
                <c:pt idx="353">
                  <c:v>1.3236999999999977</c:v>
                </c:pt>
                <c:pt idx="354">
                  <c:v>1.3245</c:v>
                </c:pt>
                <c:pt idx="355">
                  <c:v>1.3071999999999977</c:v>
                </c:pt>
                <c:pt idx="356">
                  <c:v>1.2866</c:v>
                </c:pt>
                <c:pt idx="357">
                  <c:v>1.2868999999999979</c:v>
                </c:pt>
                <c:pt idx="358">
                  <c:v>1.3037999999999976</c:v>
                </c:pt>
                <c:pt idx="359">
                  <c:v>1.3038999999999974</c:v>
                </c:pt>
                <c:pt idx="360">
                  <c:v>1.3111999999999977</c:v>
                </c:pt>
                <c:pt idx="361">
                  <c:v>1.3053999999999979</c:v>
                </c:pt>
                <c:pt idx="362">
                  <c:v>1.3553999999999979</c:v>
                </c:pt>
                <c:pt idx="363">
                  <c:v>1.3531</c:v>
                </c:pt>
                <c:pt idx="364">
                  <c:v>1.3307</c:v>
                </c:pt>
                <c:pt idx="365">
                  <c:v>1.3226</c:v>
                </c:pt>
                <c:pt idx="366">
                  <c:v>1.3453999999999979</c:v>
                </c:pt>
                <c:pt idx="367">
                  <c:v>1.3296999999999974</c:v>
                </c:pt>
                <c:pt idx="368">
                  <c:v>1.3023</c:v>
                </c:pt>
                <c:pt idx="369">
                  <c:v>1.2973999999999979</c:v>
                </c:pt>
                <c:pt idx="370">
                  <c:v>1.2964</c:v>
                </c:pt>
                <c:pt idx="371">
                  <c:v>1.2797999999999974</c:v>
                </c:pt>
                <c:pt idx="372">
                  <c:v>1.2683</c:v>
                </c:pt>
                <c:pt idx="373">
                  <c:v>1.2468999999999979</c:v>
                </c:pt>
                <c:pt idx="374">
                  <c:v>1.2408999999999977</c:v>
                </c:pt>
                <c:pt idx="375">
                  <c:v>1.2416999999999974</c:v>
                </c:pt>
                <c:pt idx="376">
                  <c:v>1.2275999999999974</c:v>
                </c:pt>
                <c:pt idx="377">
                  <c:v>1.2186999999999979</c:v>
                </c:pt>
                <c:pt idx="378">
                  <c:v>1.2262</c:v>
                </c:pt>
                <c:pt idx="379">
                  <c:v>1.2057999999999967</c:v>
                </c:pt>
                <c:pt idx="380">
                  <c:v>1.2010999999999974</c:v>
                </c:pt>
                <c:pt idx="381">
                  <c:v>1.2321</c:v>
                </c:pt>
                <c:pt idx="382">
                  <c:v>1.2373999999999974</c:v>
                </c:pt>
                <c:pt idx="383">
                  <c:v>1.2278999999999967</c:v>
                </c:pt>
                <c:pt idx="384">
                  <c:v>1.2018999999999962</c:v>
                </c:pt>
                <c:pt idx="385">
                  <c:v>1.2092999999999974</c:v>
                </c:pt>
                <c:pt idx="386">
                  <c:v>1.2451999999999976</c:v>
                </c:pt>
                <c:pt idx="387">
                  <c:v>1.2414999999999974</c:v>
                </c:pt>
                <c:pt idx="388">
                  <c:v>1.2315999999999974</c:v>
                </c:pt>
                <c:pt idx="389">
                  <c:v>1.2177999999999969</c:v>
                </c:pt>
                <c:pt idx="390">
                  <c:v>1.2136999999999969</c:v>
                </c:pt>
                <c:pt idx="391">
                  <c:v>1.2005999999999979</c:v>
                </c:pt>
                <c:pt idx="392">
                  <c:v>1.2282999999999979</c:v>
                </c:pt>
                <c:pt idx="393">
                  <c:v>1.2222999999999979</c:v>
                </c:pt>
                <c:pt idx="394">
                  <c:v>1.198000000000002</c:v>
                </c:pt>
                <c:pt idx="395">
                  <c:v>1.1888000000000001</c:v>
                </c:pt>
                <c:pt idx="396">
                  <c:v>1.1884000000000001</c:v>
                </c:pt>
                <c:pt idx="397">
                  <c:v>1.198000000000002</c:v>
                </c:pt>
                <c:pt idx="398">
                  <c:v>1.1842999999999999</c:v>
                </c:pt>
                <c:pt idx="399">
                  <c:v>1.1993</c:v>
                </c:pt>
                <c:pt idx="400">
                  <c:v>1.2092999999999974</c:v>
                </c:pt>
                <c:pt idx="401">
                  <c:v>1.2135999999999969</c:v>
                </c:pt>
                <c:pt idx="402">
                  <c:v>1.2131999999999974</c:v>
                </c:pt>
                <c:pt idx="403">
                  <c:v>1.2289999999999976</c:v>
                </c:pt>
                <c:pt idx="404">
                  <c:v>1.2214999999999974</c:v>
                </c:pt>
                <c:pt idx="405">
                  <c:v>1.2365999999999977</c:v>
                </c:pt>
                <c:pt idx="406">
                  <c:v>1.2492999999999976</c:v>
                </c:pt>
                <c:pt idx="407">
                  <c:v>1.2536999999999974</c:v>
                </c:pt>
                <c:pt idx="408">
                  <c:v>1.2734999999999976</c:v>
                </c:pt>
                <c:pt idx="409">
                  <c:v>1.2706</c:v>
                </c:pt>
                <c:pt idx="410">
                  <c:v>1.2477999999999974</c:v>
                </c:pt>
                <c:pt idx="411">
                  <c:v>1.2582</c:v>
                </c:pt>
                <c:pt idx="412">
                  <c:v>1.2393999999999974</c:v>
                </c:pt>
                <c:pt idx="413">
                  <c:v>1.2817999999999974</c:v>
                </c:pt>
                <c:pt idx="414">
                  <c:v>1.2585</c:v>
                </c:pt>
                <c:pt idx="415">
                  <c:v>1.2428999999999979</c:v>
                </c:pt>
                <c:pt idx="416">
                  <c:v>1.2373999999999974</c:v>
                </c:pt>
                <c:pt idx="417">
                  <c:v>1.2276999999999969</c:v>
                </c:pt>
                <c:pt idx="418">
                  <c:v>1.2170999999999976</c:v>
                </c:pt>
                <c:pt idx="419">
                  <c:v>1.1996</c:v>
                </c:pt>
                <c:pt idx="420">
                  <c:v>1.1914</c:v>
                </c:pt>
                <c:pt idx="421">
                  <c:v>1.1778999999999979</c:v>
                </c:pt>
                <c:pt idx="422">
                  <c:v>1.1525000000000001</c:v>
                </c:pt>
                <c:pt idx="423">
                  <c:v>1.1593</c:v>
                </c:pt>
                <c:pt idx="424">
                  <c:v>1.1780999999999999</c:v>
                </c:pt>
                <c:pt idx="425">
                  <c:v>1.1679999999999979</c:v>
                </c:pt>
                <c:pt idx="426">
                  <c:v>1.1798</c:v>
                </c:pt>
                <c:pt idx="427">
                  <c:v>1.1579999999999977</c:v>
                </c:pt>
                <c:pt idx="428">
                  <c:v>1.1464000000000001</c:v>
                </c:pt>
                <c:pt idx="429">
                  <c:v>1.1371</c:v>
                </c:pt>
                <c:pt idx="430">
                  <c:v>1.1291</c:v>
                </c:pt>
                <c:pt idx="431">
                  <c:v>1.1104000000000001</c:v>
                </c:pt>
                <c:pt idx="432">
                  <c:v>1.0984</c:v>
                </c:pt>
                <c:pt idx="433">
                  <c:v>1.0876999999999977</c:v>
                </c:pt>
                <c:pt idx="434">
                  <c:v>1.1266</c:v>
                </c:pt>
                <c:pt idx="435">
                  <c:v>1.1309</c:v>
                </c:pt>
                <c:pt idx="436">
                  <c:v>1.1276999999999977</c:v>
                </c:pt>
                <c:pt idx="437">
                  <c:v>1.1507000000000001</c:v>
                </c:pt>
                <c:pt idx="438">
                  <c:v>1.1269</c:v>
                </c:pt>
                <c:pt idx="439">
                  <c:v>1.1291</c:v>
                </c:pt>
                <c:pt idx="440">
                  <c:v>1.149</c:v>
                </c:pt>
                <c:pt idx="441">
                  <c:v>1.1434</c:v>
                </c:pt>
                <c:pt idx="442">
                  <c:v>1.1608000000000001</c:v>
                </c:pt>
                <c:pt idx="443">
                  <c:v>1.1870000000000001</c:v>
                </c:pt>
                <c:pt idx="444">
                  <c:v>1.1698999999999979</c:v>
                </c:pt>
                <c:pt idx="445">
                  <c:v>1.1783999999999999</c:v>
                </c:pt>
                <c:pt idx="446">
                  <c:v>1.1837</c:v>
                </c:pt>
                <c:pt idx="447">
                  <c:v>1.1592</c:v>
                </c:pt>
                <c:pt idx="448">
                  <c:v>1.1487000000000001</c:v>
                </c:pt>
                <c:pt idx="449">
                  <c:v>1.1233</c:v>
                </c:pt>
                <c:pt idx="450">
                  <c:v>1.1040000000000001</c:v>
                </c:pt>
                <c:pt idx="451">
                  <c:v>1.0876999999999977</c:v>
                </c:pt>
                <c:pt idx="452">
                  <c:v>1.0751999999999979</c:v>
                </c:pt>
                <c:pt idx="453">
                  <c:v>1.0734999999999977</c:v>
                </c:pt>
                <c:pt idx="454">
                  <c:v>1.0778999999999976</c:v>
                </c:pt>
                <c:pt idx="455">
                  <c:v>1.0525</c:v>
                </c:pt>
                <c:pt idx="456">
                  <c:v>1.0747</c:v>
                </c:pt>
                <c:pt idx="457">
                  <c:v>1.1008</c:v>
                </c:pt>
                <c:pt idx="458">
                  <c:v>1.0807</c:v>
                </c:pt>
                <c:pt idx="459">
                  <c:v>1.0771999999999979</c:v>
                </c:pt>
                <c:pt idx="460">
                  <c:v>1.0792999999999977</c:v>
                </c:pt>
                <c:pt idx="461">
                  <c:v>1.0821000000000001</c:v>
                </c:pt>
                <c:pt idx="462">
                  <c:v>1.0768</c:v>
                </c:pt>
                <c:pt idx="463">
                  <c:v>1.0827</c:v>
                </c:pt>
                <c:pt idx="464">
                  <c:v>1.0677999999999976</c:v>
                </c:pt>
                <c:pt idx="465">
                  <c:v>1.0575999999999977</c:v>
                </c:pt>
                <c:pt idx="466">
                  <c:v>1.042799999999998</c:v>
                </c:pt>
                <c:pt idx="467">
                  <c:v>1.0441</c:v>
                </c:pt>
                <c:pt idx="468">
                  <c:v>1.0275999999999976</c:v>
                </c:pt>
                <c:pt idx="469">
                  <c:v>1.0241</c:v>
                </c:pt>
                <c:pt idx="470">
                  <c:v>1.0090999999999979</c:v>
                </c:pt>
                <c:pt idx="471">
                  <c:v>0.99429999999999996</c:v>
                </c:pt>
                <c:pt idx="472">
                  <c:v>0.99680000000000002</c:v>
                </c:pt>
                <c:pt idx="473">
                  <c:v>1.0097999999999974</c:v>
                </c:pt>
                <c:pt idx="474">
                  <c:v>1.0131999999999977</c:v>
                </c:pt>
                <c:pt idx="475">
                  <c:v>0.99660000000000004</c:v>
                </c:pt>
                <c:pt idx="476">
                  <c:v>0.97580000000000111</c:v>
                </c:pt>
                <c:pt idx="477">
                  <c:v>0.97140000000000004</c:v>
                </c:pt>
                <c:pt idx="478">
                  <c:v>0.98749999999999949</c:v>
                </c:pt>
                <c:pt idx="479">
                  <c:v>0.97880000000000111</c:v>
                </c:pt>
                <c:pt idx="480">
                  <c:v>0.98070000000000002</c:v>
                </c:pt>
                <c:pt idx="481">
                  <c:v>0.98260000000000003</c:v>
                </c:pt>
                <c:pt idx="482">
                  <c:v>0.971800000000001</c:v>
                </c:pt>
                <c:pt idx="483">
                  <c:v>0.9819</c:v>
                </c:pt>
                <c:pt idx="484">
                  <c:v>0.98229999999999951</c:v>
                </c:pt>
                <c:pt idx="485">
                  <c:v>0.97310000000000063</c:v>
                </c:pt>
                <c:pt idx="486">
                  <c:v>0.98470000000000002</c:v>
                </c:pt>
                <c:pt idx="487">
                  <c:v>0.97010000000000063</c:v>
                </c:pt>
                <c:pt idx="488">
                  <c:v>0.98670000000000002</c:v>
                </c:pt>
                <c:pt idx="489">
                  <c:v>0.98649999999999949</c:v>
                </c:pt>
                <c:pt idx="490">
                  <c:v>1.0115999999999974</c:v>
                </c:pt>
                <c:pt idx="491">
                  <c:v>0.9913999999999995</c:v>
                </c:pt>
                <c:pt idx="492">
                  <c:v>0.97270000000000112</c:v>
                </c:pt>
                <c:pt idx="493">
                  <c:v>0.99149999999999949</c:v>
                </c:pt>
                <c:pt idx="494">
                  <c:v>0.97090000000000065</c:v>
                </c:pt>
                <c:pt idx="495">
                  <c:v>0.94610000000000005</c:v>
                </c:pt>
                <c:pt idx="496">
                  <c:v>0.94350000000000001</c:v>
                </c:pt>
                <c:pt idx="497">
                  <c:v>0.93420000000000003</c:v>
                </c:pt>
                <c:pt idx="498">
                  <c:v>0.92079999999999995</c:v>
                </c:pt>
                <c:pt idx="499">
                  <c:v>0.92030000000000001</c:v>
                </c:pt>
                <c:pt idx="500">
                  <c:v>0.91400000000000003</c:v>
                </c:pt>
                <c:pt idx="501">
                  <c:v>0.9173</c:v>
                </c:pt>
                <c:pt idx="502">
                  <c:v>0.90190000000000003</c:v>
                </c:pt>
                <c:pt idx="503">
                  <c:v>0.8925999999999995</c:v>
                </c:pt>
                <c:pt idx="504">
                  <c:v>0.87940000000000063</c:v>
                </c:pt>
                <c:pt idx="505">
                  <c:v>0.87830000000000064</c:v>
                </c:pt>
                <c:pt idx="506">
                  <c:v>0.87170000000000125</c:v>
                </c:pt>
                <c:pt idx="507">
                  <c:v>0.87790000000000112</c:v>
                </c:pt>
                <c:pt idx="508">
                  <c:v>0.88280000000000003</c:v>
                </c:pt>
                <c:pt idx="509">
                  <c:v>0.87490000000000112</c:v>
                </c:pt>
                <c:pt idx="510">
                  <c:v>0.86550000000000005</c:v>
                </c:pt>
                <c:pt idx="511">
                  <c:v>0.87549999999999994</c:v>
                </c:pt>
                <c:pt idx="512">
                  <c:v>0.87339999999999995</c:v>
                </c:pt>
                <c:pt idx="513">
                  <c:v>0.87220000000000064</c:v>
                </c:pt>
                <c:pt idx="514">
                  <c:v>0.86180000000000112</c:v>
                </c:pt>
                <c:pt idx="515">
                  <c:v>0.86500000000000099</c:v>
                </c:pt>
                <c:pt idx="516">
                  <c:v>0.88480000000000003</c:v>
                </c:pt>
                <c:pt idx="517">
                  <c:v>0.89239999999999997</c:v>
                </c:pt>
                <c:pt idx="518">
                  <c:v>0.89490000000000003</c:v>
                </c:pt>
                <c:pt idx="519">
                  <c:v>0.88549999999999951</c:v>
                </c:pt>
                <c:pt idx="520">
                  <c:v>0.88919999999999999</c:v>
                </c:pt>
                <c:pt idx="521">
                  <c:v>0.90390000000000004</c:v>
                </c:pt>
                <c:pt idx="522">
                  <c:v>0.89019999999999999</c:v>
                </c:pt>
                <c:pt idx="523">
                  <c:v>0.89639999999999997</c:v>
                </c:pt>
                <c:pt idx="524">
                  <c:v>0.87800000000000111</c:v>
                </c:pt>
                <c:pt idx="525">
                  <c:v>0.88429999999999997</c:v>
                </c:pt>
                <c:pt idx="526">
                  <c:v>0.89390000000000003</c:v>
                </c:pt>
                <c:pt idx="527">
                  <c:v>0.90269999999999995</c:v>
                </c:pt>
                <c:pt idx="528">
                  <c:v>0.89300000000000002</c:v>
                </c:pt>
                <c:pt idx="529">
                  <c:v>0.8992</c:v>
                </c:pt>
                <c:pt idx="530">
                  <c:v>0.91149999999999998</c:v>
                </c:pt>
                <c:pt idx="531">
                  <c:v>0.91830000000000001</c:v>
                </c:pt>
                <c:pt idx="532">
                  <c:v>0.91139999999999999</c:v>
                </c:pt>
                <c:pt idx="533">
                  <c:v>0.91490000000000005</c:v>
                </c:pt>
                <c:pt idx="534">
                  <c:v>0.92070000000000063</c:v>
                </c:pt>
                <c:pt idx="535">
                  <c:v>0.90749999999999997</c:v>
                </c:pt>
                <c:pt idx="536">
                  <c:v>0.9123</c:v>
                </c:pt>
                <c:pt idx="537">
                  <c:v>0.91420000000000001</c:v>
                </c:pt>
                <c:pt idx="538">
                  <c:v>0.91820000000000002</c:v>
                </c:pt>
                <c:pt idx="539">
                  <c:v>0.89339999999999997</c:v>
                </c:pt>
                <c:pt idx="540">
                  <c:v>0.88439999999999996</c:v>
                </c:pt>
                <c:pt idx="541">
                  <c:v>0.87740000000000062</c:v>
                </c:pt>
                <c:pt idx="542">
                  <c:v>0.87110000000000065</c:v>
                </c:pt>
                <c:pt idx="543">
                  <c:v>0.85470000000000113</c:v>
                </c:pt>
                <c:pt idx="544">
                  <c:v>0.84760000000000113</c:v>
                </c:pt>
                <c:pt idx="545">
                  <c:v>0.84900000000000064</c:v>
                </c:pt>
                <c:pt idx="546">
                  <c:v>0.85760000000000125</c:v>
                </c:pt>
                <c:pt idx="547">
                  <c:v>0.86100000000000065</c:v>
                </c:pt>
                <c:pt idx="548">
                  <c:v>0.85050000000000003</c:v>
                </c:pt>
                <c:pt idx="549">
                  <c:v>0.84750000000000003</c:v>
                </c:pt>
                <c:pt idx="550">
                  <c:v>0.86110000000000064</c:v>
                </c:pt>
                <c:pt idx="551">
                  <c:v>0.88139999999999996</c:v>
                </c:pt>
                <c:pt idx="552">
                  <c:v>0.87530000000000063</c:v>
                </c:pt>
                <c:pt idx="553">
                  <c:v>0.89249999999999996</c:v>
                </c:pt>
                <c:pt idx="554">
                  <c:v>0.89180000000000004</c:v>
                </c:pt>
                <c:pt idx="555">
                  <c:v>0.9022</c:v>
                </c:pt>
                <c:pt idx="556">
                  <c:v>0.88819999999999999</c:v>
                </c:pt>
                <c:pt idx="557">
                  <c:v>0.9042</c:v>
                </c:pt>
              </c:numCache>
            </c:numRef>
          </c:val>
        </c:ser>
        <c:marker val="1"/>
        <c:axId val="65288064"/>
        <c:axId val="65308160"/>
      </c:lineChart>
      <c:dateAx>
        <c:axId val="65288064"/>
        <c:scaling>
          <c:orientation val="minMax"/>
          <c:max val="41244"/>
          <c:min val="38687"/>
        </c:scaling>
        <c:axPos val="b"/>
        <c:numFmt formatCode="mmm\ yy" sourceLinked="0"/>
        <c:tickLblPos val="low"/>
        <c:txPr>
          <a:bodyPr/>
          <a:lstStyle/>
          <a:p>
            <a:pPr>
              <a:defRPr lang="en-US"/>
            </a:pPr>
            <a:endParaRPr lang="ru-RU"/>
          </a:p>
        </c:txPr>
        <c:crossAx val="65308160"/>
        <c:crosses val="autoZero"/>
        <c:auto val="1"/>
        <c:lblOffset val="100"/>
      </c:dateAx>
      <c:valAx>
        <c:axId val="65308160"/>
        <c:scaling>
          <c:orientation val="minMax"/>
          <c:min val="0.8"/>
        </c:scaling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52880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8733925864900705E-2"/>
          <c:y val="2.7327991625680236E-2"/>
          <c:w val="0.97858333333333369"/>
          <c:h val="7.3823359580052456E-2"/>
        </c:manualLayout>
      </c:layout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6.8695019317275618E-2"/>
          <c:y val="3.4267036064936335E-2"/>
          <c:w val="0.91135467736344544"/>
          <c:h val="0.79713686346827461"/>
        </c:manualLayout>
      </c:layout>
      <c:lineChart>
        <c:grouping val="standard"/>
        <c:ser>
          <c:idx val="0"/>
          <c:order val="0"/>
          <c:tx>
            <c:strRef>
              <c:f>Chart5!$B$15</c:f>
              <c:strCache>
                <c:ptCount val="1"/>
                <c:pt idx="0">
                  <c:v>Экспорт (млрд. долл)</c:v>
                </c:pt>
              </c:strCache>
            </c:strRef>
          </c:tx>
          <c:spPr>
            <a:ln w="12700">
              <a:solidFill>
                <a:schemeClr val="tx1"/>
              </a:solidFill>
              <a:prstDash val="solid"/>
            </a:ln>
          </c:spPr>
          <c:marker>
            <c:symbol val="none"/>
          </c:marker>
          <c:cat>
            <c:numRef>
              <c:f>Chart5!$A$17:$A$86</c:f>
              <c:numCache>
                <c:formatCode>dd/mm/yyyy</c:formatCode>
                <c:ptCount val="70"/>
                <c:pt idx="0">
                  <c:v>38748</c:v>
                </c:pt>
                <c:pt idx="1">
                  <c:v>38776</c:v>
                </c:pt>
                <c:pt idx="2">
                  <c:v>38807</c:v>
                </c:pt>
                <c:pt idx="3">
                  <c:v>38837</c:v>
                </c:pt>
                <c:pt idx="4">
                  <c:v>38868</c:v>
                </c:pt>
                <c:pt idx="5">
                  <c:v>38898</c:v>
                </c:pt>
                <c:pt idx="6">
                  <c:v>38929</c:v>
                </c:pt>
                <c:pt idx="7">
                  <c:v>38960</c:v>
                </c:pt>
                <c:pt idx="8">
                  <c:v>38990</c:v>
                </c:pt>
                <c:pt idx="9">
                  <c:v>39021</c:v>
                </c:pt>
                <c:pt idx="10">
                  <c:v>39051</c:v>
                </c:pt>
                <c:pt idx="11">
                  <c:v>39082</c:v>
                </c:pt>
                <c:pt idx="12">
                  <c:v>39113</c:v>
                </c:pt>
                <c:pt idx="13">
                  <c:v>39141</c:v>
                </c:pt>
                <c:pt idx="14">
                  <c:v>39172</c:v>
                </c:pt>
                <c:pt idx="15">
                  <c:v>39202</c:v>
                </c:pt>
                <c:pt idx="16">
                  <c:v>39233</c:v>
                </c:pt>
                <c:pt idx="17">
                  <c:v>39263</c:v>
                </c:pt>
                <c:pt idx="18">
                  <c:v>39294</c:v>
                </c:pt>
                <c:pt idx="19">
                  <c:v>39325</c:v>
                </c:pt>
                <c:pt idx="20">
                  <c:v>39355</c:v>
                </c:pt>
                <c:pt idx="21">
                  <c:v>39386</c:v>
                </c:pt>
                <c:pt idx="22">
                  <c:v>39416</c:v>
                </c:pt>
                <c:pt idx="23">
                  <c:v>39447</c:v>
                </c:pt>
                <c:pt idx="24">
                  <c:v>39478</c:v>
                </c:pt>
                <c:pt idx="25">
                  <c:v>39507</c:v>
                </c:pt>
                <c:pt idx="26">
                  <c:v>39538</c:v>
                </c:pt>
                <c:pt idx="27">
                  <c:v>39568</c:v>
                </c:pt>
                <c:pt idx="28">
                  <c:v>39599</c:v>
                </c:pt>
                <c:pt idx="29">
                  <c:v>39629</c:v>
                </c:pt>
                <c:pt idx="30">
                  <c:v>39660</c:v>
                </c:pt>
                <c:pt idx="31">
                  <c:v>39691</c:v>
                </c:pt>
                <c:pt idx="32">
                  <c:v>39721</c:v>
                </c:pt>
                <c:pt idx="33">
                  <c:v>39752</c:v>
                </c:pt>
                <c:pt idx="34">
                  <c:v>39782</c:v>
                </c:pt>
                <c:pt idx="35">
                  <c:v>39813</c:v>
                </c:pt>
                <c:pt idx="36">
                  <c:v>39844</c:v>
                </c:pt>
                <c:pt idx="37">
                  <c:v>39872</c:v>
                </c:pt>
                <c:pt idx="38">
                  <c:v>39903</c:v>
                </c:pt>
                <c:pt idx="39">
                  <c:v>39933</c:v>
                </c:pt>
                <c:pt idx="40">
                  <c:v>39964</c:v>
                </c:pt>
                <c:pt idx="41">
                  <c:v>39994</c:v>
                </c:pt>
                <c:pt idx="42">
                  <c:v>40025</c:v>
                </c:pt>
                <c:pt idx="43">
                  <c:v>40056</c:v>
                </c:pt>
                <c:pt idx="44">
                  <c:v>40086</c:v>
                </c:pt>
                <c:pt idx="45">
                  <c:v>40117</c:v>
                </c:pt>
                <c:pt idx="46">
                  <c:v>40147</c:v>
                </c:pt>
                <c:pt idx="47">
                  <c:v>40178</c:v>
                </c:pt>
                <c:pt idx="48">
                  <c:v>40209</c:v>
                </c:pt>
                <c:pt idx="49">
                  <c:v>40237</c:v>
                </c:pt>
                <c:pt idx="50">
                  <c:v>40268</c:v>
                </c:pt>
                <c:pt idx="51">
                  <c:v>40298</c:v>
                </c:pt>
                <c:pt idx="52">
                  <c:v>40329</c:v>
                </c:pt>
                <c:pt idx="53">
                  <c:v>40359</c:v>
                </c:pt>
                <c:pt idx="54">
                  <c:v>40390</c:v>
                </c:pt>
                <c:pt idx="55">
                  <c:v>40421</c:v>
                </c:pt>
                <c:pt idx="56">
                  <c:v>40451</c:v>
                </c:pt>
                <c:pt idx="57">
                  <c:v>40482</c:v>
                </c:pt>
                <c:pt idx="58">
                  <c:v>40512</c:v>
                </c:pt>
                <c:pt idx="59">
                  <c:v>40543</c:v>
                </c:pt>
                <c:pt idx="60">
                  <c:v>40574</c:v>
                </c:pt>
                <c:pt idx="61">
                  <c:v>40602</c:v>
                </c:pt>
                <c:pt idx="62">
                  <c:v>40633</c:v>
                </c:pt>
                <c:pt idx="63">
                  <c:v>40663</c:v>
                </c:pt>
                <c:pt idx="64">
                  <c:v>40694</c:v>
                </c:pt>
                <c:pt idx="65">
                  <c:v>40724</c:v>
                </c:pt>
                <c:pt idx="66">
                  <c:v>40755</c:v>
                </c:pt>
                <c:pt idx="67">
                  <c:v>40786</c:v>
                </c:pt>
                <c:pt idx="68">
                  <c:v>40816</c:v>
                </c:pt>
                <c:pt idx="69">
                  <c:v>40847</c:v>
                </c:pt>
              </c:numCache>
            </c:numRef>
          </c:cat>
          <c:val>
            <c:numRef>
              <c:f>Chart5!$B$17:$B$86</c:f>
              <c:numCache>
                <c:formatCode>General</c:formatCode>
                <c:ptCount val="70"/>
                <c:pt idx="0">
                  <c:v>20.764999999999986</c:v>
                </c:pt>
                <c:pt idx="1">
                  <c:v>21.812999999999999</c:v>
                </c:pt>
                <c:pt idx="2">
                  <c:v>24.303999999999988</c:v>
                </c:pt>
                <c:pt idx="3">
                  <c:v>23.898</c:v>
                </c:pt>
                <c:pt idx="4">
                  <c:v>27.026</c:v>
                </c:pt>
                <c:pt idx="5">
                  <c:v>25.330000000000005</c:v>
                </c:pt>
                <c:pt idx="6">
                  <c:v>25.715</c:v>
                </c:pt>
                <c:pt idx="7">
                  <c:v>28.071000000000005</c:v>
                </c:pt>
                <c:pt idx="8">
                  <c:v>22.228000000000002</c:v>
                </c:pt>
                <c:pt idx="9">
                  <c:v>24.582999999999931</c:v>
                </c:pt>
                <c:pt idx="10">
                  <c:v>25.382999999999946</c:v>
                </c:pt>
                <c:pt idx="11">
                  <c:v>29.73</c:v>
                </c:pt>
                <c:pt idx="12">
                  <c:v>20.684999999999999</c:v>
                </c:pt>
                <c:pt idx="13">
                  <c:v>23.885999999999989</c:v>
                </c:pt>
                <c:pt idx="14">
                  <c:v>26.150000000000031</c:v>
                </c:pt>
                <c:pt idx="15">
                  <c:v>27.780999999999942</c:v>
                </c:pt>
                <c:pt idx="16">
                  <c:v>30.148</c:v>
                </c:pt>
                <c:pt idx="17">
                  <c:v>26.650000000000031</c:v>
                </c:pt>
                <c:pt idx="18">
                  <c:v>20.684999999999999</c:v>
                </c:pt>
                <c:pt idx="19">
                  <c:v>31.277000000000001</c:v>
                </c:pt>
                <c:pt idx="20">
                  <c:v>26.924999999999986</c:v>
                </c:pt>
                <c:pt idx="21">
                  <c:v>35.693000000000012</c:v>
                </c:pt>
                <c:pt idx="22">
                  <c:v>35.633000000000003</c:v>
                </c:pt>
                <c:pt idx="23">
                  <c:v>38.303000000000004</c:v>
                </c:pt>
                <c:pt idx="24">
                  <c:v>33.700000000000003</c:v>
                </c:pt>
                <c:pt idx="25">
                  <c:v>35.36</c:v>
                </c:pt>
                <c:pt idx="26">
                  <c:v>39.4</c:v>
                </c:pt>
                <c:pt idx="27">
                  <c:v>40.21</c:v>
                </c:pt>
                <c:pt idx="28">
                  <c:v>42.39</c:v>
                </c:pt>
                <c:pt idx="29">
                  <c:v>43.8</c:v>
                </c:pt>
                <c:pt idx="30">
                  <c:v>47.39</c:v>
                </c:pt>
                <c:pt idx="31">
                  <c:v>45.190000000000012</c:v>
                </c:pt>
                <c:pt idx="32">
                  <c:v>43.55</c:v>
                </c:pt>
                <c:pt idx="33">
                  <c:v>38.42</c:v>
                </c:pt>
                <c:pt idx="34">
                  <c:v>30.04</c:v>
                </c:pt>
                <c:pt idx="35">
                  <c:v>28.610000000000031</c:v>
                </c:pt>
                <c:pt idx="36">
                  <c:v>17.02</c:v>
                </c:pt>
                <c:pt idx="37">
                  <c:v>19.04</c:v>
                </c:pt>
                <c:pt idx="38">
                  <c:v>20.87</c:v>
                </c:pt>
                <c:pt idx="39">
                  <c:v>20.89</c:v>
                </c:pt>
                <c:pt idx="40">
                  <c:v>22.439999999999987</c:v>
                </c:pt>
                <c:pt idx="41">
                  <c:v>24.38</c:v>
                </c:pt>
                <c:pt idx="42">
                  <c:v>26.150000000000031</c:v>
                </c:pt>
                <c:pt idx="43">
                  <c:v>26.979999999999986</c:v>
                </c:pt>
                <c:pt idx="44">
                  <c:v>28.82</c:v>
                </c:pt>
                <c:pt idx="45">
                  <c:v>30.130000000000031</c:v>
                </c:pt>
                <c:pt idx="46">
                  <c:v>30.69</c:v>
                </c:pt>
                <c:pt idx="47">
                  <c:v>34.260000000000012</c:v>
                </c:pt>
                <c:pt idx="48">
                  <c:v>25.36</c:v>
                </c:pt>
                <c:pt idx="49">
                  <c:v>32.620000000000012</c:v>
                </c:pt>
                <c:pt idx="50">
                  <c:v>33.92</c:v>
                </c:pt>
                <c:pt idx="51">
                  <c:v>31.7</c:v>
                </c:pt>
                <c:pt idx="52">
                  <c:v>32.96</c:v>
                </c:pt>
                <c:pt idx="53">
                  <c:v>32.260000000000012</c:v>
                </c:pt>
                <c:pt idx="54">
                  <c:v>30.68</c:v>
                </c:pt>
                <c:pt idx="55">
                  <c:v>30.779999999999987</c:v>
                </c:pt>
                <c:pt idx="56">
                  <c:v>32.779000000000003</c:v>
                </c:pt>
                <c:pt idx="57">
                  <c:v>33.290000000000013</c:v>
                </c:pt>
                <c:pt idx="58">
                  <c:v>33.700000000000003</c:v>
                </c:pt>
                <c:pt idx="59">
                  <c:v>46.39</c:v>
                </c:pt>
                <c:pt idx="60">
                  <c:v>30.529</c:v>
                </c:pt>
                <c:pt idx="61">
                  <c:v>38.290000000000013</c:v>
                </c:pt>
                <c:pt idx="62">
                  <c:v>44</c:v>
                </c:pt>
                <c:pt idx="63">
                  <c:v>45.52</c:v>
                </c:pt>
                <c:pt idx="64">
                  <c:v>43.99</c:v>
                </c:pt>
                <c:pt idx="65">
                  <c:v>44.59</c:v>
                </c:pt>
                <c:pt idx="66">
                  <c:v>41.04</c:v>
                </c:pt>
                <c:pt idx="67">
                  <c:v>43.849999999999994</c:v>
                </c:pt>
                <c:pt idx="68">
                  <c:v>43.47</c:v>
                </c:pt>
                <c:pt idx="69">
                  <c:v>43.6</c:v>
                </c:pt>
              </c:numCache>
            </c:numRef>
          </c:val>
        </c:ser>
        <c:ser>
          <c:idx val="1"/>
          <c:order val="1"/>
          <c:tx>
            <c:strRef>
              <c:f>Chart5!$C$15</c:f>
              <c:strCache>
                <c:ptCount val="1"/>
                <c:pt idx="0">
                  <c:v>Импорт (млрд. долл)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Chart5!$A$17:$A$86</c:f>
              <c:numCache>
                <c:formatCode>dd/mm/yyyy</c:formatCode>
                <c:ptCount val="70"/>
                <c:pt idx="0">
                  <c:v>38748</c:v>
                </c:pt>
                <c:pt idx="1">
                  <c:v>38776</c:v>
                </c:pt>
                <c:pt idx="2">
                  <c:v>38807</c:v>
                </c:pt>
                <c:pt idx="3">
                  <c:v>38837</c:v>
                </c:pt>
                <c:pt idx="4">
                  <c:v>38868</c:v>
                </c:pt>
                <c:pt idx="5">
                  <c:v>38898</c:v>
                </c:pt>
                <c:pt idx="6">
                  <c:v>38929</c:v>
                </c:pt>
                <c:pt idx="7">
                  <c:v>38960</c:v>
                </c:pt>
                <c:pt idx="8">
                  <c:v>38990</c:v>
                </c:pt>
                <c:pt idx="9">
                  <c:v>39021</c:v>
                </c:pt>
                <c:pt idx="10">
                  <c:v>39051</c:v>
                </c:pt>
                <c:pt idx="11">
                  <c:v>39082</c:v>
                </c:pt>
                <c:pt idx="12">
                  <c:v>39113</c:v>
                </c:pt>
                <c:pt idx="13">
                  <c:v>39141</c:v>
                </c:pt>
                <c:pt idx="14">
                  <c:v>39172</c:v>
                </c:pt>
                <c:pt idx="15">
                  <c:v>39202</c:v>
                </c:pt>
                <c:pt idx="16">
                  <c:v>39233</c:v>
                </c:pt>
                <c:pt idx="17">
                  <c:v>39263</c:v>
                </c:pt>
                <c:pt idx="18">
                  <c:v>39294</c:v>
                </c:pt>
                <c:pt idx="19">
                  <c:v>39325</c:v>
                </c:pt>
                <c:pt idx="20">
                  <c:v>39355</c:v>
                </c:pt>
                <c:pt idx="21">
                  <c:v>39386</c:v>
                </c:pt>
                <c:pt idx="22">
                  <c:v>39416</c:v>
                </c:pt>
                <c:pt idx="23">
                  <c:v>39447</c:v>
                </c:pt>
                <c:pt idx="24">
                  <c:v>39478</c:v>
                </c:pt>
                <c:pt idx="25">
                  <c:v>39507</c:v>
                </c:pt>
                <c:pt idx="26">
                  <c:v>39538</c:v>
                </c:pt>
                <c:pt idx="27">
                  <c:v>39568</c:v>
                </c:pt>
                <c:pt idx="28">
                  <c:v>39599</c:v>
                </c:pt>
                <c:pt idx="29">
                  <c:v>39629</c:v>
                </c:pt>
                <c:pt idx="30">
                  <c:v>39660</c:v>
                </c:pt>
                <c:pt idx="31">
                  <c:v>39691</c:v>
                </c:pt>
                <c:pt idx="32">
                  <c:v>39721</c:v>
                </c:pt>
                <c:pt idx="33">
                  <c:v>39752</c:v>
                </c:pt>
                <c:pt idx="34">
                  <c:v>39782</c:v>
                </c:pt>
                <c:pt idx="35">
                  <c:v>39813</c:v>
                </c:pt>
                <c:pt idx="36">
                  <c:v>39844</c:v>
                </c:pt>
                <c:pt idx="37">
                  <c:v>39872</c:v>
                </c:pt>
                <c:pt idx="38">
                  <c:v>39903</c:v>
                </c:pt>
                <c:pt idx="39">
                  <c:v>39933</c:v>
                </c:pt>
                <c:pt idx="40">
                  <c:v>39964</c:v>
                </c:pt>
                <c:pt idx="41">
                  <c:v>39994</c:v>
                </c:pt>
                <c:pt idx="42">
                  <c:v>40025</c:v>
                </c:pt>
                <c:pt idx="43">
                  <c:v>40056</c:v>
                </c:pt>
                <c:pt idx="44">
                  <c:v>40086</c:v>
                </c:pt>
                <c:pt idx="45">
                  <c:v>40117</c:v>
                </c:pt>
                <c:pt idx="46">
                  <c:v>40147</c:v>
                </c:pt>
                <c:pt idx="47">
                  <c:v>40178</c:v>
                </c:pt>
                <c:pt idx="48">
                  <c:v>40209</c:v>
                </c:pt>
                <c:pt idx="49">
                  <c:v>40237</c:v>
                </c:pt>
                <c:pt idx="50">
                  <c:v>40268</c:v>
                </c:pt>
                <c:pt idx="51">
                  <c:v>40298</c:v>
                </c:pt>
                <c:pt idx="52">
                  <c:v>40329</c:v>
                </c:pt>
                <c:pt idx="53">
                  <c:v>40359</c:v>
                </c:pt>
                <c:pt idx="54">
                  <c:v>40390</c:v>
                </c:pt>
                <c:pt idx="55">
                  <c:v>40421</c:v>
                </c:pt>
                <c:pt idx="56">
                  <c:v>40451</c:v>
                </c:pt>
                <c:pt idx="57">
                  <c:v>40482</c:v>
                </c:pt>
                <c:pt idx="58">
                  <c:v>40512</c:v>
                </c:pt>
                <c:pt idx="59">
                  <c:v>40543</c:v>
                </c:pt>
                <c:pt idx="60">
                  <c:v>40574</c:v>
                </c:pt>
                <c:pt idx="61">
                  <c:v>40602</c:v>
                </c:pt>
                <c:pt idx="62">
                  <c:v>40633</c:v>
                </c:pt>
                <c:pt idx="63">
                  <c:v>40663</c:v>
                </c:pt>
                <c:pt idx="64">
                  <c:v>40694</c:v>
                </c:pt>
                <c:pt idx="65">
                  <c:v>40724</c:v>
                </c:pt>
                <c:pt idx="66">
                  <c:v>40755</c:v>
                </c:pt>
                <c:pt idx="67">
                  <c:v>40786</c:v>
                </c:pt>
                <c:pt idx="68">
                  <c:v>40816</c:v>
                </c:pt>
                <c:pt idx="69">
                  <c:v>40847</c:v>
                </c:pt>
              </c:numCache>
            </c:numRef>
          </c:cat>
          <c:val>
            <c:numRef>
              <c:f>Chart5!$C$17:$C$86</c:f>
              <c:numCache>
                <c:formatCode>General</c:formatCode>
                <c:ptCount val="70"/>
                <c:pt idx="0">
                  <c:v>6.2919999999999998</c:v>
                </c:pt>
                <c:pt idx="1">
                  <c:v>8.088000000000001</c:v>
                </c:pt>
                <c:pt idx="2">
                  <c:v>10.146999999999998</c:v>
                </c:pt>
                <c:pt idx="3">
                  <c:v>9.2879999999999985</c:v>
                </c:pt>
                <c:pt idx="4">
                  <c:v>10.768000000000001</c:v>
                </c:pt>
                <c:pt idx="5">
                  <c:v>12.287000000000001</c:v>
                </c:pt>
                <c:pt idx="6">
                  <c:v>11.656000000000002</c:v>
                </c:pt>
                <c:pt idx="7">
                  <c:v>12.386000000000006</c:v>
                </c:pt>
                <c:pt idx="8">
                  <c:v>12.373000000000006</c:v>
                </c:pt>
                <c:pt idx="9">
                  <c:v>13.512</c:v>
                </c:pt>
                <c:pt idx="10">
                  <c:v>13.885000000000026</c:v>
                </c:pt>
                <c:pt idx="11">
                  <c:v>16.86</c:v>
                </c:pt>
                <c:pt idx="12">
                  <c:v>9.4030000000000005</c:v>
                </c:pt>
                <c:pt idx="13">
                  <c:v>12.548999999999999</c:v>
                </c:pt>
                <c:pt idx="14">
                  <c:v>15.133000000000001</c:v>
                </c:pt>
                <c:pt idx="15">
                  <c:v>14.986000000000002</c:v>
                </c:pt>
                <c:pt idx="16">
                  <c:v>15.907</c:v>
                </c:pt>
                <c:pt idx="17">
                  <c:v>16.643999999999988</c:v>
                </c:pt>
                <c:pt idx="18">
                  <c:v>9.4030000000000005</c:v>
                </c:pt>
                <c:pt idx="19">
                  <c:v>17.887</c:v>
                </c:pt>
                <c:pt idx="20">
                  <c:v>16.794</c:v>
                </c:pt>
                <c:pt idx="21">
                  <c:v>20.198</c:v>
                </c:pt>
                <c:pt idx="22">
                  <c:v>20.399999999999999</c:v>
                </c:pt>
                <c:pt idx="23">
                  <c:v>22.324999999999999</c:v>
                </c:pt>
                <c:pt idx="24">
                  <c:v>13.76</c:v>
                </c:pt>
                <c:pt idx="25">
                  <c:v>19.510000000000005</c:v>
                </c:pt>
                <c:pt idx="26">
                  <c:v>21.610000000000031</c:v>
                </c:pt>
                <c:pt idx="27">
                  <c:v>23.630000000000031</c:v>
                </c:pt>
                <c:pt idx="28">
                  <c:v>22.62</c:v>
                </c:pt>
                <c:pt idx="29">
                  <c:v>23.62</c:v>
                </c:pt>
                <c:pt idx="30">
                  <c:v>26.810000000000031</c:v>
                </c:pt>
                <c:pt idx="31">
                  <c:v>25.16</c:v>
                </c:pt>
                <c:pt idx="32">
                  <c:v>25.330000000000005</c:v>
                </c:pt>
                <c:pt idx="33">
                  <c:v>24.6</c:v>
                </c:pt>
                <c:pt idx="34">
                  <c:v>19.18</c:v>
                </c:pt>
                <c:pt idx="35">
                  <c:v>21.1</c:v>
                </c:pt>
                <c:pt idx="36">
                  <c:v>8.65</c:v>
                </c:pt>
                <c:pt idx="37">
                  <c:v>12.08</c:v>
                </c:pt>
                <c:pt idx="38">
                  <c:v>12.77</c:v>
                </c:pt>
                <c:pt idx="39">
                  <c:v>12.98</c:v>
                </c:pt>
                <c:pt idx="40">
                  <c:v>11.88</c:v>
                </c:pt>
                <c:pt idx="41">
                  <c:v>13.360000000000024</c:v>
                </c:pt>
                <c:pt idx="42">
                  <c:v>13.96</c:v>
                </c:pt>
                <c:pt idx="43">
                  <c:v>13.57</c:v>
                </c:pt>
                <c:pt idx="44">
                  <c:v>15.58</c:v>
                </c:pt>
                <c:pt idx="45">
                  <c:v>16.87</c:v>
                </c:pt>
                <c:pt idx="46">
                  <c:v>16.899999999999999</c:v>
                </c:pt>
                <c:pt idx="47">
                  <c:v>18.760000000000002</c:v>
                </c:pt>
                <c:pt idx="48">
                  <c:v>9.6399999999999988</c:v>
                </c:pt>
                <c:pt idx="49">
                  <c:v>13.98</c:v>
                </c:pt>
                <c:pt idx="50">
                  <c:v>17.23</c:v>
                </c:pt>
                <c:pt idx="51">
                  <c:v>17.62</c:v>
                </c:pt>
                <c:pt idx="52">
                  <c:v>18.16</c:v>
                </c:pt>
                <c:pt idx="53">
                  <c:v>18.34</c:v>
                </c:pt>
                <c:pt idx="54">
                  <c:v>19.07</c:v>
                </c:pt>
                <c:pt idx="55">
                  <c:v>21.79</c:v>
                </c:pt>
                <c:pt idx="56">
                  <c:v>21.579000000000001</c:v>
                </c:pt>
                <c:pt idx="57">
                  <c:v>22.55</c:v>
                </c:pt>
                <c:pt idx="58">
                  <c:v>22.479999999999986</c:v>
                </c:pt>
                <c:pt idx="59">
                  <c:v>26.51</c:v>
                </c:pt>
                <c:pt idx="60">
                  <c:v>14.252000000000002</c:v>
                </c:pt>
                <c:pt idx="61">
                  <c:v>20.279999999999987</c:v>
                </c:pt>
                <c:pt idx="62">
                  <c:v>25.64</c:v>
                </c:pt>
                <c:pt idx="63">
                  <c:v>26.66</c:v>
                </c:pt>
                <c:pt idx="64">
                  <c:v>27.130000000000031</c:v>
                </c:pt>
                <c:pt idx="65">
                  <c:v>25.979999999999986</c:v>
                </c:pt>
                <c:pt idx="66">
                  <c:v>25.72</c:v>
                </c:pt>
                <c:pt idx="67">
                  <c:v>28.91</c:v>
                </c:pt>
                <c:pt idx="68">
                  <c:v>26.419999999999987</c:v>
                </c:pt>
                <c:pt idx="69">
                  <c:v>27.779999999999987</c:v>
                </c:pt>
              </c:numCache>
            </c:numRef>
          </c:val>
        </c:ser>
        <c:ser>
          <c:idx val="2"/>
          <c:order val="2"/>
          <c:tx>
            <c:strRef>
              <c:f>Chart5!$D$15</c:f>
              <c:strCache>
                <c:ptCount val="1"/>
                <c:pt idx="0">
                  <c:v>Торговый баланс (млрд. долл, пр. шк)</c:v>
                </c:pt>
              </c:strCache>
            </c:strRef>
          </c:tx>
          <c:spPr>
            <a:ln w="25400">
              <a:solidFill>
                <a:schemeClr val="bg1">
                  <a:lumMod val="50000"/>
                </a:schemeClr>
              </a:solidFill>
              <a:prstDash val="sysDot"/>
            </a:ln>
          </c:spPr>
          <c:marker>
            <c:symbol val="none"/>
          </c:marker>
          <c:cat>
            <c:numRef>
              <c:f>Chart5!$A$17:$A$86</c:f>
              <c:numCache>
                <c:formatCode>dd/mm/yyyy</c:formatCode>
                <c:ptCount val="70"/>
                <c:pt idx="0">
                  <c:v>38748</c:v>
                </c:pt>
                <c:pt idx="1">
                  <c:v>38776</c:v>
                </c:pt>
                <c:pt idx="2">
                  <c:v>38807</c:v>
                </c:pt>
                <c:pt idx="3">
                  <c:v>38837</c:v>
                </c:pt>
                <c:pt idx="4">
                  <c:v>38868</c:v>
                </c:pt>
                <c:pt idx="5">
                  <c:v>38898</c:v>
                </c:pt>
                <c:pt idx="6">
                  <c:v>38929</c:v>
                </c:pt>
                <c:pt idx="7">
                  <c:v>38960</c:v>
                </c:pt>
                <c:pt idx="8">
                  <c:v>38990</c:v>
                </c:pt>
                <c:pt idx="9">
                  <c:v>39021</c:v>
                </c:pt>
                <c:pt idx="10">
                  <c:v>39051</c:v>
                </c:pt>
                <c:pt idx="11">
                  <c:v>39082</c:v>
                </c:pt>
                <c:pt idx="12">
                  <c:v>39113</c:v>
                </c:pt>
                <c:pt idx="13">
                  <c:v>39141</c:v>
                </c:pt>
                <c:pt idx="14">
                  <c:v>39172</c:v>
                </c:pt>
                <c:pt idx="15">
                  <c:v>39202</c:v>
                </c:pt>
                <c:pt idx="16">
                  <c:v>39233</c:v>
                </c:pt>
                <c:pt idx="17">
                  <c:v>39263</c:v>
                </c:pt>
                <c:pt idx="18">
                  <c:v>39294</c:v>
                </c:pt>
                <c:pt idx="19">
                  <c:v>39325</c:v>
                </c:pt>
                <c:pt idx="20">
                  <c:v>39355</c:v>
                </c:pt>
                <c:pt idx="21">
                  <c:v>39386</c:v>
                </c:pt>
                <c:pt idx="22">
                  <c:v>39416</c:v>
                </c:pt>
                <c:pt idx="23">
                  <c:v>39447</c:v>
                </c:pt>
                <c:pt idx="24">
                  <c:v>39478</c:v>
                </c:pt>
                <c:pt idx="25">
                  <c:v>39507</c:v>
                </c:pt>
                <c:pt idx="26">
                  <c:v>39538</c:v>
                </c:pt>
                <c:pt idx="27">
                  <c:v>39568</c:v>
                </c:pt>
                <c:pt idx="28">
                  <c:v>39599</c:v>
                </c:pt>
                <c:pt idx="29">
                  <c:v>39629</c:v>
                </c:pt>
                <c:pt idx="30">
                  <c:v>39660</c:v>
                </c:pt>
                <c:pt idx="31">
                  <c:v>39691</c:v>
                </c:pt>
                <c:pt idx="32">
                  <c:v>39721</c:v>
                </c:pt>
                <c:pt idx="33">
                  <c:v>39752</c:v>
                </c:pt>
                <c:pt idx="34">
                  <c:v>39782</c:v>
                </c:pt>
                <c:pt idx="35">
                  <c:v>39813</c:v>
                </c:pt>
                <c:pt idx="36">
                  <c:v>39844</c:v>
                </c:pt>
                <c:pt idx="37">
                  <c:v>39872</c:v>
                </c:pt>
                <c:pt idx="38">
                  <c:v>39903</c:v>
                </c:pt>
                <c:pt idx="39">
                  <c:v>39933</c:v>
                </c:pt>
                <c:pt idx="40">
                  <c:v>39964</c:v>
                </c:pt>
                <c:pt idx="41">
                  <c:v>39994</c:v>
                </c:pt>
                <c:pt idx="42">
                  <c:v>40025</c:v>
                </c:pt>
                <c:pt idx="43">
                  <c:v>40056</c:v>
                </c:pt>
                <c:pt idx="44">
                  <c:v>40086</c:v>
                </c:pt>
                <c:pt idx="45">
                  <c:v>40117</c:v>
                </c:pt>
                <c:pt idx="46">
                  <c:v>40147</c:v>
                </c:pt>
                <c:pt idx="47">
                  <c:v>40178</c:v>
                </c:pt>
                <c:pt idx="48">
                  <c:v>40209</c:v>
                </c:pt>
                <c:pt idx="49">
                  <c:v>40237</c:v>
                </c:pt>
                <c:pt idx="50">
                  <c:v>40268</c:v>
                </c:pt>
                <c:pt idx="51">
                  <c:v>40298</c:v>
                </c:pt>
                <c:pt idx="52">
                  <c:v>40329</c:v>
                </c:pt>
                <c:pt idx="53">
                  <c:v>40359</c:v>
                </c:pt>
                <c:pt idx="54">
                  <c:v>40390</c:v>
                </c:pt>
                <c:pt idx="55">
                  <c:v>40421</c:v>
                </c:pt>
                <c:pt idx="56">
                  <c:v>40451</c:v>
                </c:pt>
                <c:pt idx="57">
                  <c:v>40482</c:v>
                </c:pt>
                <c:pt idx="58">
                  <c:v>40512</c:v>
                </c:pt>
                <c:pt idx="59">
                  <c:v>40543</c:v>
                </c:pt>
                <c:pt idx="60">
                  <c:v>40574</c:v>
                </c:pt>
                <c:pt idx="61">
                  <c:v>40602</c:v>
                </c:pt>
                <c:pt idx="62">
                  <c:v>40633</c:v>
                </c:pt>
                <c:pt idx="63">
                  <c:v>40663</c:v>
                </c:pt>
                <c:pt idx="64">
                  <c:v>40694</c:v>
                </c:pt>
                <c:pt idx="65">
                  <c:v>40724</c:v>
                </c:pt>
                <c:pt idx="66">
                  <c:v>40755</c:v>
                </c:pt>
                <c:pt idx="67">
                  <c:v>40786</c:v>
                </c:pt>
                <c:pt idx="68">
                  <c:v>40816</c:v>
                </c:pt>
                <c:pt idx="69">
                  <c:v>40847</c:v>
                </c:pt>
              </c:numCache>
            </c:numRef>
          </c:cat>
          <c:val>
            <c:numRef>
              <c:f>Chart5!$D$17:$D$86</c:f>
              <c:numCache>
                <c:formatCode>General</c:formatCode>
                <c:ptCount val="70"/>
                <c:pt idx="0">
                  <c:v>14.473000000000004</c:v>
                </c:pt>
                <c:pt idx="1">
                  <c:v>13.725</c:v>
                </c:pt>
                <c:pt idx="2">
                  <c:v>14.157000000000002</c:v>
                </c:pt>
                <c:pt idx="3">
                  <c:v>14.61</c:v>
                </c:pt>
                <c:pt idx="4">
                  <c:v>16.257999999999999</c:v>
                </c:pt>
                <c:pt idx="5">
                  <c:v>13.043000000000001</c:v>
                </c:pt>
                <c:pt idx="6">
                  <c:v>14.059000000000006</c:v>
                </c:pt>
                <c:pt idx="7">
                  <c:v>15.685000000000002</c:v>
                </c:pt>
                <c:pt idx="8">
                  <c:v>9.8550000000000324</c:v>
                </c:pt>
                <c:pt idx="9">
                  <c:v>11.071000000000002</c:v>
                </c:pt>
                <c:pt idx="10">
                  <c:v>11.498000000000001</c:v>
                </c:pt>
                <c:pt idx="11">
                  <c:v>12.870000000000006</c:v>
                </c:pt>
                <c:pt idx="12">
                  <c:v>11.282</c:v>
                </c:pt>
                <c:pt idx="13">
                  <c:v>11.337</c:v>
                </c:pt>
                <c:pt idx="14">
                  <c:v>11.017000000000001</c:v>
                </c:pt>
                <c:pt idx="15">
                  <c:v>12.795</c:v>
                </c:pt>
                <c:pt idx="16">
                  <c:v>14.240999999999998</c:v>
                </c:pt>
                <c:pt idx="17">
                  <c:v>10.006</c:v>
                </c:pt>
                <c:pt idx="18">
                  <c:v>11.282</c:v>
                </c:pt>
                <c:pt idx="19">
                  <c:v>13.39</c:v>
                </c:pt>
                <c:pt idx="20">
                  <c:v>10.130999999999998</c:v>
                </c:pt>
                <c:pt idx="21">
                  <c:v>15.495000000000006</c:v>
                </c:pt>
                <c:pt idx="22">
                  <c:v>15.233000000000001</c:v>
                </c:pt>
                <c:pt idx="23">
                  <c:v>15.978000000000002</c:v>
                </c:pt>
                <c:pt idx="24">
                  <c:v>19.939999999999987</c:v>
                </c:pt>
                <c:pt idx="25">
                  <c:v>15.850000000000026</c:v>
                </c:pt>
                <c:pt idx="26">
                  <c:v>17.79</c:v>
                </c:pt>
                <c:pt idx="27">
                  <c:v>16.580000000000002</c:v>
                </c:pt>
                <c:pt idx="28">
                  <c:v>19.77</c:v>
                </c:pt>
                <c:pt idx="29">
                  <c:v>20.179999999999996</c:v>
                </c:pt>
                <c:pt idx="30">
                  <c:v>20.580000000000002</c:v>
                </c:pt>
                <c:pt idx="31">
                  <c:v>20.029999999999987</c:v>
                </c:pt>
                <c:pt idx="32">
                  <c:v>18.22</c:v>
                </c:pt>
                <c:pt idx="33">
                  <c:v>13.82</c:v>
                </c:pt>
                <c:pt idx="34">
                  <c:v>10.860000000000024</c:v>
                </c:pt>
                <c:pt idx="35">
                  <c:v>7.509999999999998</c:v>
                </c:pt>
                <c:pt idx="36">
                  <c:v>8.3700000000000028</c:v>
                </c:pt>
                <c:pt idx="37">
                  <c:v>6.9599999999999991</c:v>
                </c:pt>
                <c:pt idx="38">
                  <c:v>8.1000000000000014</c:v>
                </c:pt>
                <c:pt idx="39">
                  <c:v>7.91</c:v>
                </c:pt>
                <c:pt idx="40">
                  <c:v>10.56</c:v>
                </c:pt>
                <c:pt idx="41">
                  <c:v>11.02</c:v>
                </c:pt>
                <c:pt idx="42">
                  <c:v>12.190000000000001</c:v>
                </c:pt>
                <c:pt idx="43">
                  <c:v>13.41</c:v>
                </c:pt>
                <c:pt idx="44">
                  <c:v>13.239999999999998</c:v>
                </c:pt>
                <c:pt idx="45">
                  <c:v>13.260000000000002</c:v>
                </c:pt>
                <c:pt idx="46">
                  <c:v>13.790000000000003</c:v>
                </c:pt>
                <c:pt idx="47">
                  <c:v>15.500000000000002</c:v>
                </c:pt>
                <c:pt idx="48">
                  <c:v>15.72</c:v>
                </c:pt>
                <c:pt idx="49">
                  <c:v>18.639999999999997</c:v>
                </c:pt>
                <c:pt idx="50">
                  <c:v>16.690000000000001</c:v>
                </c:pt>
                <c:pt idx="51">
                  <c:v>14.080000000000002</c:v>
                </c:pt>
                <c:pt idx="52">
                  <c:v>14.8</c:v>
                </c:pt>
                <c:pt idx="53">
                  <c:v>13.920000000000002</c:v>
                </c:pt>
                <c:pt idx="54">
                  <c:v>11.61</c:v>
                </c:pt>
                <c:pt idx="55">
                  <c:v>8.990000000000002</c:v>
                </c:pt>
                <c:pt idx="56">
                  <c:v>11.200000000000003</c:v>
                </c:pt>
                <c:pt idx="57">
                  <c:v>10.74</c:v>
                </c:pt>
                <c:pt idx="58">
                  <c:v>11.22</c:v>
                </c:pt>
                <c:pt idx="59">
                  <c:v>19.88</c:v>
                </c:pt>
                <c:pt idx="60">
                  <c:v>16.277000000000001</c:v>
                </c:pt>
                <c:pt idx="61">
                  <c:v>18.009999999999987</c:v>
                </c:pt>
                <c:pt idx="62">
                  <c:v>18.36</c:v>
                </c:pt>
                <c:pt idx="63">
                  <c:v>18.860000000000003</c:v>
                </c:pt>
                <c:pt idx="64">
                  <c:v>16.860000000000003</c:v>
                </c:pt>
                <c:pt idx="65">
                  <c:v>18.610000000000031</c:v>
                </c:pt>
                <c:pt idx="66">
                  <c:v>15.32</c:v>
                </c:pt>
                <c:pt idx="67">
                  <c:v>14.940000000000001</c:v>
                </c:pt>
                <c:pt idx="68">
                  <c:v>17.049999999999986</c:v>
                </c:pt>
                <c:pt idx="69">
                  <c:v>15.82</c:v>
                </c:pt>
              </c:numCache>
            </c:numRef>
          </c:val>
        </c:ser>
        <c:marker val="1"/>
        <c:axId val="63892096"/>
        <c:axId val="64688512"/>
      </c:lineChart>
      <c:dateAx>
        <c:axId val="63892096"/>
        <c:scaling>
          <c:orientation val="minMax"/>
        </c:scaling>
        <c:axPos val="b"/>
        <c:numFmt formatCode="mmm\ yy" sourceLinked="0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4688512"/>
        <c:crosses val="autoZero"/>
        <c:auto val="1"/>
        <c:lblOffset val="100"/>
      </c:dateAx>
      <c:valAx>
        <c:axId val="64688512"/>
        <c:scaling>
          <c:orientation val="minMax"/>
        </c:scaling>
        <c:axPos val="l"/>
        <c:majorGridlines>
          <c:spPr>
            <a:ln w="3175">
              <a:solidFill>
                <a:schemeClr val="bg1">
                  <a:lumMod val="9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3892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1312831179121974E-2"/>
          <c:y val="3.8303817970709274E-2"/>
          <c:w val="0.5961949685534591"/>
          <c:h val="0.17248055888924671"/>
        </c:manualLayout>
      </c:layout>
      <c:txPr>
        <a:bodyPr/>
        <a:lstStyle/>
        <a:p>
          <a:pPr>
            <a:defRPr lang="en-US" sz="600"/>
          </a:pPr>
          <a:endParaRPr lang="ru-RU"/>
        </a:p>
      </c:txPr>
    </c:legend>
    <c:plotVisOnly val="1"/>
  </c:chart>
  <c:spPr>
    <a:noFill/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2130399861722667E-2"/>
          <c:y val="0.13835953891343519"/>
          <c:w val="0.82666237093732686"/>
          <c:h val="0.66009067048437553"/>
        </c:manualLayout>
      </c:layout>
      <c:lineChart>
        <c:grouping val="standard"/>
        <c:ser>
          <c:idx val="0"/>
          <c:order val="0"/>
          <c:tx>
            <c:strRef>
              <c:f>Chart5!$Y$2</c:f>
              <c:strCache>
                <c:ptCount val="1"/>
                <c:pt idx="0">
                  <c:v>Счет операций с капиталом за 12 мес. (обратная шкала) </c:v>
                </c:pt>
              </c:strCache>
            </c:strRef>
          </c:tx>
          <c:spPr>
            <a:ln w="15875"/>
          </c:spPr>
          <c:marker>
            <c:symbol val="none"/>
          </c:marker>
          <c:cat>
            <c:numRef>
              <c:f>Chart5!$W$6:$W$29</c:f>
              <c:numCache>
                <c:formatCode>dd/mm/yyyy</c:formatCode>
                <c:ptCount val="24"/>
                <c:pt idx="0">
                  <c:v>38717</c:v>
                </c:pt>
                <c:pt idx="1">
                  <c:v>38807</c:v>
                </c:pt>
                <c:pt idx="2">
                  <c:v>38898</c:v>
                </c:pt>
                <c:pt idx="3">
                  <c:v>38990</c:v>
                </c:pt>
                <c:pt idx="4">
                  <c:v>39082</c:v>
                </c:pt>
                <c:pt idx="5">
                  <c:v>39172</c:v>
                </c:pt>
                <c:pt idx="6">
                  <c:v>39263</c:v>
                </c:pt>
                <c:pt idx="7">
                  <c:v>39355</c:v>
                </c:pt>
                <c:pt idx="8">
                  <c:v>39447</c:v>
                </c:pt>
                <c:pt idx="9">
                  <c:v>39538</c:v>
                </c:pt>
                <c:pt idx="10">
                  <c:v>39629</c:v>
                </c:pt>
                <c:pt idx="11">
                  <c:v>39721</c:v>
                </c:pt>
                <c:pt idx="12">
                  <c:v>39813</c:v>
                </c:pt>
                <c:pt idx="13">
                  <c:v>39903</c:v>
                </c:pt>
                <c:pt idx="14">
                  <c:v>39994</c:v>
                </c:pt>
                <c:pt idx="15">
                  <c:v>40086</c:v>
                </c:pt>
                <c:pt idx="16">
                  <c:v>40178</c:v>
                </c:pt>
                <c:pt idx="17">
                  <c:v>40268</c:v>
                </c:pt>
                <c:pt idx="18">
                  <c:v>40359</c:v>
                </c:pt>
                <c:pt idx="19">
                  <c:v>40451</c:v>
                </c:pt>
                <c:pt idx="20">
                  <c:v>40543</c:v>
                </c:pt>
                <c:pt idx="21">
                  <c:v>40633</c:v>
                </c:pt>
                <c:pt idx="22">
                  <c:v>40724</c:v>
                </c:pt>
                <c:pt idx="23">
                  <c:v>40816</c:v>
                </c:pt>
              </c:numCache>
            </c:numRef>
          </c:cat>
          <c:val>
            <c:numRef>
              <c:f>Chart5!$Y$6:$Y$29</c:f>
              <c:numCache>
                <c:formatCode>General</c:formatCode>
                <c:ptCount val="24"/>
                <c:pt idx="0">
                  <c:v>-15.228</c:v>
                </c:pt>
                <c:pt idx="1">
                  <c:v>-18.559000000000001</c:v>
                </c:pt>
                <c:pt idx="2">
                  <c:v>-0.37500000000000056</c:v>
                </c:pt>
                <c:pt idx="3">
                  <c:v>-3.75</c:v>
                </c:pt>
                <c:pt idx="4">
                  <c:v>3.262</c:v>
                </c:pt>
                <c:pt idx="5">
                  <c:v>24.585999999999959</c:v>
                </c:pt>
                <c:pt idx="6">
                  <c:v>57.557000000000002</c:v>
                </c:pt>
                <c:pt idx="7">
                  <c:v>67.983999999999995</c:v>
                </c:pt>
                <c:pt idx="8">
                  <c:v>84.507000000000005</c:v>
                </c:pt>
                <c:pt idx="9">
                  <c:v>49.687000000000005</c:v>
                </c:pt>
                <c:pt idx="10">
                  <c:v>36.247</c:v>
                </c:pt>
                <c:pt idx="11">
                  <c:v>24.837000000000035</c:v>
                </c:pt>
                <c:pt idx="12">
                  <c:v>-131.178</c:v>
                </c:pt>
                <c:pt idx="13">
                  <c:v>-143.03100000000001</c:v>
                </c:pt>
                <c:pt idx="14">
                  <c:v>-174.87200000000001</c:v>
                </c:pt>
                <c:pt idx="15">
                  <c:v>-185.73499999999999</c:v>
                </c:pt>
                <c:pt idx="16">
                  <c:v>-43.502000000000002</c:v>
                </c:pt>
                <c:pt idx="17">
                  <c:v>-22.803000000000001</c:v>
                </c:pt>
                <c:pt idx="18">
                  <c:v>-17.009</c:v>
                </c:pt>
                <c:pt idx="19">
                  <c:v>3.0169999999999977</c:v>
                </c:pt>
                <c:pt idx="20">
                  <c:v>-25.881</c:v>
                </c:pt>
                <c:pt idx="21">
                  <c:v>-30.893000000000001</c:v>
                </c:pt>
                <c:pt idx="22">
                  <c:v>-49.696000000000012</c:v>
                </c:pt>
                <c:pt idx="23">
                  <c:v>-64.649999999999991</c:v>
                </c:pt>
              </c:numCache>
            </c:numRef>
          </c:val>
        </c:ser>
        <c:marker val="1"/>
        <c:axId val="64709376"/>
        <c:axId val="64710912"/>
      </c:lineChart>
      <c:lineChart>
        <c:grouping val="standard"/>
        <c:ser>
          <c:idx val="1"/>
          <c:order val="1"/>
          <c:tx>
            <c:strRef>
              <c:f>Chart5!$Z$2</c:f>
              <c:strCache>
                <c:ptCount val="1"/>
                <c:pt idx="0">
                  <c:v>Цена бивалютной корзины</c:v>
                </c:pt>
              </c:strCache>
            </c:strRef>
          </c:tx>
          <c:spPr>
            <a:ln w="15875"/>
          </c:spPr>
          <c:marker>
            <c:symbol val="none"/>
          </c:marker>
          <c:cat>
            <c:numRef>
              <c:f>Chart5!$W$6:$W$29</c:f>
              <c:numCache>
                <c:formatCode>dd/mm/yyyy</c:formatCode>
                <c:ptCount val="24"/>
                <c:pt idx="0">
                  <c:v>38717</c:v>
                </c:pt>
                <c:pt idx="1">
                  <c:v>38807</c:v>
                </c:pt>
                <c:pt idx="2">
                  <c:v>38898</c:v>
                </c:pt>
                <c:pt idx="3">
                  <c:v>38990</c:v>
                </c:pt>
                <c:pt idx="4">
                  <c:v>39082</c:v>
                </c:pt>
                <c:pt idx="5">
                  <c:v>39172</c:v>
                </c:pt>
                <c:pt idx="6">
                  <c:v>39263</c:v>
                </c:pt>
                <c:pt idx="7">
                  <c:v>39355</c:v>
                </c:pt>
                <c:pt idx="8">
                  <c:v>39447</c:v>
                </c:pt>
                <c:pt idx="9">
                  <c:v>39538</c:v>
                </c:pt>
                <c:pt idx="10">
                  <c:v>39629</c:v>
                </c:pt>
                <c:pt idx="11">
                  <c:v>39721</c:v>
                </c:pt>
                <c:pt idx="12">
                  <c:v>39813</c:v>
                </c:pt>
                <c:pt idx="13">
                  <c:v>39903</c:v>
                </c:pt>
                <c:pt idx="14">
                  <c:v>39994</c:v>
                </c:pt>
                <c:pt idx="15">
                  <c:v>40086</c:v>
                </c:pt>
                <c:pt idx="16">
                  <c:v>40178</c:v>
                </c:pt>
                <c:pt idx="17">
                  <c:v>40268</c:v>
                </c:pt>
                <c:pt idx="18">
                  <c:v>40359</c:v>
                </c:pt>
                <c:pt idx="19">
                  <c:v>40451</c:v>
                </c:pt>
                <c:pt idx="20">
                  <c:v>40543</c:v>
                </c:pt>
                <c:pt idx="21">
                  <c:v>40633</c:v>
                </c:pt>
                <c:pt idx="22">
                  <c:v>40724</c:v>
                </c:pt>
                <c:pt idx="23">
                  <c:v>40816</c:v>
                </c:pt>
              </c:numCache>
            </c:numRef>
          </c:cat>
          <c:val>
            <c:numRef>
              <c:f>Chart5!$Z$6:$Z$29</c:f>
              <c:numCache>
                <c:formatCode>General</c:formatCode>
                <c:ptCount val="24"/>
                <c:pt idx="0">
                  <c:v>31.132200000000001</c:v>
                </c:pt>
                <c:pt idx="1">
                  <c:v>30.3444</c:v>
                </c:pt>
                <c:pt idx="2">
                  <c:v>30.216000000000001</c:v>
                </c:pt>
                <c:pt idx="3">
                  <c:v>30.019200000000001</c:v>
                </c:pt>
                <c:pt idx="4">
                  <c:v>30.115800000000039</c:v>
                </c:pt>
                <c:pt idx="5">
                  <c:v>29.9116</c:v>
                </c:pt>
                <c:pt idx="6">
                  <c:v>29.846</c:v>
                </c:pt>
                <c:pt idx="7">
                  <c:v>29.627099999999999</c:v>
                </c:pt>
                <c:pt idx="8">
                  <c:v>29.7239</c:v>
                </c:pt>
                <c:pt idx="9">
                  <c:v>29.611200000000043</c:v>
                </c:pt>
                <c:pt idx="10">
                  <c:v>29.520199999999964</c:v>
                </c:pt>
                <c:pt idx="11">
                  <c:v>30.3764</c:v>
                </c:pt>
                <c:pt idx="12">
                  <c:v>35.971299999999999</c:v>
                </c:pt>
                <c:pt idx="13">
                  <c:v>38.8996</c:v>
                </c:pt>
                <c:pt idx="14">
                  <c:v>36.805</c:v>
                </c:pt>
                <c:pt idx="15">
                  <c:v>36.293600000000012</c:v>
                </c:pt>
                <c:pt idx="16">
                  <c:v>35.957499999999996</c:v>
                </c:pt>
                <c:pt idx="17">
                  <c:v>34.101700000000001</c:v>
                </c:pt>
                <c:pt idx="18">
                  <c:v>34.410499999999999</c:v>
                </c:pt>
                <c:pt idx="19">
                  <c:v>35.547699999999999</c:v>
                </c:pt>
                <c:pt idx="20">
                  <c:v>35.160500000000013</c:v>
                </c:pt>
                <c:pt idx="21">
                  <c:v>33.718600000000002</c:v>
                </c:pt>
                <c:pt idx="22">
                  <c:v>33.522300000000079</c:v>
                </c:pt>
                <c:pt idx="23">
                  <c:v>37.165700000000079</c:v>
                </c:pt>
              </c:numCache>
            </c:numRef>
          </c:val>
        </c:ser>
        <c:marker val="1"/>
        <c:axId val="64722432"/>
        <c:axId val="64720896"/>
      </c:lineChart>
      <c:dateAx>
        <c:axId val="64709376"/>
        <c:scaling>
          <c:orientation val="minMax"/>
        </c:scaling>
        <c:axPos val="t"/>
        <c:numFmt formatCode="mm/yyyy" sourceLinked="0"/>
        <c:tickLblPos val="high"/>
        <c:crossAx val="64710912"/>
        <c:crosses val="autoZero"/>
        <c:auto val="1"/>
        <c:lblOffset val="100"/>
        <c:majorUnit val="6"/>
        <c:majorTimeUnit val="months"/>
      </c:dateAx>
      <c:valAx>
        <c:axId val="64710912"/>
        <c:scaling>
          <c:orientation val="maxMin"/>
          <c:min val="-250"/>
        </c:scaling>
        <c:axPos val="l"/>
        <c:majorGridlines>
          <c:spPr>
            <a:ln>
              <a:prstDash val="sysDash"/>
            </a:ln>
          </c:spPr>
        </c:majorGridlines>
        <c:numFmt formatCode="General" sourceLinked="1"/>
        <c:tickLblPos val="nextTo"/>
        <c:crossAx val="64709376"/>
        <c:crosses val="autoZero"/>
        <c:crossBetween val="midCat"/>
      </c:valAx>
      <c:valAx>
        <c:axId val="64720896"/>
        <c:scaling>
          <c:orientation val="minMax"/>
          <c:min val="28"/>
        </c:scaling>
        <c:axPos val="r"/>
        <c:numFmt formatCode="#,##0.0" sourceLinked="0"/>
        <c:tickLblPos val="nextTo"/>
        <c:crossAx val="64722432"/>
        <c:crosses val="max"/>
        <c:crossBetween val="between"/>
      </c:valAx>
      <c:dateAx>
        <c:axId val="64722432"/>
        <c:scaling>
          <c:orientation val="minMax"/>
        </c:scaling>
        <c:delete val="1"/>
        <c:axPos val="b"/>
        <c:numFmt formatCode="dd/mm/yyyy" sourceLinked="1"/>
        <c:tickLblPos val="none"/>
        <c:crossAx val="64720896"/>
        <c:crosses val="autoZero"/>
        <c:auto val="1"/>
        <c:lblOffset val="100"/>
      </c:dateAx>
    </c:plotArea>
    <c:legend>
      <c:legendPos val="t"/>
      <c:layout>
        <c:manualLayout>
          <c:xMode val="edge"/>
          <c:yMode val="edge"/>
          <c:x val="0.10067579357893007"/>
          <c:y val="2.27920227920228E-2"/>
          <c:w val="0.81111660594192703"/>
          <c:h val="0.10174775175046692"/>
        </c:manualLayout>
      </c:layout>
    </c:legend>
    <c:plotVisOnly val="1"/>
  </c:chart>
  <c:spPr>
    <a:ln>
      <a:noFill/>
    </a:ln>
  </c:spPr>
  <c:txPr>
    <a:bodyPr/>
    <a:lstStyle/>
    <a:p>
      <a:pPr>
        <a:defRPr sz="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2988407699037615E-2"/>
          <c:y val="2.8252405949256338E-2"/>
          <c:w val="0.82252318460192331"/>
          <c:h val="0.93578302712160977"/>
        </c:manualLayout>
      </c:layout>
      <c:lineChart>
        <c:grouping val="standard"/>
        <c:ser>
          <c:idx val="0"/>
          <c:order val="0"/>
          <c:tx>
            <c:strRef>
              <c:f>RUS_real!$L$2</c:f>
              <c:strCache>
                <c:ptCount val="1"/>
                <c:pt idx="0">
                  <c:v>Промышленное производство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RUS_real!$K$4:$K$73</c:f>
              <c:numCache>
                <c:formatCode>dd\.mm\.yyyy</c:formatCode>
                <c:ptCount val="70"/>
                <c:pt idx="0">
                  <c:v>38776</c:v>
                </c:pt>
                <c:pt idx="1">
                  <c:v>38807</c:v>
                </c:pt>
                <c:pt idx="2">
                  <c:v>38837</c:v>
                </c:pt>
                <c:pt idx="3">
                  <c:v>38868</c:v>
                </c:pt>
                <c:pt idx="4">
                  <c:v>38898</c:v>
                </c:pt>
                <c:pt idx="5">
                  <c:v>38929</c:v>
                </c:pt>
                <c:pt idx="6">
                  <c:v>38960</c:v>
                </c:pt>
                <c:pt idx="7">
                  <c:v>38990</c:v>
                </c:pt>
                <c:pt idx="8">
                  <c:v>39021</c:v>
                </c:pt>
                <c:pt idx="9">
                  <c:v>39051</c:v>
                </c:pt>
                <c:pt idx="10">
                  <c:v>39082</c:v>
                </c:pt>
                <c:pt idx="11">
                  <c:v>39113</c:v>
                </c:pt>
                <c:pt idx="12">
                  <c:v>39141</c:v>
                </c:pt>
                <c:pt idx="13">
                  <c:v>39172</c:v>
                </c:pt>
                <c:pt idx="14">
                  <c:v>39202</c:v>
                </c:pt>
                <c:pt idx="15">
                  <c:v>39233</c:v>
                </c:pt>
                <c:pt idx="16">
                  <c:v>39263</c:v>
                </c:pt>
                <c:pt idx="17">
                  <c:v>39294</c:v>
                </c:pt>
                <c:pt idx="18">
                  <c:v>39325</c:v>
                </c:pt>
                <c:pt idx="19">
                  <c:v>39355</c:v>
                </c:pt>
                <c:pt idx="20">
                  <c:v>39386</c:v>
                </c:pt>
                <c:pt idx="21">
                  <c:v>39416</c:v>
                </c:pt>
                <c:pt idx="22">
                  <c:v>39447</c:v>
                </c:pt>
                <c:pt idx="23">
                  <c:v>39478</c:v>
                </c:pt>
                <c:pt idx="24">
                  <c:v>39507</c:v>
                </c:pt>
                <c:pt idx="25">
                  <c:v>39538</c:v>
                </c:pt>
                <c:pt idx="26">
                  <c:v>39568</c:v>
                </c:pt>
                <c:pt idx="27">
                  <c:v>39599</c:v>
                </c:pt>
                <c:pt idx="28">
                  <c:v>39629</c:v>
                </c:pt>
                <c:pt idx="29">
                  <c:v>39660</c:v>
                </c:pt>
                <c:pt idx="30">
                  <c:v>39691</c:v>
                </c:pt>
                <c:pt idx="31">
                  <c:v>39721</c:v>
                </c:pt>
                <c:pt idx="32">
                  <c:v>39752</c:v>
                </c:pt>
                <c:pt idx="33">
                  <c:v>39782</c:v>
                </c:pt>
                <c:pt idx="34">
                  <c:v>39813</c:v>
                </c:pt>
                <c:pt idx="35">
                  <c:v>39844</c:v>
                </c:pt>
                <c:pt idx="36">
                  <c:v>39872</c:v>
                </c:pt>
                <c:pt idx="37">
                  <c:v>39903</c:v>
                </c:pt>
                <c:pt idx="38">
                  <c:v>39933</c:v>
                </c:pt>
                <c:pt idx="39">
                  <c:v>39964</c:v>
                </c:pt>
                <c:pt idx="40">
                  <c:v>39994</c:v>
                </c:pt>
                <c:pt idx="41">
                  <c:v>40025</c:v>
                </c:pt>
                <c:pt idx="42">
                  <c:v>40056</c:v>
                </c:pt>
                <c:pt idx="43">
                  <c:v>40086</c:v>
                </c:pt>
                <c:pt idx="44">
                  <c:v>40117</c:v>
                </c:pt>
                <c:pt idx="45">
                  <c:v>40147</c:v>
                </c:pt>
                <c:pt idx="46">
                  <c:v>40178</c:v>
                </c:pt>
                <c:pt idx="47">
                  <c:v>40209</c:v>
                </c:pt>
                <c:pt idx="48">
                  <c:v>40237</c:v>
                </c:pt>
                <c:pt idx="49">
                  <c:v>40268</c:v>
                </c:pt>
                <c:pt idx="50">
                  <c:v>40298</c:v>
                </c:pt>
                <c:pt idx="51">
                  <c:v>40329</c:v>
                </c:pt>
                <c:pt idx="52">
                  <c:v>40359</c:v>
                </c:pt>
                <c:pt idx="53">
                  <c:v>40390</c:v>
                </c:pt>
                <c:pt idx="54">
                  <c:v>40421</c:v>
                </c:pt>
                <c:pt idx="55">
                  <c:v>40451</c:v>
                </c:pt>
                <c:pt idx="56">
                  <c:v>40482</c:v>
                </c:pt>
                <c:pt idx="57">
                  <c:v>40512</c:v>
                </c:pt>
                <c:pt idx="58">
                  <c:v>40543</c:v>
                </c:pt>
                <c:pt idx="59">
                  <c:v>40574</c:v>
                </c:pt>
                <c:pt idx="60">
                  <c:v>40602</c:v>
                </c:pt>
                <c:pt idx="61">
                  <c:v>40633</c:v>
                </c:pt>
                <c:pt idx="62">
                  <c:v>40663</c:v>
                </c:pt>
                <c:pt idx="63">
                  <c:v>40694</c:v>
                </c:pt>
                <c:pt idx="64">
                  <c:v>40724</c:v>
                </c:pt>
                <c:pt idx="65">
                  <c:v>40755</c:v>
                </c:pt>
                <c:pt idx="66">
                  <c:v>40786</c:v>
                </c:pt>
                <c:pt idx="67">
                  <c:v>40816</c:v>
                </c:pt>
                <c:pt idx="68">
                  <c:v>40847</c:v>
                </c:pt>
                <c:pt idx="69">
                  <c:v>40877</c:v>
                </c:pt>
              </c:numCache>
            </c:numRef>
          </c:cat>
          <c:val>
            <c:numRef>
              <c:f>RUS_real!$L$4:$L$73</c:f>
              <c:numCache>
                <c:formatCode>General</c:formatCode>
                <c:ptCount val="70"/>
                <c:pt idx="0">
                  <c:v>1.3</c:v>
                </c:pt>
                <c:pt idx="1">
                  <c:v>6</c:v>
                </c:pt>
                <c:pt idx="2">
                  <c:v>4.2</c:v>
                </c:pt>
                <c:pt idx="3">
                  <c:v>10.9</c:v>
                </c:pt>
                <c:pt idx="4">
                  <c:v>4.9000000000000004</c:v>
                </c:pt>
                <c:pt idx="5">
                  <c:v>6.5</c:v>
                </c:pt>
                <c:pt idx="6">
                  <c:v>8.2000000000000011</c:v>
                </c:pt>
                <c:pt idx="7">
                  <c:v>6.8</c:v>
                </c:pt>
                <c:pt idx="8">
                  <c:v>8.6</c:v>
                </c:pt>
                <c:pt idx="9">
                  <c:v>7.3</c:v>
                </c:pt>
                <c:pt idx="10">
                  <c:v>5.6</c:v>
                </c:pt>
                <c:pt idx="11">
                  <c:v>9.7000000000000011</c:v>
                </c:pt>
                <c:pt idx="12">
                  <c:v>7.1</c:v>
                </c:pt>
                <c:pt idx="13">
                  <c:v>6.8</c:v>
                </c:pt>
                <c:pt idx="14">
                  <c:v>6.9</c:v>
                </c:pt>
                <c:pt idx="15">
                  <c:v>6.9</c:v>
                </c:pt>
                <c:pt idx="16">
                  <c:v>7.3</c:v>
                </c:pt>
                <c:pt idx="17">
                  <c:v>9.1</c:v>
                </c:pt>
                <c:pt idx="18">
                  <c:v>6.4</c:v>
                </c:pt>
                <c:pt idx="19">
                  <c:v>4.8</c:v>
                </c:pt>
                <c:pt idx="20">
                  <c:v>5.7</c:v>
                </c:pt>
                <c:pt idx="21">
                  <c:v>6.1</c:v>
                </c:pt>
                <c:pt idx="22">
                  <c:v>5</c:v>
                </c:pt>
                <c:pt idx="23">
                  <c:v>6.7</c:v>
                </c:pt>
                <c:pt idx="24">
                  <c:v>8.1</c:v>
                </c:pt>
                <c:pt idx="25">
                  <c:v>3.5</c:v>
                </c:pt>
                <c:pt idx="26">
                  <c:v>5.7</c:v>
                </c:pt>
                <c:pt idx="27">
                  <c:v>4.5</c:v>
                </c:pt>
                <c:pt idx="28">
                  <c:v>2.8</c:v>
                </c:pt>
                <c:pt idx="29">
                  <c:v>1.9000000000000001</c:v>
                </c:pt>
                <c:pt idx="30">
                  <c:v>1</c:v>
                </c:pt>
                <c:pt idx="31">
                  <c:v>2.8</c:v>
                </c:pt>
                <c:pt idx="32">
                  <c:v>-1.6</c:v>
                </c:pt>
                <c:pt idx="33">
                  <c:v>-12.5</c:v>
                </c:pt>
                <c:pt idx="34">
                  <c:v>-12.8</c:v>
                </c:pt>
                <c:pt idx="35">
                  <c:v>-16.899999999999999</c:v>
                </c:pt>
                <c:pt idx="36">
                  <c:v>-16.7</c:v>
                </c:pt>
                <c:pt idx="37">
                  <c:v>-13.2</c:v>
                </c:pt>
                <c:pt idx="38">
                  <c:v>-14.2</c:v>
                </c:pt>
                <c:pt idx="39">
                  <c:v>-14.5</c:v>
                </c:pt>
                <c:pt idx="40">
                  <c:v>-12</c:v>
                </c:pt>
                <c:pt idx="41">
                  <c:v>-9.8000000000000007</c:v>
                </c:pt>
                <c:pt idx="42">
                  <c:v>-10.7</c:v>
                </c:pt>
                <c:pt idx="43">
                  <c:v>-8.4</c:v>
                </c:pt>
                <c:pt idx="44">
                  <c:v>-5.6</c:v>
                </c:pt>
                <c:pt idx="45">
                  <c:v>4.9000000000000004</c:v>
                </c:pt>
                <c:pt idx="46">
                  <c:v>6.9</c:v>
                </c:pt>
                <c:pt idx="47">
                  <c:v>10.200000000000001</c:v>
                </c:pt>
                <c:pt idx="48">
                  <c:v>8.4</c:v>
                </c:pt>
                <c:pt idx="49">
                  <c:v>9.8000000000000007</c:v>
                </c:pt>
                <c:pt idx="50">
                  <c:v>10.4</c:v>
                </c:pt>
                <c:pt idx="51">
                  <c:v>12.6</c:v>
                </c:pt>
                <c:pt idx="52">
                  <c:v>9.7000000000000011</c:v>
                </c:pt>
                <c:pt idx="53">
                  <c:v>5.9</c:v>
                </c:pt>
                <c:pt idx="54">
                  <c:v>7</c:v>
                </c:pt>
                <c:pt idx="55">
                  <c:v>6.2</c:v>
                </c:pt>
                <c:pt idx="56">
                  <c:v>6.6</c:v>
                </c:pt>
                <c:pt idx="57">
                  <c:v>6.7</c:v>
                </c:pt>
                <c:pt idx="58">
                  <c:v>6.3</c:v>
                </c:pt>
                <c:pt idx="59">
                  <c:v>6.7</c:v>
                </c:pt>
                <c:pt idx="60">
                  <c:v>5.8</c:v>
                </c:pt>
                <c:pt idx="61">
                  <c:v>5.3</c:v>
                </c:pt>
                <c:pt idx="62">
                  <c:v>4.5</c:v>
                </c:pt>
                <c:pt idx="63">
                  <c:v>4.0999999999999996</c:v>
                </c:pt>
                <c:pt idx="64">
                  <c:v>5.7</c:v>
                </c:pt>
                <c:pt idx="65">
                  <c:v>5.2</c:v>
                </c:pt>
                <c:pt idx="66">
                  <c:v>6.2</c:v>
                </c:pt>
                <c:pt idx="67">
                  <c:v>3.9</c:v>
                </c:pt>
                <c:pt idx="68">
                  <c:v>3.6</c:v>
                </c:pt>
                <c:pt idx="69">
                  <c:v>3.9</c:v>
                </c:pt>
              </c:numCache>
            </c:numRef>
          </c:val>
        </c:ser>
        <c:ser>
          <c:idx val="1"/>
          <c:order val="1"/>
          <c:tx>
            <c:strRef>
              <c:f>RUS_real!$M$2</c:f>
              <c:strCache>
                <c:ptCount val="1"/>
                <c:pt idx="0">
                  <c:v>Инвестиции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RUS_real!$K$4:$K$73</c:f>
              <c:numCache>
                <c:formatCode>dd\.mm\.yyyy</c:formatCode>
                <c:ptCount val="70"/>
                <c:pt idx="0">
                  <c:v>38776</c:v>
                </c:pt>
                <c:pt idx="1">
                  <c:v>38807</c:v>
                </c:pt>
                <c:pt idx="2">
                  <c:v>38837</c:v>
                </c:pt>
                <c:pt idx="3">
                  <c:v>38868</c:v>
                </c:pt>
                <c:pt idx="4">
                  <c:v>38898</c:v>
                </c:pt>
                <c:pt idx="5">
                  <c:v>38929</c:v>
                </c:pt>
                <c:pt idx="6">
                  <c:v>38960</c:v>
                </c:pt>
                <c:pt idx="7">
                  <c:v>38990</c:v>
                </c:pt>
                <c:pt idx="8">
                  <c:v>39021</c:v>
                </c:pt>
                <c:pt idx="9">
                  <c:v>39051</c:v>
                </c:pt>
                <c:pt idx="10">
                  <c:v>39082</c:v>
                </c:pt>
                <c:pt idx="11">
                  <c:v>39113</c:v>
                </c:pt>
                <c:pt idx="12">
                  <c:v>39141</c:v>
                </c:pt>
                <c:pt idx="13">
                  <c:v>39172</c:v>
                </c:pt>
                <c:pt idx="14">
                  <c:v>39202</c:v>
                </c:pt>
                <c:pt idx="15">
                  <c:v>39233</c:v>
                </c:pt>
                <c:pt idx="16">
                  <c:v>39263</c:v>
                </c:pt>
                <c:pt idx="17">
                  <c:v>39294</c:v>
                </c:pt>
                <c:pt idx="18">
                  <c:v>39325</c:v>
                </c:pt>
                <c:pt idx="19">
                  <c:v>39355</c:v>
                </c:pt>
                <c:pt idx="20">
                  <c:v>39386</c:v>
                </c:pt>
                <c:pt idx="21">
                  <c:v>39416</c:v>
                </c:pt>
                <c:pt idx="22">
                  <c:v>39447</c:v>
                </c:pt>
                <c:pt idx="23">
                  <c:v>39478</c:v>
                </c:pt>
                <c:pt idx="24">
                  <c:v>39507</c:v>
                </c:pt>
                <c:pt idx="25">
                  <c:v>39538</c:v>
                </c:pt>
                <c:pt idx="26">
                  <c:v>39568</c:v>
                </c:pt>
                <c:pt idx="27">
                  <c:v>39599</c:v>
                </c:pt>
                <c:pt idx="28">
                  <c:v>39629</c:v>
                </c:pt>
                <c:pt idx="29">
                  <c:v>39660</c:v>
                </c:pt>
                <c:pt idx="30">
                  <c:v>39691</c:v>
                </c:pt>
                <c:pt idx="31">
                  <c:v>39721</c:v>
                </c:pt>
                <c:pt idx="32">
                  <c:v>39752</c:v>
                </c:pt>
                <c:pt idx="33">
                  <c:v>39782</c:v>
                </c:pt>
                <c:pt idx="34">
                  <c:v>39813</c:v>
                </c:pt>
                <c:pt idx="35">
                  <c:v>39844</c:v>
                </c:pt>
                <c:pt idx="36">
                  <c:v>39872</c:v>
                </c:pt>
                <c:pt idx="37">
                  <c:v>39903</c:v>
                </c:pt>
                <c:pt idx="38">
                  <c:v>39933</c:v>
                </c:pt>
                <c:pt idx="39">
                  <c:v>39964</c:v>
                </c:pt>
                <c:pt idx="40">
                  <c:v>39994</c:v>
                </c:pt>
                <c:pt idx="41">
                  <c:v>40025</c:v>
                </c:pt>
                <c:pt idx="42">
                  <c:v>40056</c:v>
                </c:pt>
                <c:pt idx="43">
                  <c:v>40086</c:v>
                </c:pt>
                <c:pt idx="44">
                  <c:v>40117</c:v>
                </c:pt>
                <c:pt idx="45">
                  <c:v>40147</c:v>
                </c:pt>
                <c:pt idx="46">
                  <c:v>40178</c:v>
                </c:pt>
                <c:pt idx="47">
                  <c:v>40209</c:v>
                </c:pt>
                <c:pt idx="48">
                  <c:v>40237</c:v>
                </c:pt>
                <c:pt idx="49">
                  <c:v>40268</c:v>
                </c:pt>
                <c:pt idx="50">
                  <c:v>40298</c:v>
                </c:pt>
                <c:pt idx="51">
                  <c:v>40329</c:v>
                </c:pt>
                <c:pt idx="52">
                  <c:v>40359</c:v>
                </c:pt>
                <c:pt idx="53">
                  <c:v>40390</c:v>
                </c:pt>
                <c:pt idx="54">
                  <c:v>40421</c:v>
                </c:pt>
                <c:pt idx="55">
                  <c:v>40451</c:v>
                </c:pt>
                <c:pt idx="56">
                  <c:v>40482</c:v>
                </c:pt>
                <c:pt idx="57">
                  <c:v>40512</c:v>
                </c:pt>
                <c:pt idx="58">
                  <c:v>40543</c:v>
                </c:pt>
                <c:pt idx="59">
                  <c:v>40574</c:v>
                </c:pt>
                <c:pt idx="60">
                  <c:v>40602</c:v>
                </c:pt>
                <c:pt idx="61">
                  <c:v>40633</c:v>
                </c:pt>
                <c:pt idx="62">
                  <c:v>40663</c:v>
                </c:pt>
                <c:pt idx="63">
                  <c:v>40694</c:v>
                </c:pt>
                <c:pt idx="64">
                  <c:v>40724</c:v>
                </c:pt>
                <c:pt idx="65">
                  <c:v>40755</c:v>
                </c:pt>
                <c:pt idx="66">
                  <c:v>40786</c:v>
                </c:pt>
                <c:pt idx="67">
                  <c:v>40816</c:v>
                </c:pt>
                <c:pt idx="68">
                  <c:v>40847</c:v>
                </c:pt>
                <c:pt idx="69">
                  <c:v>40877</c:v>
                </c:pt>
              </c:numCache>
            </c:numRef>
          </c:cat>
          <c:val>
            <c:numRef>
              <c:f>RUS_real!$M$4:$M$73</c:f>
              <c:numCache>
                <c:formatCode>General</c:formatCode>
                <c:ptCount val="70"/>
                <c:pt idx="0">
                  <c:v>5</c:v>
                </c:pt>
                <c:pt idx="1">
                  <c:v>13.7</c:v>
                </c:pt>
                <c:pt idx="2">
                  <c:v>12.8</c:v>
                </c:pt>
                <c:pt idx="3">
                  <c:v>21.9</c:v>
                </c:pt>
                <c:pt idx="4">
                  <c:v>17.8</c:v>
                </c:pt>
                <c:pt idx="5">
                  <c:v>11.8</c:v>
                </c:pt>
                <c:pt idx="6">
                  <c:v>16.7</c:v>
                </c:pt>
                <c:pt idx="7">
                  <c:v>19.3</c:v>
                </c:pt>
                <c:pt idx="8">
                  <c:v>23.8</c:v>
                </c:pt>
                <c:pt idx="9">
                  <c:v>17.600000000000001</c:v>
                </c:pt>
                <c:pt idx="10">
                  <c:v>20</c:v>
                </c:pt>
                <c:pt idx="11">
                  <c:v>27.6</c:v>
                </c:pt>
                <c:pt idx="12">
                  <c:v>21.1</c:v>
                </c:pt>
                <c:pt idx="13">
                  <c:v>14.7</c:v>
                </c:pt>
                <c:pt idx="14">
                  <c:v>19.399999999999999</c:v>
                </c:pt>
                <c:pt idx="15">
                  <c:v>21.1</c:v>
                </c:pt>
                <c:pt idx="16">
                  <c:v>22.7</c:v>
                </c:pt>
                <c:pt idx="17">
                  <c:v>23.2</c:v>
                </c:pt>
                <c:pt idx="18">
                  <c:v>15.1</c:v>
                </c:pt>
                <c:pt idx="19">
                  <c:v>13.2</c:v>
                </c:pt>
                <c:pt idx="20">
                  <c:v>26.7</c:v>
                </c:pt>
                <c:pt idx="21">
                  <c:v>24.5</c:v>
                </c:pt>
                <c:pt idx="22">
                  <c:v>32.1</c:v>
                </c:pt>
                <c:pt idx="23">
                  <c:v>20.9</c:v>
                </c:pt>
                <c:pt idx="24">
                  <c:v>26.1</c:v>
                </c:pt>
                <c:pt idx="25">
                  <c:v>23</c:v>
                </c:pt>
                <c:pt idx="26">
                  <c:v>25</c:v>
                </c:pt>
                <c:pt idx="27">
                  <c:v>19.100000000000001</c:v>
                </c:pt>
                <c:pt idx="28">
                  <c:v>11.6</c:v>
                </c:pt>
                <c:pt idx="29">
                  <c:v>10.8</c:v>
                </c:pt>
                <c:pt idx="30">
                  <c:v>10.5</c:v>
                </c:pt>
                <c:pt idx="31">
                  <c:v>15.4</c:v>
                </c:pt>
                <c:pt idx="32">
                  <c:v>6.9</c:v>
                </c:pt>
                <c:pt idx="33">
                  <c:v>-0.30000000000000032</c:v>
                </c:pt>
                <c:pt idx="34">
                  <c:v>-6.5</c:v>
                </c:pt>
                <c:pt idx="35">
                  <c:v>-17.600000000000001</c:v>
                </c:pt>
                <c:pt idx="36">
                  <c:v>-16.899999999999999</c:v>
                </c:pt>
                <c:pt idx="37">
                  <c:v>-17.600000000000001</c:v>
                </c:pt>
                <c:pt idx="38">
                  <c:v>-20.9</c:v>
                </c:pt>
                <c:pt idx="39">
                  <c:v>-24.8</c:v>
                </c:pt>
                <c:pt idx="40">
                  <c:v>-22.3</c:v>
                </c:pt>
                <c:pt idx="41">
                  <c:v>-19.5</c:v>
                </c:pt>
                <c:pt idx="42">
                  <c:v>-18.399999999999999</c:v>
                </c:pt>
                <c:pt idx="43">
                  <c:v>-16.7</c:v>
                </c:pt>
                <c:pt idx="44">
                  <c:v>-13.8</c:v>
                </c:pt>
                <c:pt idx="45">
                  <c:v>-11.9</c:v>
                </c:pt>
                <c:pt idx="46">
                  <c:v>-4.9000000000000004</c:v>
                </c:pt>
                <c:pt idx="47">
                  <c:v>-8.3000000000000007</c:v>
                </c:pt>
                <c:pt idx="48">
                  <c:v>-7.5</c:v>
                </c:pt>
                <c:pt idx="49">
                  <c:v>0.4</c:v>
                </c:pt>
                <c:pt idx="50">
                  <c:v>1.7</c:v>
                </c:pt>
                <c:pt idx="51">
                  <c:v>5.6</c:v>
                </c:pt>
                <c:pt idx="52">
                  <c:v>8.3000000000000007</c:v>
                </c:pt>
                <c:pt idx="53">
                  <c:v>-0.5</c:v>
                </c:pt>
                <c:pt idx="54">
                  <c:v>8.1</c:v>
                </c:pt>
                <c:pt idx="55">
                  <c:v>7.8</c:v>
                </c:pt>
                <c:pt idx="56">
                  <c:v>10.6</c:v>
                </c:pt>
                <c:pt idx="57">
                  <c:v>8</c:v>
                </c:pt>
                <c:pt idx="58">
                  <c:v>13.3</c:v>
                </c:pt>
                <c:pt idx="59">
                  <c:v>-2.1</c:v>
                </c:pt>
                <c:pt idx="60">
                  <c:v>-0.4</c:v>
                </c:pt>
                <c:pt idx="61">
                  <c:v>-0.30000000000000032</c:v>
                </c:pt>
                <c:pt idx="62">
                  <c:v>2.2000000000000002</c:v>
                </c:pt>
                <c:pt idx="63">
                  <c:v>7.4</c:v>
                </c:pt>
                <c:pt idx="64">
                  <c:v>4.9000000000000004</c:v>
                </c:pt>
                <c:pt idx="65">
                  <c:v>7.9</c:v>
                </c:pt>
                <c:pt idx="66">
                  <c:v>6.5</c:v>
                </c:pt>
                <c:pt idx="67">
                  <c:v>8.5</c:v>
                </c:pt>
                <c:pt idx="68">
                  <c:v>8.6</c:v>
                </c:pt>
                <c:pt idx="69">
                  <c:v>7.7</c:v>
                </c:pt>
              </c:numCache>
            </c:numRef>
          </c:val>
        </c:ser>
        <c:marker val="1"/>
        <c:axId val="63936000"/>
        <c:axId val="63937536"/>
      </c:lineChart>
      <c:dateAx>
        <c:axId val="63936000"/>
        <c:scaling>
          <c:orientation val="minMax"/>
        </c:scaling>
        <c:axPos val="b"/>
        <c:numFmt formatCode="dd\.mm\.yyyy" sourceLinked="1"/>
        <c:tickLblPos val="nextTo"/>
        <c:crossAx val="63937536"/>
        <c:crosses val="autoZero"/>
        <c:auto val="1"/>
        <c:lblOffset val="100"/>
      </c:dateAx>
      <c:valAx>
        <c:axId val="63937536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numFmt formatCode="General" sourceLinked="1"/>
        <c:tickLblPos val="nextTo"/>
        <c:crossAx val="639360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4680446194225956E-2"/>
          <c:y val="2.7777777777777901E-2"/>
          <c:w val="0.83286132983377081"/>
          <c:h val="0.12345290172061826"/>
        </c:manualLayout>
      </c:layout>
      <c:txPr>
        <a:bodyPr/>
        <a:lstStyle/>
        <a:p>
          <a:pPr>
            <a:defRPr sz="900"/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2988407699037615E-2"/>
          <c:y val="2.8252405949256338E-2"/>
          <c:w val="0.87645603674540684"/>
          <c:h val="0.93578302712160977"/>
        </c:manualLayout>
      </c:layout>
      <c:lineChart>
        <c:grouping val="standard"/>
        <c:ser>
          <c:idx val="0"/>
          <c:order val="0"/>
          <c:tx>
            <c:strRef>
              <c:f>RUS_Macro!$K$3</c:f>
              <c:strCache>
                <c:ptCount val="1"/>
                <c:pt idx="0">
                  <c:v>Розничные продажи</c:v>
                </c:pt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RUS_Macro!$J$4:$J$74</c:f>
              <c:numCache>
                <c:formatCode>dd/mm/yyyy</c:formatCode>
                <c:ptCount val="71"/>
                <c:pt idx="0">
                  <c:v>38748</c:v>
                </c:pt>
                <c:pt idx="1">
                  <c:v>38776</c:v>
                </c:pt>
                <c:pt idx="2">
                  <c:v>38807</c:v>
                </c:pt>
                <c:pt idx="3">
                  <c:v>38837</c:v>
                </c:pt>
                <c:pt idx="4">
                  <c:v>38868</c:v>
                </c:pt>
                <c:pt idx="5">
                  <c:v>38898</c:v>
                </c:pt>
                <c:pt idx="6">
                  <c:v>38929</c:v>
                </c:pt>
                <c:pt idx="7">
                  <c:v>38960</c:v>
                </c:pt>
                <c:pt idx="8">
                  <c:v>38990</c:v>
                </c:pt>
                <c:pt idx="9">
                  <c:v>39021</c:v>
                </c:pt>
                <c:pt idx="10">
                  <c:v>39051</c:v>
                </c:pt>
                <c:pt idx="11">
                  <c:v>39082</c:v>
                </c:pt>
                <c:pt idx="12">
                  <c:v>39113</c:v>
                </c:pt>
                <c:pt idx="13">
                  <c:v>39141</c:v>
                </c:pt>
                <c:pt idx="14">
                  <c:v>39172</c:v>
                </c:pt>
                <c:pt idx="15">
                  <c:v>39202</c:v>
                </c:pt>
                <c:pt idx="16">
                  <c:v>39233</c:v>
                </c:pt>
                <c:pt idx="17">
                  <c:v>39263</c:v>
                </c:pt>
                <c:pt idx="18">
                  <c:v>39294</c:v>
                </c:pt>
                <c:pt idx="19">
                  <c:v>39325</c:v>
                </c:pt>
                <c:pt idx="20">
                  <c:v>39355</c:v>
                </c:pt>
                <c:pt idx="21">
                  <c:v>39386</c:v>
                </c:pt>
                <c:pt idx="22">
                  <c:v>39416</c:v>
                </c:pt>
                <c:pt idx="23">
                  <c:v>39447</c:v>
                </c:pt>
                <c:pt idx="24">
                  <c:v>39478</c:v>
                </c:pt>
                <c:pt idx="25">
                  <c:v>39507</c:v>
                </c:pt>
                <c:pt idx="26">
                  <c:v>39538</c:v>
                </c:pt>
                <c:pt idx="27">
                  <c:v>39568</c:v>
                </c:pt>
                <c:pt idx="28">
                  <c:v>39599</c:v>
                </c:pt>
                <c:pt idx="29">
                  <c:v>39629</c:v>
                </c:pt>
                <c:pt idx="30">
                  <c:v>39660</c:v>
                </c:pt>
                <c:pt idx="31">
                  <c:v>39691</c:v>
                </c:pt>
                <c:pt idx="32">
                  <c:v>39721</c:v>
                </c:pt>
                <c:pt idx="33">
                  <c:v>39752</c:v>
                </c:pt>
                <c:pt idx="34">
                  <c:v>39782</c:v>
                </c:pt>
                <c:pt idx="35">
                  <c:v>39813</c:v>
                </c:pt>
                <c:pt idx="36">
                  <c:v>39844</c:v>
                </c:pt>
                <c:pt idx="37">
                  <c:v>39872</c:v>
                </c:pt>
                <c:pt idx="38">
                  <c:v>39903</c:v>
                </c:pt>
                <c:pt idx="39">
                  <c:v>39933</c:v>
                </c:pt>
                <c:pt idx="40">
                  <c:v>39964</c:v>
                </c:pt>
                <c:pt idx="41">
                  <c:v>39994</c:v>
                </c:pt>
                <c:pt idx="42">
                  <c:v>40025</c:v>
                </c:pt>
                <c:pt idx="43">
                  <c:v>40056</c:v>
                </c:pt>
                <c:pt idx="44">
                  <c:v>40086</c:v>
                </c:pt>
                <c:pt idx="45">
                  <c:v>40117</c:v>
                </c:pt>
                <c:pt idx="46">
                  <c:v>40147</c:v>
                </c:pt>
                <c:pt idx="47">
                  <c:v>40178</c:v>
                </c:pt>
                <c:pt idx="48">
                  <c:v>40209</c:v>
                </c:pt>
                <c:pt idx="49">
                  <c:v>40237</c:v>
                </c:pt>
                <c:pt idx="50">
                  <c:v>40268</c:v>
                </c:pt>
                <c:pt idx="51">
                  <c:v>40298</c:v>
                </c:pt>
                <c:pt idx="52">
                  <c:v>40329</c:v>
                </c:pt>
                <c:pt idx="53">
                  <c:v>40359</c:v>
                </c:pt>
                <c:pt idx="54">
                  <c:v>40390</c:v>
                </c:pt>
                <c:pt idx="55">
                  <c:v>40421</c:v>
                </c:pt>
                <c:pt idx="56">
                  <c:v>40451</c:v>
                </c:pt>
                <c:pt idx="57">
                  <c:v>40482</c:v>
                </c:pt>
                <c:pt idx="58">
                  <c:v>40512</c:v>
                </c:pt>
                <c:pt idx="59">
                  <c:v>40543</c:v>
                </c:pt>
                <c:pt idx="60">
                  <c:v>40574</c:v>
                </c:pt>
                <c:pt idx="61">
                  <c:v>40602</c:v>
                </c:pt>
                <c:pt idx="62">
                  <c:v>40633</c:v>
                </c:pt>
                <c:pt idx="63">
                  <c:v>40663</c:v>
                </c:pt>
                <c:pt idx="64">
                  <c:v>40694</c:v>
                </c:pt>
                <c:pt idx="65">
                  <c:v>40724</c:v>
                </c:pt>
                <c:pt idx="66">
                  <c:v>40755</c:v>
                </c:pt>
                <c:pt idx="67">
                  <c:v>40786</c:v>
                </c:pt>
                <c:pt idx="68">
                  <c:v>40816</c:v>
                </c:pt>
                <c:pt idx="69">
                  <c:v>40847</c:v>
                </c:pt>
                <c:pt idx="70">
                  <c:v>40877</c:v>
                </c:pt>
              </c:numCache>
            </c:numRef>
          </c:cat>
          <c:val>
            <c:numRef>
              <c:f>RUS_Macro!$K$4:$K$74</c:f>
              <c:numCache>
                <c:formatCode>General</c:formatCode>
                <c:ptCount val="71"/>
                <c:pt idx="0">
                  <c:v>11.5</c:v>
                </c:pt>
                <c:pt idx="1">
                  <c:v>10.8</c:v>
                </c:pt>
                <c:pt idx="2">
                  <c:v>12</c:v>
                </c:pt>
                <c:pt idx="3">
                  <c:v>12.1</c:v>
                </c:pt>
                <c:pt idx="4">
                  <c:v>13.3</c:v>
                </c:pt>
                <c:pt idx="5">
                  <c:v>15.5</c:v>
                </c:pt>
                <c:pt idx="6">
                  <c:v>15.8</c:v>
                </c:pt>
                <c:pt idx="7">
                  <c:v>15.5</c:v>
                </c:pt>
                <c:pt idx="8">
                  <c:v>14.6</c:v>
                </c:pt>
                <c:pt idx="9">
                  <c:v>15.5</c:v>
                </c:pt>
                <c:pt idx="10">
                  <c:v>14.9</c:v>
                </c:pt>
                <c:pt idx="11">
                  <c:v>15.7</c:v>
                </c:pt>
                <c:pt idx="12">
                  <c:v>14.7</c:v>
                </c:pt>
                <c:pt idx="13">
                  <c:v>15</c:v>
                </c:pt>
                <c:pt idx="14">
                  <c:v>14.6</c:v>
                </c:pt>
                <c:pt idx="15">
                  <c:v>15.1</c:v>
                </c:pt>
                <c:pt idx="16">
                  <c:v>15.9</c:v>
                </c:pt>
                <c:pt idx="17">
                  <c:v>16.3</c:v>
                </c:pt>
                <c:pt idx="18">
                  <c:v>16.2</c:v>
                </c:pt>
                <c:pt idx="19">
                  <c:v>17.399999999999999</c:v>
                </c:pt>
                <c:pt idx="20">
                  <c:v>16.8</c:v>
                </c:pt>
                <c:pt idx="21">
                  <c:v>15.9</c:v>
                </c:pt>
                <c:pt idx="22">
                  <c:v>16.5</c:v>
                </c:pt>
                <c:pt idx="23">
                  <c:v>17.7</c:v>
                </c:pt>
                <c:pt idx="24">
                  <c:v>16.8</c:v>
                </c:pt>
                <c:pt idx="25">
                  <c:v>18.600000000000001</c:v>
                </c:pt>
                <c:pt idx="26">
                  <c:v>16.399999999999999</c:v>
                </c:pt>
                <c:pt idx="27">
                  <c:v>14.9</c:v>
                </c:pt>
                <c:pt idx="28">
                  <c:v>15.2</c:v>
                </c:pt>
                <c:pt idx="29">
                  <c:v>14.7</c:v>
                </c:pt>
                <c:pt idx="30">
                  <c:v>15.5</c:v>
                </c:pt>
                <c:pt idx="31">
                  <c:v>14.7</c:v>
                </c:pt>
                <c:pt idx="32">
                  <c:v>14.9</c:v>
                </c:pt>
                <c:pt idx="33">
                  <c:v>13</c:v>
                </c:pt>
                <c:pt idx="34">
                  <c:v>8.5</c:v>
                </c:pt>
                <c:pt idx="35">
                  <c:v>5.3</c:v>
                </c:pt>
                <c:pt idx="36">
                  <c:v>4.8</c:v>
                </c:pt>
                <c:pt idx="37">
                  <c:v>-0.9</c:v>
                </c:pt>
                <c:pt idx="38">
                  <c:v>-2.2000000000000002</c:v>
                </c:pt>
                <c:pt idx="39">
                  <c:v>-4.4000000000000004</c:v>
                </c:pt>
                <c:pt idx="40">
                  <c:v>-5.2</c:v>
                </c:pt>
                <c:pt idx="41">
                  <c:v>-5.9</c:v>
                </c:pt>
                <c:pt idx="42">
                  <c:v>-7.5</c:v>
                </c:pt>
                <c:pt idx="43">
                  <c:v>-9.2000000000000011</c:v>
                </c:pt>
                <c:pt idx="44">
                  <c:v>-9.8000000000000007</c:v>
                </c:pt>
                <c:pt idx="45">
                  <c:v>-8.3000000000000007</c:v>
                </c:pt>
                <c:pt idx="46">
                  <c:v>-6</c:v>
                </c:pt>
                <c:pt idx="47">
                  <c:v>-3.1</c:v>
                </c:pt>
                <c:pt idx="48">
                  <c:v>0.70000000000000051</c:v>
                </c:pt>
                <c:pt idx="49">
                  <c:v>1.9000000000000001</c:v>
                </c:pt>
                <c:pt idx="50">
                  <c:v>4.0999999999999996</c:v>
                </c:pt>
                <c:pt idx="51">
                  <c:v>5.9</c:v>
                </c:pt>
                <c:pt idx="52">
                  <c:v>7</c:v>
                </c:pt>
                <c:pt idx="53">
                  <c:v>7.8</c:v>
                </c:pt>
                <c:pt idx="54">
                  <c:v>8.8000000000000007</c:v>
                </c:pt>
                <c:pt idx="55">
                  <c:v>9</c:v>
                </c:pt>
                <c:pt idx="56">
                  <c:v>7.5</c:v>
                </c:pt>
                <c:pt idx="57">
                  <c:v>7.3</c:v>
                </c:pt>
                <c:pt idx="58">
                  <c:v>8</c:v>
                </c:pt>
                <c:pt idx="59">
                  <c:v>6.9</c:v>
                </c:pt>
                <c:pt idx="60">
                  <c:v>4.0999999999999996</c:v>
                </c:pt>
                <c:pt idx="61">
                  <c:v>6.3</c:v>
                </c:pt>
                <c:pt idx="62">
                  <c:v>5.3</c:v>
                </c:pt>
                <c:pt idx="63">
                  <c:v>6.1</c:v>
                </c:pt>
                <c:pt idx="64">
                  <c:v>6</c:v>
                </c:pt>
                <c:pt idx="65">
                  <c:v>6.1</c:v>
                </c:pt>
                <c:pt idx="66">
                  <c:v>6</c:v>
                </c:pt>
                <c:pt idx="67">
                  <c:v>8.1</c:v>
                </c:pt>
                <c:pt idx="68">
                  <c:v>9.4</c:v>
                </c:pt>
                <c:pt idx="69">
                  <c:v>9</c:v>
                </c:pt>
                <c:pt idx="70">
                  <c:v>8.6</c:v>
                </c:pt>
              </c:numCache>
            </c:numRef>
          </c:val>
        </c:ser>
        <c:ser>
          <c:idx val="2"/>
          <c:order val="1"/>
          <c:tx>
            <c:strRef>
              <c:f>RUS_Macro!$M$3</c:f>
              <c:strCache>
                <c:ptCount val="1"/>
                <c:pt idx="0">
                  <c:v>Заработная плата</c:v>
                </c:pt>
              </c:strCache>
            </c:strRef>
          </c:tx>
          <c:spPr>
            <a:ln w="15875"/>
          </c:spPr>
          <c:marker>
            <c:symbol val="none"/>
          </c:marker>
          <c:cat>
            <c:numRef>
              <c:f>RUS_Macro!$J$4:$J$74</c:f>
              <c:numCache>
                <c:formatCode>dd/mm/yyyy</c:formatCode>
                <c:ptCount val="71"/>
                <c:pt idx="0">
                  <c:v>38748</c:v>
                </c:pt>
                <c:pt idx="1">
                  <c:v>38776</c:v>
                </c:pt>
                <c:pt idx="2">
                  <c:v>38807</c:v>
                </c:pt>
                <c:pt idx="3">
                  <c:v>38837</c:v>
                </c:pt>
                <c:pt idx="4">
                  <c:v>38868</c:v>
                </c:pt>
                <c:pt idx="5">
                  <c:v>38898</c:v>
                </c:pt>
                <c:pt idx="6">
                  <c:v>38929</c:v>
                </c:pt>
                <c:pt idx="7">
                  <c:v>38960</c:v>
                </c:pt>
                <c:pt idx="8">
                  <c:v>38990</c:v>
                </c:pt>
                <c:pt idx="9">
                  <c:v>39021</c:v>
                </c:pt>
                <c:pt idx="10">
                  <c:v>39051</c:v>
                </c:pt>
                <c:pt idx="11">
                  <c:v>39082</c:v>
                </c:pt>
                <c:pt idx="12">
                  <c:v>39113</c:v>
                </c:pt>
                <c:pt idx="13">
                  <c:v>39141</c:v>
                </c:pt>
                <c:pt idx="14">
                  <c:v>39172</c:v>
                </c:pt>
                <c:pt idx="15">
                  <c:v>39202</c:v>
                </c:pt>
                <c:pt idx="16">
                  <c:v>39233</c:v>
                </c:pt>
                <c:pt idx="17">
                  <c:v>39263</c:v>
                </c:pt>
                <c:pt idx="18">
                  <c:v>39294</c:v>
                </c:pt>
                <c:pt idx="19">
                  <c:v>39325</c:v>
                </c:pt>
                <c:pt idx="20">
                  <c:v>39355</c:v>
                </c:pt>
                <c:pt idx="21">
                  <c:v>39386</c:v>
                </c:pt>
                <c:pt idx="22">
                  <c:v>39416</c:v>
                </c:pt>
                <c:pt idx="23">
                  <c:v>39447</c:v>
                </c:pt>
                <c:pt idx="24">
                  <c:v>39478</c:v>
                </c:pt>
                <c:pt idx="25">
                  <c:v>39507</c:v>
                </c:pt>
                <c:pt idx="26">
                  <c:v>39538</c:v>
                </c:pt>
                <c:pt idx="27">
                  <c:v>39568</c:v>
                </c:pt>
                <c:pt idx="28">
                  <c:v>39599</c:v>
                </c:pt>
                <c:pt idx="29">
                  <c:v>39629</c:v>
                </c:pt>
                <c:pt idx="30">
                  <c:v>39660</c:v>
                </c:pt>
                <c:pt idx="31">
                  <c:v>39691</c:v>
                </c:pt>
                <c:pt idx="32">
                  <c:v>39721</c:v>
                </c:pt>
                <c:pt idx="33">
                  <c:v>39752</c:v>
                </c:pt>
                <c:pt idx="34">
                  <c:v>39782</c:v>
                </c:pt>
                <c:pt idx="35">
                  <c:v>39813</c:v>
                </c:pt>
                <c:pt idx="36">
                  <c:v>39844</c:v>
                </c:pt>
                <c:pt idx="37">
                  <c:v>39872</c:v>
                </c:pt>
                <c:pt idx="38">
                  <c:v>39903</c:v>
                </c:pt>
                <c:pt idx="39">
                  <c:v>39933</c:v>
                </c:pt>
                <c:pt idx="40">
                  <c:v>39964</c:v>
                </c:pt>
                <c:pt idx="41">
                  <c:v>39994</c:v>
                </c:pt>
                <c:pt idx="42">
                  <c:v>40025</c:v>
                </c:pt>
                <c:pt idx="43">
                  <c:v>40056</c:v>
                </c:pt>
                <c:pt idx="44">
                  <c:v>40086</c:v>
                </c:pt>
                <c:pt idx="45">
                  <c:v>40117</c:v>
                </c:pt>
                <c:pt idx="46">
                  <c:v>40147</c:v>
                </c:pt>
                <c:pt idx="47">
                  <c:v>40178</c:v>
                </c:pt>
                <c:pt idx="48">
                  <c:v>40209</c:v>
                </c:pt>
                <c:pt idx="49">
                  <c:v>40237</c:v>
                </c:pt>
                <c:pt idx="50">
                  <c:v>40268</c:v>
                </c:pt>
                <c:pt idx="51">
                  <c:v>40298</c:v>
                </c:pt>
                <c:pt idx="52">
                  <c:v>40329</c:v>
                </c:pt>
                <c:pt idx="53">
                  <c:v>40359</c:v>
                </c:pt>
                <c:pt idx="54">
                  <c:v>40390</c:v>
                </c:pt>
                <c:pt idx="55">
                  <c:v>40421</c:v>
                </c:pt>
                <c:pt idx="56">
                  <c:v>40451</c:v>
                </c:pt>
                <c:pt idx="57">
                  <c:v>40482</c:v>
                </c:pt>
                <c:pt idx="58">
                  <c:v>40512</c:v>
                </c:pt>
                <c:pt idx="59">
                  <c:v>40543</c:v>
                </c:pt>
                <c:pt idx="60">
                  <c:v>40574</c:v>
                </c:pt>
                <c:pt idx="61">
                  <c:v>40602</c:v>
                </c:pt>
                <c:pt idx="62">
                  <c:v>40633</c:v>
                </c:pt>
                <c:pt idx="63">
                  <c:v>40663</c:v>
                </c:pt>
                <c:pt idx="64">
                  <c:v>40694</c:v>
                </c:pt>
                <c:pt idx="65">
                  <c:v>40724</c:v>
                </c:pt>
                <c:pt idx="66">
                  <c:v>40755</c:v>
                </c:pt>
                <c:pt idx="67">
                  <c:v>40786</c:v>
                </c:pt>
                <c:pt idx="68">
                  <c:v>40816</c:v>
                </c:pt>
                <c:pt idx="69">
                  <c:v>40847</c:v>
                </c:pt>
                <c:pt idx="70">
                  <c:v>40877</c:v>
                </c:pt>
              </c:numCache>
            </c:numRef>
          </c:cat>
          <c:val>
            <c:numRef>
              <c:f>RUS_Macro!$M$4:$M$74</c:f>
              <c:numCache>
                <c:formatCode>General</c:formatCode>
                <c:ptCount val="71"/>
                <c:pt idx="0">
                  <c:v>13.8</c:v>
                </c:pt>
                <c:pt idx="1">
                  <c:v>9</c:v>
                </c:pt>
                <c:pt idx="2">
                  <c:v>10.7</c:v>
                </c:pt>
                <c:pt idx="3">
                  <c:v>12.6</c:v>
                </c:pt>
                <c:pt idx="4">
                  <c:v>12.5</c:v>
                </c:pt>
                <c:pt idx="5">
                  <c:v>15.2</c:v>
                </c:pt>
                <c:pt idx="6">
                  <c:v>17.7</c:v>
                </c:pt>
                <c:pt idx="7">
                  <c:v>13.9</c:v>
                </c:pt>
                <c:pt idx="8">
                  <c:v>14.2</c:v>
                </c:pt>
                <c:pt idx="9">
                  <c:v>15.2</c:v>
                </c:pt>
                <c:pt idx="10">
                  <c:v>15.1</c:v>
                </c:pt>
                <c:pt idx="11">
                  <c:v>15.4</c:v>
                </c:pt>
                <c:pt idx="12">
                  <c:v>17</c:v>
                </c:pt>
                <c:pt idx="13">
                  <c:v>17.5</c:v>
                </c:pt>
                <c:pt idx="14">
                  <c:v>18.899999999999999</c:v>
                </c:pt>
                <c:pt idx="15">
                  <c:v>19.399999999999999</c:v>
                </c:pt>
                <c:pt idx="16">
                  <c:v>16.100000000000001</c:v>
                </c:pt>
                <c:pt idx="17">
                  <c:v>15.2</c:v>
                </c:pt>
                <c:pt idx="18">
                  <c:v>15.4</c:v>
                </c:pt>
                <c:pt idx="19">
                  <c:v>14.4</c:v>
                </c:pt>
                <c:pt idx="20">
                  <c:v>14</c:v>
                </c:pt>
                <c:pt idx="21">
                  <c:v>11.2</c:v>
                </c:pt>
                <c:pt idx="22">
                  <c:v>14.8</c:v>
                </c:pt>
                <c:pt idx="23">
                  <c:v>16.2</c:v>
                </c:pt>
                <c:pt idx="24">
                  <c:v>13.3</c:v>
                </c:pt>
                <c:pt idx="25">
                  <c:v>14.1</c:v>
                </c:pt>
                <c:pt idx="26">
                  <c:v>12.8</c:v>
                </c:pt>
                <c:pt idx="27">
                  <c:v>14.6</c:v>
                </c:pt>
                <c:pt idx="28">
                  <c:v>12</c:v>
                </c:pt>
                <c:pt idx="29">
                  <c:v>11.1</c:v>
                </c:pt>
                <c:pt idx="30">
                  <c:v>13.6</c:v>
                </c:pt>
                <c:pt idx="31">
                  <c:v>12.1</c:v>
                </c:pt>
                <c:pt idx="32">
                  <c:v>11.4</c:v>
                </c:pt>
                <c:pt idx="33">
                  <c:v>9.7000000000000011</c:v>
                </c:pt>
                <c:pt idx="34">
                  <c:v>4.9000000000000004</c:v>
                </c:pt>
                <c:pt idx="35">
                  <c:v>1.8</c:v>
                </c:pt>
                <c:pt idx="36">
                  <c:v>1.9000000000000001</c:v>
                </c:pt>
                <c:pt idx="37">
                  <c:v>-2.4</c:v>
                </c:pt>
                <c:pt idx="38">
                  <c:v>-1.8</c:v>
                </c:pt>
                <c:pt idx="39">
                  <c:v>-4.3</c:v>
                </c:pt>
                <c:pt idx="40">
                  <c:v>-4.3</c:v>
                </c:pt>
                <c:pt idx="41">
                  <c:v>-3.3</c:v>
                </c:pt>
                <c:pt idx="42">
                  <c:v>-5.4</c:v>
                </c:pt>
                <c:pt idx="43">
                  <c:v>-5.2</c:v>
                </c:pt>
                <c:pt idx="44">
                  <c:v>-4.9000000000000004</c:v>
                </c:pt>
                <c:pt idx="45">
                  <c:v>-3.5</c:v>
                </c:pt>
                <c:pt idx="46">
                  <c:v>-0.5</c:v>
                </c:pt>
                <c:pt idx="47">
                  <c:v>1.3</c:v>
                </c:pt>
                <c:pt idx="48">
                  <c:v>1.2</c:v>
                </c:pt>
                <c:pt idx="49">
                  <c:v>2.5</c:v>
                </c:pt>
                <c:pt idx="50">
                  <c:v>3</c:v>
                </c:pt>
                <c:pt idx="51">
                  <c:v>5.9</c:v>
                </c:pt>
                <c:pt idx="52">
                  <c:v>5.8</c:v>
                </c:pt>
                <c:pt idx="53">
                  <c:v>6.7</c:v>
                </c:pt>
                <c:pt idx="54">
                  <c:v>6.6</c:v>
                </c:pt>
                <c:pt idx="55">
                  <c:v>5.6</c:v>
                </c:pt>
                <c:pt idx="56">
                  <c:v>3.2</c:v>
                </c:pt>
                <c:pt idx="57">
                  <c:v>3</c:v>
                </c:pt>
                <c:pt idx="58">
                  <c:v>2.6</c:v>
                </c:pt>
                <c:pt idx="59">
                  <c:v>6.3</c:v>
                </c:pt>
                <c:pt idx="60">
                  <c:v>1.3</c:v>
                </c:pt>
                <c:pt idx="61">
                  <c:v>0.70000000000000051</c:v>
                </c:pt>
                <c:pt idx="62">
                  <c:v>2.4</c:v>
                </c:pt>
                <c:pt idx="63">
                  <c:v>2.4</c:v>
                </c:pt>
                <c:pt idx="64">
                  <c:v>3.5</c:v>
                </c:pt>
                <c:pt idx="65">
                  <c:v>2.4</c:v>
                </c:pt>
                <c:pt idx="66">
                  <c:v>2.4</c:v>
                </c:pt>
                <c:pt idx="67">
                  <c:v>3.9</c:v>
                </c:pt>
                <c:pt idx="68">
                  <c:v>5.3</c:v>
                </c:pt>
                <c:pt idx="69">
                  <c:v>6.2</c:v>
                </c:pt>
                <c:pt idx="70">
                  <c:v>7.1</c:v>
                </c:pt>
              </c:numCache>
            </c:numRef>
          </c:val>
        </c:ser>
        <c:marker val="1"/>
        <c:axId val="63952768"/>
        <c:axId val="63954304"/>
      </c:lineChart>
      <c:dateAx>
        <c:axId val="63952768"/>
        <c:scaling>
          <c:orientation val="minMax"/>
        </c:scaling>
        <c:axPos val="b"/>
        <c:numFmt formatCode="dd/mm/yyyy" sourceLinked="1"/>
        <c:tickLblPos val="nextTo"/>
        <c:crossAx val="63954304"/>
        <c:crosses val="autoZero"/>
        <c:auto val="1"/>
        <c:lblOffset val="100"/>
      </c:dateAx>
      <c:valAx>
        <c:axId val="63954304"/>
        <c:scaling>
          <c:orientation val="minMax"/>
        </c:scaling>
        <c:axPos val="l"/>
        <c:majorGridlines>
          <c:spPr>
            <a:ln>
              <a:solidFill>
                <a:srgbClr val="4F81BD"/>
              </a:solidFill>
              <a:prstDash val="sysDash"/>
            </a:ln>
          </c:spPr>
        </c:majorGridlines>
        <c:numFmt formatCode="General" sourceLinked="1"/>
        <c:tickLblPos val="nextTo"/>
        <c:crossAx val="63952768"/>
        <c:crosses val="autoZero"/>
        <c:crossBetween val="between"/>
      </c:valAx>
    </c:plotArea>
    <c:legend>
      <c:legendPos val="t"/>
      <c:layout/>
    </c:legend>
    <c:plotVisOnly val="1"/>
  </c:chart>
  <c:spPr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8.9516513138560544E-2"/>
          <c:y val="7.7146665567327674E-2"/>
          <c:w val="0.88160621814165119"/>
          <c:h val="0.71957208228552583"/>
        </c:manualLayout>
      </c:layout>
      <c:lineChart>
        <c:grouping val="standard"/>
        <c:ser>
          <c:idx val="0"/>
          <c:order val="0"/>
          <c:tx>
            <c:strRef>
              <c:f>Chart6!$F$2</c:f>
              <c:strCache>
                <c:ptCount val="1"/>
                <c:pt idx="0">
                  <c:v>Инфляция</c:v>
                </c:pt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Chart6!$E$4:$E$50</c:f>
              <c:numCache>
                <c:formatCode>dd\.mm\.yyyy</c:formatCode>
                <c:ptCount val="47"/>
                <c:pt idx="0">
                  <c:v>39478</c:v>
                </c:pt>
                <c:pt idx="1">
                  <c:v>39507</c:v>
                </c:pt>
                <c:pt idx="2">
                  <c:v>39538</c:v>
                </c:pt>
                <c:pt idx="3">
                  <c:v>39568</c:v>
                </c:pt>
                <c:pt idx="4">
                  <c:v>39599</c:v>
                </c:pt>
                <c:pt idx="5">
                  <c:v>39629</c:v>
                </c:pt>
                <c:pt idx="6">
                  <c:v>39660</c:v>
                </c:pt>
                <c:pt idx="7">
                  <c:v>39691</c:v>
                </c:pt>
                <c:pt idx="8">
                  <c:v>39721</c:v>
                </c:pt>
                <c:pt idx="9">
                  <c:v>39752</c:v>
                </c:pt>
                <c:pt idx="10">
                  <c:v>39782</c:v>
                </c:pt>
                <c:pt idx="11">
                  <c:v>39813</c:v>
                </c:pt>
                <c:pt idx="12">
                  <c:v>39844</c:v>
                </c:pt>
                <c:pt idx="13">
                  <c:v>39872</c:v>
                </c:pt>
                <c:pt idx="14">
                  <c:v>39903</c:v>
                </c:pt>
                <c:pt idx="15">
                  <c:v>39933</c:v>
                </c:pt>
                <c:pt idx="16">
                  <c:v>39964</c:v>
                </c:pt>
                <c:pt idx="17">
                  <c:v>39994</c:v>
                </c:pt>
                <c:pt idx="18">
                  <c:v>40025</c:v>
                </c:pt>
                <c:pt idx="19">
                  <c:v>40056</c:v>
                </c:pt>
                <c:pt idx="20">
                  <c:v>40086</c:v>
                </c:pt>
                <c:pt idx="21">
                  <c:v>40117</c:v>
                </c:pt>
                <c:pt idx="22">
                  <c:v>40147</c:v>
                </c:pt>
                <c:pt idx="23">
                  <c:v>40178</c:v>
                </c:pt>
                <c:pt idx="24">
                  <c:v>40209</c:v>
                </c:pt>
                <c:pt idx="25">
                  <c:v>40237</c:v>
                </c:pt>
                <c:pt idx="26">
                  <c:v>40268</c:v>
                </c:pt>
                <c:pt idx="27">
                  <c:v>40298</c:v>
                </c:pt>
                <c:pt idx="28">
                  <c:v>40329</c:v>
                </c:pt>
                <c:pt idx="29">
                  <c:v>40359</c:v>
                </c:pt>
                <c:pt idx="30">
                  <c:v>40390</c:v>
                </c:pt>
                <c:pt idx="31">
                  <c:v>40421</c:v>
                </c:pt>
                <c:pt idx="32">
                  <c:v>40451</c:v>
                </c:pt>
                <c:pt idx="33">
                  <c:v>40482</c:v>
                </c:pt>
                <c:pt idx="34">
                  <c:v>40512</c:v>
                </c:pt>
                <c:pt idx="35">
                  <c:v>40543</c:v>
                </c:pt>
                <c:pt idx="36">
                  <c:v>40574</c:v>
                </c:pt>
                <c:pt idx="37">
                  <c:v>40602</c:v>
                </c:pt>
                <c:pt idx="38">
                  <c:v>40633</c:v>
                </c:pt>
                <c:pt idx="39">
                  <c:v>40663</c:v>
                </c:pt>
                <c:pt idx="40">
                  <c:v>40694</c:v>
                </c:pt>
                <c:pt idx="41">
                  <c:v>40724</c:v>
                </c:pt>
                <c:pt idx="42">
                  <c:v>40755</c:v>
                </c:pt>
                <c:pt idx="43">
                  <c:v>40786</c:v>
                </c:pt>
                <c:pt idx="44">
                  <c:v>40816</c:v>
                </c:pt>
                <c:pt idx="45">
                  <c:v>40847</c:v>
                </c:pt>
                <c:pt idx="46">
                  <c:v>40877</c:v>
                </c:pt>
              </c:numCache>
            </c:numRef>
          </c:cat>
          <c:val>
            <c:numRef>
              <c:f>Chart6!$F$4:$F$50</c:f>
              <c:numCache>
                <c:formatCode>0.0</c:formatCode>
                <c:ptCount val="47"/>
                <c:pt idx="0">
                  <c:v>12.6</c:v>
                </c:pt>
                <c:pt idx="1">
                  <c:v>12.7</c:v>
                </c:pt>
                <c:pt idx="2">
                  <c:v>13.3</c:v>
                </c:pt>
                <c:pt idx="3">
                  <c:v>14.3</c:v>
                </c:pt>
                <c:pt idx="4">
                  <c:v>15.1</c:v>
                </c:pt>
                <c:pt idx="5">
                  <c:v>15.1</c:v>
                </c:pt>
                <c:pt idx="6">
                  <c:v>14.7</c:v>
                </c:pt>
                <c:pt idx="7">
                  <c:v>15</c:v>
                </c:pt>
                <c:pt idx="8">
                  <c:v>15</c:v>
                </c:pt>
                <c:pt idx="9">
                  <c:v>14.2</c:v>
                </c:pt>
                <c:pt idx="10">
                  <c:v>13.8</c:v>
                </c:pt>
                <c:pt idx="11">
                  <c:v>13.3</c:v>
                </c:pt>
                <c:pt idx="12">
                  <c:v>13.4</c:v>
                </c:pt>
                <c:pt idx="13">
                  <c:v>13.9</c:v>
                </c:pt>
                <c:pt idx="14">
                  <c:v>14</c:v>
                </c:pt>
                <c:pt idx="15">
                  <c:v>13.2</c:v>
                </c:pt>
                <c:pt idx="16">
                  <c:v>12.3</c:v>
                </c:pt>
                <c:pt idx="17">
                  <c:v>11.9</c:v>
                </c:pt>
                <c:pt idx="18">
                  <c:v>12</c:v>
                </c:pt>
                <c:pt idx="19">
                  <c:v>11.6</c:v>
                </c:pt>
                <c:pt idx="20">
                  <c:v>10.7</c:v>
                </c:pt>
                <c:pt idx="21">
                  <c:v>9.7000000000000011</c:v>
                </c:pt>
                <c:pt idx="22">
                  <c:v>9.1</c:v>
                </c:pt>
                <c:pt idx="23">
                  <c:v>8.8000000000000007</c:v>
                </c:pt>
                <c:pt idx="24">
                  <c:v>8</c:v>
                </c:pt>
                <c:pt idx="25">
                  <c:v>7.2</c:v>
                </c:pt>
                <c:pt idx="26">
                  <c:v>6.5</c:v>
                </c:pt>
                <c:pt idx="27">
                  <c:v>6</c:v>
                </c:pt>
                <c:pt idx="28">
                  <c:v>6</c:v>
                </c:pt>
                <c:pt idx="29">
                  <c:v>5.8</c:v>
                </c:pt>
                <c:pt idx="30">
                  <c:v>5.5</c:v>
                </c:pt>
                <c:pt idx="31">
                  <c:v>6.1</c:v>
                </c:pt>
                <c:pt idx="32">
                  <c:v>7</c:v>
                </c:pt>
                <c:pt idx="33">
                  <c:v>7.5</c:v>
                </c:pt>
                <c:pt idx="34">
                  <c:v>8.1</c:v>
                </c:pt>
                <c:pt idx="35">
                  <c:v>8.8000000000000007</c:v>
                </c:pt>
                <c:pt idx="36">
                  <c:v>9.6</c:v>
                </c:pt>
                <c:pt idx="37">
                  <c:v>9.5</c:v>
                </c:pt>
                <c:pt idx="38">
                  <c:v>9.5</c:v>
                </c:pt>
                <c:pt idx="39">
                  <c:v>9.6</c:v>
                </c:pt>
                <c:pt idx="40">
                  <c:v>9.6</c:v>
                </c:pt>
                <c:pt idx="41">
                  <c:v>9.4</c:v>
                </c:pt>
                <c:pt idx="42">
                  <c:v>9</c:v>
                </c:pt>
                <c:pt idx="43">
                  <c:v>8.2000000000000011</c:v>
                </c:pt>
                <c:pt idx="44">
                  <c:v>7.2</c:v>
                </c:pt>
                <c:pt idx="45">
                  <c:v>7.2</c:v>
                </c:pt>
                <c:pt idx="46">
                  <c:v>6.8</c:v>
                </c:pt>
              </c:numCache>
            </c:numRef>
          </c:val>
        </c:ser>
        <c:ser>
          <c:idx val="1"/>
          <c:order val="1"/>
          <c:tx>
            <c:strRef>
              <c:f>Chart6!$G$2</c:f>
              <c:strCache>
                <c:ptCount val="1"/>
                <c:pt idx="0">
                  <c:v>Ставка рефинансирования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Chart6!$E$4:$E$50</c:f>
              <c:numCache>
                <c:formatCode>dd\.mm\.yyyy</c:formatCode>
                <c:ptCount val="47"/>
                <c:pt idx="0">
                  <c:v>39478</c:v>
                </c:pt>
                <c:pt idx="1">
                  <c:v>39507</c:v>
                </c:pt>
                <c:pt idx="2">
                  <c:v>39538</c:v>
                </c:pt>
                <c:pt idx="3">
                  <c:v>39568</c:v>
                </c:pt>
                <c:pt idx="4">
                  <c:v>39599</c:v>
                </c:pt>
                <c:pt idx="5">
                  <c:v>39629</c:v>
                </c:pt>
                <c:pt idx="6">
                  <c:v>39660</c:v>
                </c:pt>
                <c:pt idx="7">
                  <c:v>39691</c:v>
                </c:pt>
                <c:pt idx="8">
                  <c:v>39721</c:v>
                </c:pt>
                <c:pt idx="9">
                  <c:v>39752</c:v>
                </c:pt>
                <c:pt idx="10">
                  <c:v>39782</c:v>
                </c:pt>
                <c:pt idx="11">
                  <c:v>39813</c:v>
                </c:pt>
                <c:pt idx="12">
                  <c:v>39844</c:v>
                </c:pt>
                <c:pt idx="13">
                  <c:v>39872</c:v>
                </c:pt>
                <c:pt idx="14">
                  <c:v>39903</c:v>
                </c:pt>
                <c:pt idx="15">
                  <c:v>39933</c:v>
                </c:pt>
                <c:pt idx="16">
                  <c:v>39964</c:v>
                </c:pt>
                <c:pt idx="17">
                  <c:v>39994</c:v>
                </c:pt>
                <c:pt idx="18">
                  <c:v>40025</c:v>
                </c:pt>
                <c:pt idx="19">
                  <c:v>40056</c:v>
                </c:pt>
                <c:pt idx="20">
                  <c:v>40086</c:v>
                </c:pt>
                <c:pt idx="21">
                  <c:v>40117</c:v>
                </c:pt>
                <c:pt idx="22">
                  <c:v>40147</c:v>
                </c:pt>
                <c:pt idx="23">
                  <c:v>40178</c:v>
                </c:pt>
                <c:pt idx="24">
                  <c:v>40209</c:v>
                </c:pt>
                <c:pt idx="25">
                  <c:v>40237</c:v>
                </c:pt>
                <c:pt idx="26">
                  <c:v>40268</c:v>
                </c:pt>
                <c:pt idx="27">
                  <c:v>40298</c:v>
                </c:pt>
                <c:pt idx="28">
                  <c:v>40329</c:v>
                </c:pt>
                <c:pt idx="29">
                  <c:v>40359</c:v>
                </c:pt>
                <c:pt idx="30">
                  <c:v>40390</c:v>
                </c:pt>
                <c:pt idx="31">
                  <c:v>40421</c:v>
                </c:pt>
                <c:pt idx="32">
                  <c:v>40451</c:v>
                </c:pt>
                <c:pt idx="33">
                  <c:v>40482</c:v>
                </c:pt>
                <c:pt idx="34">
                  <c:v>40512</c:v>
                </c:pt>
                <c:pt idx="35">
                  <c:v>40543</c:v>
                </c:pt>
                <c:pt idx="36">
                  <c:v>40574</c:v>
                </c:pt>
                <c:pt idx="37">
                  <c:v>40602</c:v>
                </c:pt>
                <c:pt idx="38">
                  <c:v>40633</c:v>
                </c:pt>
                <c:pt idx="39">
                  <c:v>40663</c:v>
                </c:pt>
                <c:pt idx="40">
                  <c:v>40694</c:v>
                </c:pt>
                <c:pt idx="41">
                  <c:v>40724</c:v>
                </c:pt>
                <c:pt idx="42">
                  <c:v>40755</c:v>
                </c:pt>
                <c:pt idx="43">
                  <c:v>40786</c:v>
                </c:pt>
                <c:pt idx="44">
                  <c:v>40816</c:v>
                </c:pt>
                <c:pt idx="45">
                  <c:v>40847</c:v>
                </c:pt>
                <c:pt idx="46">
                  <c:v>40877</c:v>
                </c:pt>
              </c:numCache>
            </c:numRef>
          </c:cat>
          <c:val>
            <c:numRef>
              <c:f>Chart6!$G$4:$G$50</c:f>
              <c:numCache>
                <c:formatCode>0.0</c:formatCode>
                <c:ptCount val="47"/>
                <c:pt idx="0">
                  <c:v>10</c:v>
                </c:pt>
                <c:pt idx="1">
                  <c:v>10.25</c:v>
                </c:pt>
                <c:pt idx="2">
                  <c:v>10.25</c:v>
                </c:pt>
                <c:pt idx="3">
                  <c:v>10.5</c:v>
                </c:pt>
                <c:pt idx="4">
                  <c:v>10.5</c:v>
                </c:pt>
                <c:pt idx="5">
                  <c:v>10.75</c:v>
                </c:pt>
                <c:pt idx="6">
                  <c:v>11</c:v>
                </c:pt>
                <c:pt idx="7">
                  <c:v>11</c:v>
                </c:pt>
                <c:pt idx="8">
                  <c:v>11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13</c:v>
                </c:pt>
                <c:pt idx="13">
                  <c:v>13</c:v>
                </c:pt>
                <c:pt idx="14">
                  <c:v>13</c:v>
                </c:pt>
                <c:pt idx="15">
                  <c:v>12.5</c:v>
                </c:pt>
                <c:pt idx="16">
                  <c:v>12</c:v>
                </c:pt>
                <c:pt idx="17">
                  <c:v>11.5</c:v>
                </c:pt>
                <c:pt idx="18">
                  <c:v>11</c:v>
                </c:pt>
                <c:pt idx="19">
                  <c:v>10.75</c:v>
                </c:pt>
                <c:pt idx="20">
                  <c:v>10</c:v>
                </c:pt>
                <c:pt idx="21">
                  <c:v>9.5</c:v>
                </c:pt>
                <c:pt idx="22">
                  <c:v>9</c:v>
                </c:pt>
                <c:pt idx="23">
                  <c:v>8.75</c:v>
                </c:pt>
                <c:pt idx="24">
                  <c:v>8.75</c:v>
                </c:pt>
                <c:pt idx="25">
                  <c:v>8.5</c:v>
                </c:pt>
                <c:pt idx="26">
                  <c:v>8.25</c:v>
                </c:pt>
                <c:pt idx="27">
                  <c:v>8</c:v>
                </c:pt>
                <c:pt idx="28">
                  <c:v>8</c:v>
                </c:pt>
                <c:pt idx="29">
                  <c:v>7.75</c:v>
                </c:pt>
                <c:pt idx="30">
                  <c:v>7.75</c:v>
                </c:pt>
                <c:pt idx="31">
                  <c:v>7.75</c:v>
                </c:pt>
                <c:pt idx="32">
                  <c:v>7.75</c:v>
                </c:pt>
                <c:pt idx="33">
                  <c:v>7.75</c:v>
                </c:pt>
                <c:pt idx="34">
                  <c:v>7.75</c:v>
                </c:pt>
                <c:pt idx="35">
                  <c:v>7.75</c:v>
                </c:pt>
                <c:pt idx="36">
                  <c:v>7.75</c:v>
                </c:pt>
                <c:pt idx="37">
                  <c:v>8</c:v>
                </c:pt>
                <c:pt idx="38">
                  <c:v>8</c:v>
                </c:pt>
                <c:pt idx="39">
                  <c:v>8</c:v>
                </c:pt>
                <c:pt idx="40">
                  <c:v>8.25</c:v>
                </c:pt>
                <c:pt idx="41">
                  <c:v>8.25</c:v>
                </c:pt>
                <c:pt idx="42">
                  <c:v>8.25</c:v>
                </c:pt>
                <c:pt idx="43">
                  <c:v>8.25</c:v>
                </c:pt>
                <c:pt idx="44">
                  <c:v>8.25</c:v>
                </c:pt>
                <c:pt idx="45">
                  <c:v>8.25</c:v>
                </c:pt>
                <c:pt idx="46">
                  <c:v>8.25</c:v>
                </c:pt>
              </c:numCache>
            </c:numRef>
          </c:val>
        </c:ser>
        <c:marker val="1"/>
        <c:axId val="64905984"/>
        <c:axId val="64907520"/>
      </c:lineChart>
      <c:dateAx>
        <c:axId val="64905984"/>
        <c:scaling>
          <c:orientation val="minMax"/>
        </c:scaling>
        <c:axPos val="b"/>
        <c:numFmt formatCode="mmm/yyyy" sourceLinked="0"/>
        <c:tickLblPos val="nextTo"/>
        <c:crossAx val="64907520"/>
        <c:crosses val="autoZero"/>
        <c:auto val="1"/>
        <c:lblOffset val="100"/>
      </c:dateAx>
      <c:valAx>
        <c:axId val="64907520"/>
        <c:scaling>
          <c:orientation val="minMax"/>
          <c:min val="4"/>
        </c:scaling>
        <c:axPos val="l"/>
        <c:majorGridlines>
          <c:spPr>
            <a:ln>
              <a:prstDash val="sysDash"/>
            </a:ln>
          </c:spPr>
        </c:majorGridlines>
        <c:numFmt formatCode="0.0&quot;%&quot;" sourceLinked="0"/>
        <c:tickLblPos val="nextTo"/>
        <c:crossAx val="649059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6884935967027307"/>
          <c:y val="9.6164836698261369E-2"/>
          <c:w val="0.67904699101443033"/>
          <c:h val="6.7982085287789595E-2"/>
        </c:manualLayout>
      </c:layout>
    </c:legend>
    <c:plotVisOnly val="1"/>
  </c:chart>
  <c:spPr>
    <a:ln>
      <a:noFill/>
    </a:ln>
  </c:spPr>
  <c:txPr>
    <a:bodyPr/>
    <a:lstStyle/>
    <a:p>
      <a:pPr>
        <a:defRPr sz="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8351706036745433E-2"/>
          <c:y val="2.8252405949256338E-2"/>
          <c:w val="0.90891010498687652"/>
          <c:h val="0.75767315543890912"/>
        </c:manualLayout>
      </c:layout>
      <c:lineChart>
        <c:grouping val="standard"/>
        <c:ser>
          <c:idx val="0"/>
          <c:order val="0"/>
          <c:tx>
            <c:strRef>
              <c:f>chart11!$E$1</c:f>
              <c:strCache>
                <c:ptCount val="1"/>
                <c:pt idx="0">
                  <c:v>Цена нефти Brent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chart11!$D$4:$D$564</c:f>
              <c:numCache>
                <c:formatCode>dd/mm/yyyy</c:formatCode>
                <c:ptCount val="561"/>
                <c:pt idx="0">
                  <c:v>40886</c:v>
                </c:pt>
                <c:pt idx="1">
                  <c:v>40879</c:v>
                </c:pt>
                <c:pt idx="2">
                  <c:v>40872</c:v>
                </c:pt>
                <c:pt idx="3">
                  <c:v>40865</c:v>
                </c:pt>
                <c:pt idx="4">
                  <c:v>40858</c:v>
                </c:pt>
                <c:pt idx="5">
                  <c:v>40851</c:v>
                </c:pt>
                <c:pt idx="6">
                  <c:v>40844</c:v>
                </c:pt>
                <c:pt idx="7">
                  <c:v>40837</c:v>
                </c:pt>
                <c:pt idx="8">
                  <c:v>40830</c:v>
                </c:pt>
                <c:pt idx="9">
                  <c:v>40823</c:v>
                </c:pt>
                <c:pt idx="10">
                  <c:v>40816</c:v>
                </c:pt>
                <c:pt idx="11">
                  <c:v>40809</c:v>
                </c:pt>
                <c:pt idx="12">
                  <c:v>40802</c:v>
                </c:pt>
                <c:pt idx="13">
                  <c:v>40795</c:v>
                </c:pt>
                <c:pt idx="14">
                  <c:v>40788</c:v>
                </c:pt>
                <c:pt idx="15">
                  <c:v>40781</c:v>
                </c:pt>
                <c:pt idx="16">
                  <c:v>40774</c:v>
                </c:pt>
                <c:pt idx="17">
                  <c:v>40767</c:v>
                </c:pt>
                <c:pt idx="18">
                  <c:v>40760</c:v>
                </c:pt>
                <c:pt idx="19">
                  <c:v>40753</c:v>
                </c:pt>
                <c:pt idx="20">
                  <c:v>40746</c:v>
                </c:pt>
                <c:pt idx="21">
                  <c:v>40739</c:v>
                </c:pt>
                <c:pt idx="22">
                  <c:v>40732</c:v>
                </c:pt>
                <c:pt idx="23">
                  <c:v>40725</c:v>
                </c:pt>
                <c:pt idx="24">
                  <c:v>40718</c:v>
                </c:pt>
                <c:pt idx="25">
                  <c:v>40711</c:v>
                </c:pt>
                <c:pt idx="26">
                  <c:v>40704</c:v>
                </c:pt>
                <c:pt idx="27">
                  <c:v>40697</c:v>
                </c:pt>
                <c:pt idx="28">
                  <c:v>40690</c:v>
                </c:pt>
                <c:pt idx="29">
                  <c:v>40683</c:v>
                </c:pt>
                <c:pt idx="30">
                  <c:v>40676</c:v>
                </c:pt>
                <c:pt idx="31">
                  <c:v>40669</c:v>
                </c:pt>
                <c:pt idx="32">
                  <c:v>40662</c:v>
                </c:pt>
                <c:pt idx="33">
                  <c:v>40655</c:v>
                </c:pt>
                <c:pt idx="34">
                  <c:v>40648</c:v>
                </c:pt>
                <c:pt idx="35">
                  <c:v>40641</c:v>
                </c:pt>
                <c:pt idx="36">
                  <c:v>40634</c:v>
                </c:pt>
                <c:pt idx="37">
                  <c:v>40627</c:v>
                </c:pt>
                <c:pt idx="38">
                  <c:v>40620</c:v>
                </c:pt>
                <c:pt idx="39">
                  <c:v>40613</c:v>
                </c:pt>
                <c:pt idx="40">
                  <c:v>40606</c:v>
                </c:pt>
                <c:pt idx="41">
                  <c:v>40599</c:v>
                </c:pt>
                <c:pt idx="42">
                  <c:v>40592</c:v>
                </c:pt>
                <c:pt idx="43">
                  <c:v>40585</c:v>
                </c:pt>
                <c:pt idx="44">
                  <c:v>40578</c:v>
                </c:pt>
                <c:pt idx="45">
                  <c:v>40571</c:v>
                </c:pt>
                <c:pt idx="46">
                  <c:v>40564</c:v>
                </c:pt>
                <c:pt idx="47">
                  <c:v>40557</c:v>
                </c:pt>
                <c:pt idx="48">
                  <c:v>40550</c:v>
                </c:pt>
                <c:pt idx="49">
                  <c:v>40543</c:v>
                </c:pt>
                <c:pt idx="50">
                  <c:v>40536</c:v>
                </c:pt>
                <c:pt idx="51">
                  <c:v>40529</c:v>
                </c:pt>
                <c:pt idx="52">
                  <c:v>40522</c:v>
                </c:pt>
                <c:pt idx="53">
                  <c:v>40515</c:v>
                </c:pt>
                <c:pt idx="54">
                  <c:v>40508</c:v>
                </c:pt>
                <c:pt idx="55">
                  <c:v>40501</c:v>
                </c:pt>
                <c:pt idx="56">
                  <c:v>40494</c:v>
                </c:pt>
                <c:pt idx="57">
                  <c:v>40487</c:v>
                </c:pt>
                <c:pt idx="58">
                  <c:v>40480</c:v>
                </c:pt>
                <c:pt idx="59">
                  <c:v>40473</c:v>
                </c:pt>
                <c:pt idx="60">
                  <c:v>40466</c:v>
                </c:pt>
                <c:pt idx="61">
                  <c:v>40459</c:v>
                </c:pt>
                <c:pt idx="62">
                  <c:v>40452</c:v>
                </c:pt>
                <c:pt idx="63">
                  <c:v>40445</c:v>
                </c:pt>
                <c:pt idx="64">
                  <c:v>40438</c:v>
                </c:pt>
                <c:pt idx="65">
                  <c:v>40431</c:v>
                </c:pt>
                <c:pt idx="66">
                  <c:v>40424</c:v>
                </c:pt>
                <c:pt idx="67">
                  <c:v>40417</c:v>
                </c:pt>
                <c:pt idx="68">
                  <c:v>40410</c:v>
                </c:pt>
                <c:pt idx="69">
                  <c:v>40403</c:v>
                </c:pt>
                <c:pt idx="70">
                  <c:v>40396</c:v>
                </c:pt>
                <c:pt idx="71">
                  <c:v>40389</c:v>
                </c:pt>
                <c:pt idx="72">
                  <c:v>40382</c:v>
                </c:pt>
                <c:pt idx="73">
                  <c:v>40375</c:v>
                </c:pt>
                <c:pt idx="74">
                  <c:v>40368</c:v>
                </c:pt>
                <c:pt idx="75">
                  <c:v>40361</c:v>
                </c:pt>
                <c:pt idx="76">
                  <c:v>40354</c:v>
                </c:pt>
                <c:pt idx="77">
                  <c:v>40347</c:v>
                </c:pt>
                <c:pt idx="78">
                  <c:v>40340</c:v>
                </c:pt>
                <c:pt idx="79">
                  <c:v>40333</c:v>
                </c:pt>
                <c:pt idx="80">
                  <c:v>40326</c:v>
                </c:pt>
                <c:pt idx="81">
                  <c:v>40319</c:v>
                </c:pt>
                <c:pt idx="82">
                  <c:v>40312</c:v>
                </c:pt>
                <c:pt idx="83">
                  <c:v>40305</c:v>
                </c:pt>
                <c:pt idx="84">
                  <c:v>40298</c:v>
                </c:pt>
                <c:pt idx="85">
                  <c:v>40291</c:v>
                </c:pt>
                <c:pt idx="86">
                  <c:v>40284</c:v>
                </c:pt>
                <c:pt idx="87">
                  <c:v>40277</c:v>
                </c:pt>
                <c:pt idx="88">
                  <c:v>40270</c:v>
                </c:pt>
                <c:pt idx="89">
                  <c:v>40263</c:v>
                </c:pt>
                <c:pt idx="90">
                  <c:v>40256</c:v>
                </c:pt>
                <c:pt idx="91">
                  <c:v>40249</c:v>
                </c:pt>
                <c:pt idx="92">
                  <c:v>40242</c:v>
                </c:pt>
                <c:pt idx="93">
                  <c:v>40235</c:v>
                </c:pt>
                <c:pt idx="94">
                  <c:v>40228</c:v>
                </c:pt>
                <c:pt idx="95">
                  <c:v>40221</c:v>
                </c:pt>
                <c:pt idx="96">
                  <c:v>40214</c:v>
                </c:pt>
                <c:pt idx="97">
                  <c:v>40207</c:v>
                </c:pt>
                <c:pt idx="98">
                  <c:v>40200</c:v>
                </c:pt>
                <c:pt idx="99">
                  <c:v>40193</c:v>
                </c:pt>
                <c:pt idx="100">
                  <c:v>40186</c:v>
                </c:pt>
                <c:pt idx="101">
                  <c:v>40179</c:v>
                </c:pt>
                <c:pt idx="102">
                  <c:v>40172</c:v>
                </c:pt>
                <c:pt idx="103">
                  <c:v>40165</c:v>
                </c:pt>
                <c:pt idx="104">
                  <c:v>40158</c:v>
                </c:pt>
                <c:pt idx="105">
                  <c:v>40151</c:v>
                </c:pt>
                <c:pt idx="106">
                  <c:v>40144</c:v>
                </c:pt>
                <c:pt idx="107">
                  <c:v>40137</c:v>
                </c:pt>
                <c:pt idx="108">
                  <c:v>40130</c:v>
                </c:pt>
                <c:pt idx="109">
                  <c:v>40123</c:v>
                </c:pt>
                <c:pt idx="110">
                  <c:v>40116</c:v>
                </c:pt>
                <c:pt idx="111">
                  <c:v>40109</c:v>
                </c:pt>
                <c:pt idx="112">
                  <c:v>40102</c:v>
                </c:pt>
                <c:pt idx="113">
                  <c:v>40095</c:v>
                </c:pt>
                <c:pt idx="114">
                  <c:v>40088</c:v>
                </c:pt>
                <c:pt idx="115">
                  <c:v>40081</c:v>
                </c:pt>
                <c:pt idx="116">
                  <c:v>40074</c:v>
                </c:pt>
                <c:pt idx="117">
                  <c:v>40067</c:v>
                </c:pt>
                <c:pt idx="118">
                  <c:v>40060</c:v>
                </c:pt>
                <c:pt idx="119">
                  <c:v>40053</c:v>
                </c:pt>
                <c:pt idx="120">
                  <c:v>40046</c:v>
                </c:pt>
                <c:pt idx="121">
                  <c:v>40039</c:v>
                </c:pt>
                <c:pt idx="122">
                  <c:v>40032</c:v>
                </c:pt>
                <c:pt idx="123">
                  <c:v>40025</c:v>
                </c:pt>
                <c:pt idx="124">
                  <c:v>40018</c:v>
                </c:pt>
                <c:pt idx="125">
                  <c:v>40011</c:v>
                </c:pt>
                <c:pt idx="126">
                  <c:v>40004</c:v>
                </c:pt>
                <c:pt idx="127">
                  <c:v>39997</c:v>
                </c:pt>
                <c:pt idx="128">
                  <c:v>39990</c:v>
                </c:pt>
                <c:pt idx="129">
                  <c:v>39983</c:v>
                </c:pt>
                <c:pt idx="130">
                  <c:v>39976</c:v>
                </c:pt>
                <c:pt idx="131">
                  <c:v>39969</c:v>
                </c:pt>
                <c:pt idx="132">
                  <c:v>39962</c:v>
                </c:pt>
                <c:pt idx="133">
                  <c:v>39955</c:v>
                </c:pt>
                <c:pt idx="134">
                  <c:v>39948</c:v>
                </c:pt>
                <c:pt idx="135">
                  <c:v>39941</c:v>
                </c:pt>
                <c:pt idx="136">
                  <c:v>39934</c:v>
                </c:pt>
                <c:pt idx="137">
                  <c:v>39927</c:v>
                </c:pt>
                <c:pt idx="138">
                  <c:v>39920</c:v>
                </c:pt>
                <c:pt idx="139">
                  <c:v>39913</c:v>
                </c:pt>
                <c:pt idx="140">
                  <c:v>39906</c:v>
                </c:pt>
                <c:pt idx="141">
                  <c:v>39899</c:v>
                </c:pt>
                <c:pt idx="142">
                  <c:v>39892</c:v>
                </c:pt>
                <c:pt idx="143">
                  <c:v>39885</c:v>
                </c:pt>
                <c:pt idx="144">
                  <c:v>39878</c:v>
                </c:pt>
                <c:pt idx="145">
                  <c:v>39871</c:v>
                </c:pt>
                <c:pt idx="146">
                  <c:v>39864</c:v>
                </c:pt>
                <c:pt idx="147">
                  <c:v>39857</c:v>
                </c:pt>
                <c:pt idx="148">
                  <c:v>39850</c:v>
                </c:pt>
                <c:pt idx="149">
                  <c:v>39843</c:v>
                </c:pt>
                <c:pt idx="150">
                  <c:v>39836</c:v>
                </c:pt>
                <c:pt idx="151">
                  <c:v>39829</c:v>
                </c:pt>
                <c:pt idx="152">
                  <c:v>39822</c:v>
                </c:pt>
                <c:pt idx="153">
                  <c:v>39815</c:v>
                </c:pt>
                <c:pt idx="154">
                  <c:v>39808</c:v>
                </c:pt>
                <c:pt idx="155">
                  <c:v>39801</c:v>
                </c:pt>
                <c:pt idx="156">
                  <c:v>39794</c:v>
                </c:pt>
                <c:pt idx="157">
                  <c:v>39787</c:v>
                </c:pt>
                <c:pt idx="158">
                  <c:v>39780</c:v>
                </c:pt>
                <c:pt idx="159">
                  <c:v>39773</c:v>
                </c:pt>
                <c:pt idx="160">
                  <c:v>39766</c:v>
                </c:pt>
                <c:pt idx="161">
                  <c:v>39759</c:v>
                </c:pt>
                <c:pt idx="162">
                  <c:v>39752</c:v>
                </c:pt>
                <c:pt idx="163">
                  <c:v>39745</c:v>
                </c:pt>
                <c:pt idx="164">
                  <c:v>39738</c:v>
                </c:pt>
                <c:pt idx="165">
                  <c:v>39731</c:v>
                </c:pt>
                <c:pt idx="166">
                  <c:v>39724</c:v>
                </c:pt>
                <c:pt idx="167">
                  <c:v>39717</c:v>
                </c:pt>
                <c:pt idx="168">
                  <c:v>39710</c:v>
                </c:pt>
                <c:pt idx="169">
                  <c:v>39703</c:v>
                </c:pt>
                <c:pt idx="170">
                  <c:v>39696</c:v>
                </c:pt>
                <c:pt idx="171">
                  <c:v>39689</c:v>
                </c:pt>
                <c:pt idx="172">
                  <c:v>39682</c:v>
                </c:pt>
                <c:pt idx="173">
                  <c:v>39675</c:v>
                </c:pt>
                <c:pt idx="174">
                  <c:v>39668</c:v>
                </c:pt>
                <c:pt idx="175">
                  <c:v>39661</c:v>
                </c:pt>
                <c:pt idx="176">
                  <c:v>39654</c:v>
                </c:pt>
                <c:pt idx="177">
                  <c:v>39647</c:v>
                </c:pt>
                <c:pt idx="178">
                  <c:v>39640</c:v>
                </c:pt>
                <c:pt idx="179">
                  <c:v>39633</c:v>
                </c:pt>
                <c:pt idx="180">
                  <c:v>39626</c:v>
                </c:pt>
                <c:pt idx="181">
                  <c:v>39619</c:v>
                </c:pt>
                <c:pt idx="182">
                  <c:v>39612</c:v>
                </c:pt>
                <c:pt idx="183">
                  <c:v>39605</c:v>
                </c:pt>
                <c:pt idx="184">
                  <c:v>39598</c:v>
                </c:pt>
                <c:pt idx="185">
                  <c:v>39591</c:v>
                </c:pt>
                <c:pt idx="186">
                  <c:v>39584</c:v>
                </c:pt>
                <c:pt idx="187">
                  <c:v>39577</c:v>
                </c:pt>
                <c:pt idx="188">
                  <c:v>39570</c:v>
                </c:pt>
                <c:pt idx="189">
                  <c:v>39563</c:v>
                </c:pt>
                <c:pt idx="190">
                  <c:v>39556</c:v>
                </c:pt>
                <c:pt idx="191">
                  <c:v>39549</c:v>
                </c:pt>
                <c:pt idx="192">
                  <c:v>39542</c:v>
                </c:pt>
                <c:pt idx="193">
                  <c:v>39535</c:v>
                </c:pt>
                <c:pt idx="194">
                  <c:v>39528</c:v>
                </c:pt>
                <c:pt idx="195">
                  <c:v>39521</c:v>
                </c:pt>
                <c:pt idx="196">
                  <c:v>39514</c:v>
                </c:pt>
                <c:pt idx="197">
                  <c:v>39507</c:v>
                </c:pt>
                <c:pt idx="198">
                  <c:v>39500</c:v>
                </c:pt>
                <c:pt idx="199">
                  <c:v>39493</c:v>
                </c:pt>
                <c:pt idx="200">
                  <c:v>39486</c:v>
                </c:pt>
                <c:pt idx="201">
                  <c:v>39479</c:v>
                </c:pt>
                <c:pt idx="202">
                  <c:v>39472</c:v>
                </c:pt>
                <c:pt idx="203">
                  <c:v>39465</c:v>
                </c:pt>
                <c:pt idx="204">
                  <c:v>39458</c:v>
                </c:pt>
                <c:pt idx="205">
                  <c:v>39451</c:v>
                </c:pt>
                <c:pt idx="206">
                  <c:v>39444</c:v>
                </c:pt>
                <c:pt idx="207">
                  <c:v>39437</c:v>
                </c:pt>
                <c:pt idx="208">
                  <c:v>39430</c:v>
                </c:pt>
                <c:pt idx="209">
                  <c:v>39423</c:v>
                </c:pt>
                <c:pt idx="210">
                  <c:v>39416</c:v>
                </c:pt>
                <c:pt idx="211">
                  <c:v>39409</c:v>
                </c:pt>
                <c:pt idx="212">
                  <c:v>39402</c:v>
                </c:pt>
                <c:pt idx="213">
                  <c:v>39395</c:v>
                </c:pt>
                <c:pt idx="214">
                  <c:v>39388</c:v>
                </c:pt>
                <c:pt idx="215">
                  <c:v>39381</c:v>
                </c:pt>
                <c:pt idx="216">
                  <c:v>39374</c:v>
                </c:pt>
                <c:pt idx="217">
                  <c:v>39367</c:v>
                </c:pt>
                <c:pt idx="218">
                  <c:v>39360</c:v>
                </c:pt>
                <c:pt idx="219">
                  <c:v>39353</c:v>
                </c:pt>
                <c:pt idx="220">
                  <c:v>39346</c:v>
                </c:pt>
                <c:pt idx="221">
                  <c:v>39339</c:v>
                </c:pt>
                <c:pt idx="222">
                  <c:v>39332</c:v>
                </c:pt>
                <c:pt idx="223">
                  <c:v>39325</c:v>
                </c:pt>
                <c:pt idx="224">
                  <c:v>39318</c:v>
                </c:pt>
                <c:pt idx="225">
                  <c:v>39311</c:v>
                </c:pt>
                <c:pt idx="226">
                  <c:v>39304</c:v>
                </c:pt>
                <c:pt idx="227">
                  <c:v>39297</c:v>
                </c:pt>
                <c:pt idx="228">
                  <c:v>39290</c:v>
                </c:pt>
                <c:pt idx="229">
                  <c:v>39283</c:v>
                </c:pt>
                <c:pt idx="230">
                  <c:v>39276</c:v>
                </c:pt>
                <c:pt idx="231">
                  <c:v>39269</c:v>
                </c:pt>
                <c:pt idx="232">
                  <c:v>39262</c:v>
                </c:pt>
                <c:pt idx="233">
                  <c:v>39255</c:v>
                </c:pt>
                <c:pt idx="234">
                  <c:v>39248</c:v>
                </c:pt>
                <c:pt idx="235">
                  <c:v>39241</c:v>
                </c:pt>
                <c:pt idx="236">
                  <c:v>39234</c:v>
                </c:pt>
                <c:pt idx="237">
                  <c:v>39227</c:v>
                </c:pt>
                <c:pt idx="238">
                  <c:v>39220</c:v>
                </c:pt>
                <c:pt idx="239">
                  <c:v>39213</c:v>
                </c:pt>
                <c:pt idx="240">
                  <c:v>39206</c:v>
                </c:pt>
                <c:pt idx="241">
                  <c:v>39199</c:v>
                </c:pt>
                <c:pt idx="242">
                  <c:v>39192</c:v>
                </c:pt>
                <c:pt idx="243">
                  <c:v>39185</c:v>
                </c:pt>
                <c:pt idx="244">
                  <c:v>39178</c:v>
                </c:pt>
                <c:pt idx="245">
                  <c:v>39171</c:v>
                </c:pt>
                <c:pt idx="246">
                  <c:v>39164</c:v>
                </c:pt>
                <c:pt idx="247">
                  <c:v>39157</c:v>
                </c:pt>
                <c:pt idx="248">
                  <c:v>39150</c:v>
                </c:pt>
                <c:pt idx="249">
                  <c:v>39143</c:v>
                </c:pt>
                <c:pt idx="250">
                  <c:v>39136</c:v>
                </c:pt>
                <c:pt idx="251">
                  <c:v>39129</c:v>
                </c:pt>
                <c:pt idx="252">
                  <c:v>39122</c:v>
                </c:pt>
                <c:pt idx="253">
                  <c:v>39115</c:v>
                </c:pt>
                <c:pt idx="254">
                  <c:v>39108</c:v>
                </c:pt>
                <c:pt idx="255">
                  <c:v>39101</c:v>
                </c:pt>
                <c:pt idx="256">
                  <c:v>39094</c:v>
                </c:pt>
                <c:pt idx="257">
                  <c:v>39087</c:v>
                </c:pt>
                <c:pt idx="258">
                  <c:v>39080</c:v>
                </c:pt>
                <c:pt idx="259">
                  <c:v>39073</c:v>
                </c:pt>
                <c:pt idx="260">
                  <c:v>39066</c:v>
                </c:pt>
                <c:pt idx="261">
                  <c:v>39059</c:v>
                </c:pt>
                <c:pt idx="262">
                  <c:v>39052</c:v>
                </c:pt>
                <c:pt idx="263">
                  <c:v>39045</c:v>
                </c:pt>
                <c:pt idx="264">
                  <c:v>39038</c:v>
                </c:pt>
                <c:pt idx="265">
                  <c:v>39031</c:v>
                </c:pt>
                <c:pt idx="266">
                  <c:v>39024</c:v>
                </c:pt>
                <c:pt idx="267">
                  <c:v>39017</c:v>
                </c:pt>
                <c:pt idx="268">
                  <c:v>39010</c:v>
                </c:pt>
                <c:pt idx="269">
                  <c:v>39003</c:v>
                </c:pt>
                <c:pt idx="270">
                  <c:v>38996</c:v>
                </c:pt>
                <c:pt idx="271">
                  <c:v>38989</c:v>
                </c:pt>
                <c:pt idx="272">
                  <c:v>38982</c:v>
                </c:pt>
                <c:pt idx="273">
                  <c:v>38975</c:v>
                </c:pt>
                <c:pt idx="274">
                  <c:v>38968</c:v>
                </c:pt>
                <c:pt idx="275">
                  <c:v>38961</c:v>
                </c:pt>
                <c:pt idx="276">
                  <c:v>38954</c:v>
                </c:pt>
                <c:pt idx="277">
                  <c:v>38947</c:v>
                </c:pt>
                <c:pt idx="278">
                  <c:v>38940</c:v>
                </c:pt>
                <c:pt idx="279">
                  <c:v>38933</c:v>
                </c:pt>
                <c:pt idx="280">
                  <c:v>38926</c:v>
                </c:pt>
                <c:pt idx="281">
                  <c:v>38919</c:v>
                </c:pt>
                <c:pt idx="282">
                  <c:v>38912</c:v>
                </c:pt>
                <c:pt idx="283">
                  <c:v>38905</c:v>
                </c:pt>
                <c:pt idx="284">
                  <c:v>38898</c:v>
                </c:pt>
                <c:pt idx="285">
                  <c:v>38891</c:v>
                </c:pt>
                <c:pt idx="286">
                  <c:v>38884</c:v>
                </c:pt>
                <c:pt idx="287">
                  <c:v>38877</c:v>
                </c:pt>
                <c:pt idx="288">
                  <c:v>38870</c:v>
                </c:pt>
                <c:pt idx="289">
                  <c:v>38863</c:v>
                </c:pt>
                <c:pt idx="290">
                  <c:v>38856</c:v>
                </c:pt>
                <c:pt idx="291">
                  <c:v>38849</c:v>
                </c:pt>
                <c:pt idx="292">
                  <c:v>38842</c:v>
                </c:pt>
                <c:pt idx="293">
                  <c:v>38835</c:v>
                </c:pt>
                <c:pt idx="294">
                  <c:v>38828</c:v>
                </c:pt>
                <c:pt idx="295">
                  <c:v>38821</c:v>
                </c:pt>
                <c:pt idx="296">
                  <c:v>38814</c:v>
                </c:pt>
                <c:pt idx="297">
                  <c:v>38807</c:v>
                </c:pt>
                <c:pt idx="298">
                  <c:v>38800</c:v>
                </c:pt>
                <c:pt idx="299">
                  <c:v>38793</c:v>
                </c:pt>
                <c:pt idx="300">
                  <c:v>38786</c:v>
                </c:pt>
                <c:pt idx="301">
                  <c:v>38779</c:v>
                </c:pt>
                <c:pt idx="302">
                  <c:v>38772</c:v>
                </c:pt>
                <c:pt idx="303">
                  <c:v>38765</c:v>
                </c:pt>
                <c:pt idx="304">
                  <c:v>38758</c:v>
                </c:pt>
                <c:pt idx="305">
                  <c:v>38751</c:v>
                </c:pt>
                <c:pt idx="306">
                  <c:v>38744</c:v>
                </c:pt>
                <c:pt idx="307">
                  <c:v>38737</c:v>
                </c:pt>
                <c:pt idx="308">
                  <c:v>38730</c:v>
                </c:pt>
                <c:pt idx="309">
                  <c:v>38723</c:v>
                </c:pt>
                <c:pt idx="310">
                  <c:v>38716</c:v>
                </c:pt>
                <c:pt idx="311">
                  <c:v>38709</c:v>
                </c:pt>
                <c:pt idx="312">
                  <c:v>38702</c:v>
                </c:pt>
                <c:pt idx="313">
                  <c:v>38695</c:v>
                </c:pt>
                <c:pt idx="314">
                  <c:v>38688</c:v>
                </c:pt>
                <c:pt idx="315">
                  <c:v>38681</c:v>
                </c:pt>
                <c:pt idx="316">
                  <c:v>38674</c:v>
                </c:pt>
                <c:pt idx="317">
                  <c:v>38667</c:v>
                </c:pt>
                <c:pt idx="318">
                  <c:v>38660</c:v>
                </c:pt>
                <c:pt idx="319">
                  <c:v>38653</c:v>
                </c:pt>
                <c:pt idx="320">
                  <c:v>38646</c:v>
                </c:pt>
                <c:pt idx="321">
                  <c:v>38639</c:v>
                </c:pt>
                <c:pt idx="322">
                  <c:v>38632</c:v>
                </c:pt>
                <c:pt idx="323">
                  <c:v>38625</c:v>
                </c:pt>
                <c:pt idx="324">
                  <c:v>38618</c:v>
                </c:pt>
                <c:pt idx="325">
                  <c:v>38611</c:v>
                </c:pt>
                <c:pt idx="326">
                  <c:v>38604</c:v>
                </c:pt>
                <c:pt idx="327">
                  <c:v>38597</c:v>
                </c:pt>
                <c:pt idx="328">
                  <c:v>38590</c:v>
                </c:pt>
                <c:pt idx="329">
                  <c:v>38583</c:v>
                </c:pt>
                <c:pt idx="330">
                  <c:v>38576</c:v>
                </c:pt>
                <c:pt idx="331">
                  <c:v>38569</c:v>
                </c:pt>
                <c:pt idx="332">
                  <c:v>38562</c:v>
                </c:pt>
                <c:pt idx="333">
                  <c:v>38555</c:v>
                </c:pt>
                <c:pt idx="334">
                  <c:v>38548</c:v>
                </c:pt>
                <c:pt idx="335">
                  <c:v>38541</c:v>
                </c:pt>
                <c:pt idx="336">
                  <c:v>38534</c:v>
                </c:pt>
                <c:pt idx="337">
                  <c:v>38527</c:v>
                </c:pt>
                <c:pt idx="338">
                  <c:v>38520</c:v>
                </c:pt>
                <c:pt idx="339">
                  <c:v>38513</c:v>
                </c:pt>
                <c:pt idx="340">
                  <c:v>38506</c:v>
                </c:pt>
                <c:pt idx="341">
                  <c:v>38499</c:v>
                </c:pt>
                <c:pt idx="342">
                  <c:v>38492</c:v>
                </c:pt>
                <c:pt idx="343">
                  <c:v>38485</c:v>
                </c:pt>
                <c:pt idx="344">
                  <c:v>38478</c:v>
                </c:pt>
                <c:pt idx="345">
                  <c:v>38471</c:v>
                </c:pt>
                <c:pt idx="346">
                  <c:v>38464</c:v>
                </c:pt>
                <c:pt idx="347">
                  <c:v>38457</c:v>
                </c:pt>
                <c:pt idx="348">
                  <c:v>38450</c:v>
                </c:pt>
                <c:pt idx="349">
                  <c:v>38443</c:v>
                </c:pt>
                <c:pt idx="350">
                  <c:v>38436</c:v>
                </c:pt>
                <c:pt idx="351">
                  <c:v>38429</c:v>
                </c:pt>
                <c:pt idx="352">
                  <c:v>38422</c:v>
                </c:pt>
                <c:pt idx="353">
                  <c:v>38415</c:v>
                </c:pt>
                <c:pt idx="354">
                  <c:v>38408</c:v>
                </c:pt>
                <c:pt idx="355">
                  <c:v>38401</c:v>
                </c:pt>
                <c:pt idx="356">
                  <c:v>38394</c:v>
                </c:pt>
                <c:pt idx="357">
                  <c:v>38387</c:v>
                </c:pt>
                <c:pt idx="358">
                  <c:v>38380</c:v>
                </c:pt>
                <c:pt idx="359">
                  <c:v>38373</c:v>
                </c:pt>
                <c:pt idx="360">
                  <c:v>38366</c:v>
                </c:pt>
                <c:pt idx="361">
                  <c:v>38359</c:v>
                </c:pt>
                <c:pt idx="362">
                  <c:v>38352</c:v>
                </c:pt>
                <c:pt idx="363">
                  <c:v>38345</c:v>
                </c:pt>
                <c:pt idx="364">
                  <c:v>38338</c:v>
                </c:pt>
                <c:pt idx="365">
                  <c:v>38331</c:v>
                </c:pt>
                <c:pt idx="366">
                  <c:v>38324</c:v>
                </c:pt>
                <c:pt idx="367">
                  <c:v>38317</c:v>
                </c:pt>
                <c:pt idx="368">
                  <c:v>38310</c:v>
                </c:pt>
                <c:pt idx="369">
                  <c:v>38303</c:v>
                </c:pt>
                <c:pt idx="370">
                  <c:v>38296</c:v>
                </c:pt>
                <c:pt idx="371">
                  <c:v>38289</c:v>
                </c:pt>
                <c:pt idx="372">
                  <c:v>38282</c:v>
                </c:pt>
                <c:pt idx="373">
                  <c:v>38275</c:v>
                </c:pt>
                <c:pt idx="374">
                  <c:v>38268</c:v>
                </c:pt>
                <c:pt idx="375">
                  <c:v>38261</c:v>
                </c:pt>
                <c:pt idx="376">
                  <c:v>38254</c:v>
                </c:pt>
                <c:pt idx="377">
                  <c:v>38247</c:v>
                </c:pt>
                <c:pt idx="378">
                  <c:v>38240</c:v>
                </c:pt>
                <c:pt idx="379">
                  <c:v>38233</c:v>
                </c:pt>
                <c:pt idx="380">
                  <c:v>38226</c:v>
                </c:pt>
                <c:pt idx="381">
                  <c:v>38219</c:v>
                </c:pt>
                <c:pt idx="382">
                  <c:v>38212</c:v>
                </c:pt>
                <c:pt idx="383">
                  <c:v>38205</c:v>
                </c:pt>
                <c:pt idx="384">
                  <c:v>38198</c:v>
                </c:pt>
                <c:pt idx="385">
                  <c:v>38191</c:v>
                </c:pt>
                <c:pt idx="386">
                  <c:v>38184</c:v>
                </c:pt>
                <c:pt idx="387">
                  <c:v>38177</c:v>
                </c:pt>
                <c:pt idx="388">
                  <c:v>38170</c:v>
                </c:pt>
                <c:pt idx="389">
                  <c:v>38163</c:v>
                </c:pt>
                <c:pt idx="390">
                  <c:v>38156</c:v>
                </c:pt>
                <c:pt idx="391">
                  <c:v>38149</c:v>
                </c:pt>
                <c:pt idx="392">
                  <c:v>38142</c:v>
                </c:pt>
                <c:pt idx="393">
                  <c:v>38135</c:v>
                </c:pt>
                <c:pt idx="394">
                  <c:v>38128</c:v>
                </c:pt>
                <c:pt idx="395">
                  <c:v>38121</c:v>
                </c:pt>
                <c:pt idx="396">
                  <c:v>38114</c:v>
                </c:pt>
                <c:pt idx="397">
                  <c:v>38107</c:v>
                </c:pt>
                <c:pt idx="398">
                  <c:v>38100</c:v>
                </c:pt>
                <c:pt idx="399">
                  <c:v>38093</c:v>
                </c:pt>
                <c:pt idx="400">
                  <c:v>38086</c:v>
                </c:pt>
                <c:pt idx="401">
                  <c:v>38079</c:v>
                </c:pt>
                <c:pt idx="402">
                  <c:v>38072</c:v>
                </c:pt>
                <c:pt idx="403">
                  <c:v>38065</c:v>
                </c:pt>
                <c:pt idx="404">
                  <c:v>38058</c:v>
                </c:pt>
                <c:pt idx="405">
                  <c:v>38051</c:v>
                </c:pt>
                <c:pt idx="406">
                  <c:v>38044</c:v>
                </c:pt>
                <c:pt idx="407">
                  <c:v>38037</c:v>
                </c:pt>
                <c:pt idx="408">
                  <c:v>38030</c:v>
                </c:pt>
                <c:pt idx="409">
                  <c:v>38023</c:v>
                </c:pt>
                <c:pt idx="410">
                  <c:v>38016</c:v>
                </c:pt>
                <c:pt idx="411">
                  <c:v>38009</c:v>
                </c:pt>
                <c:pt idx="412">
                  <c:v>38002</c:v>
                </c:pt>
                <c:pt idx="413">
                  <c:v>37995</c:v>
                </c:pt>
                <c:pt idx="414">
                  <c:v>37988</c:v>
                </c:pt>
                <c:pt idx="415">
                  <c:v>37981</c:v>
                </c:pt>
                <c:pt idx="416">
                  <c:v>37974</c:v>
                </c:pt>
                <c:pt idx="417">
                  <c:v>37967</c:v>
                </c:pt>
                <c:pt idx="418">
                  <c:v>37960</c:v>
                </c:pt>
                <c:pt idx="419">
                  <c:v>37953</c:v>
                </c:pt>
                <c:pt idx="420">
                  <c:v>37946</c:v>
                </c:pt>
                <c:pt idx="421">
                  <c:v>37939</c:v>
                </c:pt>
                <c:pt idx="422">
                  <c:v>37932</c:v>
                </c:pt>
                <c:pt idx="423">
                  <c:v>37925</c:v>
                </c:pt>
                <c:pt idx="424">
                  <c:v>37918</c:v>
                </c:pt>
                <c:pt idx="425">
                  <c:v>37911</c:v>
                </c:pt>
                <c:pt idx="426">
                  <c:v>37904</c:v>
                </c:pt>
                <c:pt idx="427">
                  <c:v>37897</c:v>
                </c:pt>
                <c:pt idx="428">
                  <c:v>37890</c:v>
                </c:pt>
                <c:pt idx="429">
                  <c:v>37883</c:v>
                </c:pt>
                <c:pt idx="430">
                  <c:v>37876</c:v>
                </c:pt>
                <c:pt idx="431">
                  <c:v>37869</c:v>
                </c:pt>
                <c:pt idx="432">
                  <c:v>37862</c:v>
                </c:pt>
                <c:pt idx="433">
                  <c:v>37855</c:v>
                </c:pt>
                <c:pt idx="434">
                  <c:v>37848</c:v>
                </c:pt>
                <c:pt idx="435">
                  <c:v>37841</c:v>
                </c:pt>
                <c:pt idx="436">
                  <c:v>37834</c:v>
                </c:pt>
                <c:pt idx="437">
                  <c:v>37827</c:v>
                </c:pt>
                <c:pt idx="438">
                  <c:v>37820</c:v>
                </c:pt>
                <c:pt idx="439">
                  <c:v>37813</c:v>
                </c:pt>
                <c:pt idx="440">
                  <c:v>37806</c:v>
                </c:pt>
                <c:pt idx="441">
                  <c:v>37799</c:v>
                </c:pt>
                <c:pt idx="442">
                  <c:v>37792</c:v>
                </c:pt>
                <c:pt idx="443">
                  <c:v>37785</c:v>
                </c:pt>
                <c:pt idx="444">
                  <c:v>37778</c:v>
                </c:pt>
                <c:pt idx="445">
                  <c:v>37771</c:v>
                </c:pt>
                <c:pt idx="446">
                  <c:v>37764</c:v>
                </c:pt>
                <c:pt idx="447">
                  <c:v>37757</c:v>
                </c:pt>
                <c:pt idx="448">
                  <c:v>37750</c:v>
                </c:pt>
                <c:pt idx="449">
                  <c:v>37743</c:v>
                </c:pt>
                <c:pt idx="450">
                  <c:v>37736</c:v>
                </c:pt>
                <c:pt idx="451">
                  <c:v>37729</c:v>
                </c:pt>
                <c:pt idx="452">
                  <c:v>37722</c:v>
                </c:pt>
                <c:pt idx="453">
                  <c:v>37715</c:v>
                </c:pt>
                <c:pt idx="454">
                  <c:v>37708</c:v>
                </c:pt>
                <c:pt idx="455">
                  <c:v>37701</c:v>
                </c:pt>
                <c:pt idx="456">
                  <c:v>37694</c:v>
                </c:pt>
                <c:pt idx="457">
                  <c:v>37687</c:v>
                </c:pt>
                <c:pt idx="458">
                  <c:v>37680</c:v>
                </c:pt>
                <c:pt idx="459">
                  <c:v>37673</c:v>
                </c:pt>
                <c:pt idx="460">
                  <c:v>37666</c:v>
                </c:pt>
                <c:pt idx="461">
                  <c:v>37659</c:v>
                </c:pt>
                <c:pt idx="462">
                  <c:v>37652</c:v>
                </c:pt>
                <c:pt idx="463">
                  <c:v>37645</c:v>
                </c:pt>
                <c:pt idx="464">
                  <c:v>37638</c:v>
                </c:pt>
                <c:pt idx="465">
                  <c:v>37631</c:v>
                </c:pt>
                <c:pt idx="466">
                  <c:v>37624</c:v>
                </c:pt>
                <c:pt idx="467">
                  <c:v>37617</c:v>
                </c:pt>
                <c:pt idx="468">
                  <c:v>37610</c:v>
                </c:pt>
                <c:pt idx="469">
                  <c:v>37603</c:v>
                </c:pt>
                <c:pt idx="470">
                  <c:v>37596</c:v>
                </c:pt>
                <c:pt idx="471">
                  <c:v>37589</c:v>
                </c:pt>
                <c:pt idx="472">
                  <c:v>37582</c:v>
                </c:pt>
                <c:pt idx="473">
                  <c:v>37575</c:v>
                </c:pt>
                <c:pt idx="474">
                  <c:v>37568</c:v>
                </c:pt>
                <c:pt idx="475">
                  <c:v>37561</c:v>
                </c:pt>
                <c:pt idx="476">
                  <c:v>37554</c:v>
                </c:pt>
                <c:pt idx="477">
                  <c:v>37547</c:v>
                </c:pt>
                <c:pt idx="478">
                  <c:v>37540</c:v>
                </c:pt>
                <c:pt idx="479">
                  <c:v>37533</c:v>
                </c:pt>
                <c:pt idx="480">
                  <c:v>37526</c:v>
                </c:pt>
                <c:pt idx="481">
                  <c:v>37519</c:v>
                </c:pt>
                <c:pt idx="482">
                  <c:v>37512</c:v>
                </c:pt>
                <c:pt idx="483">
                  <c:v>37505</c:v>
                </c:pt>
                <c:pt idx="484">
                  <c:v>37498</c:v>
                </c:pt>
                <c:pt idx="485">
                  <c:v>37491</c:v>
                </c:pt>
                <c:pt idx="486">
                  <c:v>37484</c:v>
                </c:pt>
                <c:pt idx="487">
                  <c:v>37477</c:v>
                </c:pt>
                <c:pt idx="488">
                  <c:v>37470</c:v>
                </c:pt>
                <c:pt idx="489">
                  <c:v>37463</c:v>
                </c:pt>
                <c:pt idx="490">
                  <c:v>37456</c:v>
                </c:pt>
                <c:pt idx="491">
                  <c:v>37449</c:v>
                </c:pt>
                <c:pt idx="492">
                  <c:v>37442</c:v>
                </c:pt>
                <c:pt idx="493">
                  <c:v>37435</c:v>
                </c:pt>
                <c:pt idx="494">
                  <c:v>37428</c:v>
                </c:pt>
                <c:pt idx="495">
                  <c:v>37421</c:v>
                </c:pt>
                <c:pt idx="496">
                  <c:v>37414</c:v>
                </c:pt>
                <c:pt idx="497">
                  <c:v>37407</c:v>
                </c:pt>
                <c:pt idx="498">
                  <c:v>37400</c:v>
                </c:pt>
                <c:pt idx="499">
                  <c:v>37393</c:v>
                </c:pt>
                <c:pt idx="500">
                  <c:v>37386</c:v>
                </c:pt>
                <c:pt idx="501">
                  <c:v>37379</c:v>
                </c:pt>
                <c:pt idx="502">
                  <c:v>37372</c:v>
                </c:pt>
                <c:pt idx="503">
                  <c:v>37365</c:v>
                </c:pt>
                <c:pt idx="504">
                  <c:v>37358</c:v>
                </c:pt>
                <c:pt idx="505">
                  <c:v>37351</c:v>
                </c:pt>
                <c:pt idx="506">
                  <c:v>37344</c:v>
                </c:pt>
                <c:pt idx="507">
                  <c:v>37337</c:v>
                </c:pt>
                <c:pt idx="508">
                  <c:v>37330</c:v>
                </c:pt>
                <c:pt idx="509">
                  <c:v>37323</c:v>
                </c:pt>
                <c:pt idx="510">
                  <c:v>37316</c:v>
                </c:pt>
                <c:pt idx="511">
                  <c:v>37309</c:v>
                </c:pt>
                <c:pt idx="512">
                  <c:v>37302</c:v>
                </c:pt>
                <c:pt idx="513">
                  <c:v>37295</c:v>
                </c:pt>
                <c:pt idx="514">
                  <c:v>37288</c:v>
                </c:pt>
                <c:pt idx="515">
                  <c:v>37281</c:v>
                </c:pt>
                <c:pt idx="516">
                  <c:v>37274</c:v>
                </c:pt>
                <c:pt idx="517">
                  <c:v>37267</c:v>
                </c:pt>
                <c:pt idx="518">
                  <c:v>37260</c:v>
                </c:pt>
                <c:pt idx="519">
                  <c:v>37253</c:v>
                </c:pt>
                <c:pt idx="520">
                  <c:v>37246</c:v>
                </c:pt>
                <c:pt idx="521">
                  <c:v>37239</c:v>
                </c:pt>
                <c:pt idx="522">
                  <c:v>37232</c:v>
                </c:pt>
                <c:pt idx="523">
                  <c:v>37225</c:v>
                </c:pt>
                <c:pt idx="524">
                  <c:v>37218</c:v>
                </c:pt>
                <c:pt idx="525">
                  <c:v>37211</c:v>
                </c:pt>
                <c:pt idx="526">
                  <c:v>37204</c:v>
                </c:pt>
                <c:pt idx="527">
                  <c:v>37197</c:v>
                </c:pt>
                <c:pt idx="528">
                  <c:v>37190</c:v>
                </c:pt>
                <c:pt idx="529">
                  <c:v>37183</c:v>
                </c:pt>
                <c:pt idx="530">
                  <c:v>37176</c:v>
                </c:pt>
                <c:pt idx="531">
                  <c:v>37169</c:v>
                </c:pt>
                <c:pt idx="532">
                  <c:v>37162</c:v>
                </c:pt>
                <c:pt idx="533">
                  <c:v>37155</c:v>
                </c:pt>
                <c:pt idx="534">
                  <c:v>37148</c:v>
                </c:pt>
                <c:pt idx="535">
                  <c:v>37141</c:v>
                </c:pt>
                <c:pt idx="536">
                  <c:v>37134</c:v>
                </c:pt>
                <c:pt idx="537">
                  <c:v>37127</c:v>
                </c:pt>
                <c:pt idx="538">
                  <c:v>37120</c:v>
                </c:pt>
                <c:pt idx="539">
                  <c:v>37113</c:v>
                </c:pt>
                <c:pt idx="540">
                  <c:v>37106</c:v>
                </c:pt>
                <c:pt idx="541">
                  <c:v>37099</c:v>
                </c:pt>
                <c:pt idx="542">
                  <c:v>37092</c:v>
                </c:pt>
                <c:pt idx="543">
                  <c:v>37085</c:v>
                </c:pt>
                <c:pt idx="544">
                  <c:v>37078</c:v>
                </c:pt>
                <c:pt idx="545">
                  <c:v>37071</c:v>
                </c:pt>
                <c:pt idx="546">
                  <c:v>37064</c:v>
                </c:pt>
                <c:pt idx="547">
                  <c:v>37057</c:v>
                </c:pt>
                <c:pt idx="548">
                  <c:v>37050</c:v>
                </c:pt>
                <c:pt idx="549">
                  <c:v>37043</c:v>
                </c:pt>
                <c:pt idx="550">
                  <c:v>37036</c:v>
                </c:pt>
                <c:pt idx="551">
                  <c:v>37029</c:v>
                </c:pt>
                <c:pt idx="552">
                  <c:v>37022</c:v>
                </c:pt>
                <c:pt idx="553">
                  <c:v>37015</c:v>
                </c:pt>
                <c:pt idx="554">
                  <c:v>37008</c:v>
                </c:pt>
                <c:pt idx="555">
                  <c:v>37001</c:v>
                </c:pt>
                <c:pt idx="556">
                  <c:v>36994</c:v>
                </c:pt>
                <c:pt idx="557">
                  <c:v>36987</c:v>
                </c:pt>
                <c:pt idx="558">
                  <c:v>36980</c:v>
                </c:pt>
                <c:pt idx="559">
                  <c:v>36973</c:v>
                </c:pt>
                <c:pt idx="560">
                  <c:v>36966</c:v>
                </c:pt>
              </c:numCache>
            </c:numRef>
          </c:cat>
          <c:val>
            <c:numRef>
              <c:f>chart11!$E$4:$E$564</c:f>
              <c:numCache>
                <c:formatCode>General</c:formatCode>
                <c:ptCount val="561"/>
                <c:pt idx="0">
                  <c:v>108.61999999999999</c:v>
                </c:pt>
                <c:pt idx="1">
                  <c:v>109.94000000000013</c:v>
                </c:pt>
                <c:pt idx="2">
                  <c:v>106.4</c:v>
                </c:pt>
                <c:pt idx="3">
                  <c:v>107.56</c:v>
                </c:pt>
                <c:pt idx="4">
                  <c:v>114.16</c:v>
                </c:pt>
                <c:pt idx="5">
                  <c:v>111.97</c:v>
                </c:pt>
                <c:pt idx="6">
                  <c:v>109.91000000000012</c:v>
                </c:pt>
                <c:pt idx="7">
                  <c:v>109.56</c:v>
                </c:pt>
                <c:pt idx="8">
                  <c:v>114.67999999999998</c:v>
                </c:pt>
                <c:pt idx="9">
                  <c:v>105.88</c:v>
                </c:pt>
                <c:pt idx="10">
                  <c:v>102.76</c:v>
                </c:pt>
                <c:pt idx="11">
                  <c:v>103.97</c:v>
                </c:pt>
                <c:pt idx="12">
                  <c:v>112.22</c:v>
                </c:pt>
                <c:pt idx="13">
                  <c:v>112.77</c:v>
                </c:pt>
                <c:pt idx="14">
                  <c:v>112.33</c:v>
                </c:pt>
                <c:pt idx="15">
                  <c:v>111.36</c:v>
                </c:pt>
                <c:pt idx="16">
                  <c:v>108.61999999999999</c:v>
                </c:pt>
                <c:pt idx="17">
                  <c:v>108.03</c:v>
                </c:pt>
                <c:pt idx="18">
                  <c:v>109.36999999999999</c:v>
                </c:pt>
                <c:pt idx="19">
                  <c:v>116.74000000000002</c:v>
                </c:pt>
                <c:pt idx="20">
                  <c:v>118.66999999999999</c:v>
                </c:pt>
                <c:pt idx="21">
                  <c:v>117.26</c:v>
                </c:pt>
                <c:pt idx="22">
                  <c:v>118.33</c:v>
                </c:pt>
                <c:pt idx="23">
                  <c:v>111.77</c:v>
                </c:pt>
                <c:pt idx="24">
                  <c:v>105.11999999999999</c:v>
                </c:pt>
                <c:pt idx="25">
                  <c:v>113.21000000000002</c:v>
                </c:pt>
                <c:pt idx="26">
                  <c:v>118.78</c:v>
                </c:pt>
                <c:pt idx="27">
                  <c:v>115.84</c:v>
                </c:pt>
                <c:pt idx="28">
                  <c:v>115.03</c:v>
                </c:pt>
                <c:pt idx="29">
                  <c:v>112.39</c:v>
                </c:pt>
                <c:pt idx="30">
                  <c:v>113.83</c:v>
                </c:pt>
                <c:pt idx="31">
                  <c:v>109.13</c:v>
                </c:pt>
                <c:pt idx="32">
                  <c:v>125.89</c:v>
                </c:pt>
                <c:pt idx="33">
                  <c:v>123.99000000000002</c:v>
                </c:pt>
                <c:pt idx="34">
                  <c:v>123.45</c:v>
                </c:pt>
                <c:pt idx="35">
                  <c:v>126.64999999999999</c:v>
                </c:pt>
                <c:pt idx="36">
                  <c:v>118.7</c:v>
                </c:pt>
                <c:pt idx="37">
                  <c:v>115.59</c:v>
                </c:pt>
                <c:pt idx="38">
                  <c:v>113.93</c:v>
                </c:pt>
                <c:pt idx="39">
                  <c:v>113.84</c:v>
                </c:pt>
                <c:pt idx="40">
                  <c:v>115.97</c:v>
                </c:pt>
                <c:pt idx="41">
                  <c:v>112.14</c:v>
                </c:pt>
                <c:pt idx="42">
                  <c:v>102.52</c:v>
                </c:pt>
                <c:pt idx="43">
                  <c:v>101.43</c:v>
                </c:pt>
                <c:pt idx="44">
                  <c:v>99.83</c:v>
                </c:pt>
                <c:pt idx="45">
                  <c:v>99.42</c:v>
                </c:pt>
                <c:pt idx="46">
                  <c:v>97.6</c:v>
                </c:pt>
                <c:pt idx="47">
                  <c:v>98.679999999999978</c:v>
                </c:pt>
                <c:pt idx="48">
                  <c:v>93.33</c:v>
                </c:pt>
                <c:pt idx="49">
                  <c:v>94.75</c:v>
                </c:pt>
                <c:pt idx="50">
                  <c:v>93.77</c:v>
                </c:pt>
                <c:pt idx="51">
                  <c:v>91.669999999999987</c:v>
                </c:pt>
                <c:pt idx="52">
                  <c:v>90.48</c:v>
                </c:pt>
                <c:pt idx="53">
                  <c:v>91.42</c:v>
                </c:pt>
                <c:pt idx="54">
                  <c:v>85.58</c:v>
                </c:pt>
                <c:pt idx="55">
                  <c:v>84.34</c:v>
                </c:pt>
                <c:pt idx="56">
                  <c:v>86.34</c:v>
                </c:pt>
                <c:pt idx="57">
                  <c:v>88.11</c:v>
                </c:pt>
                <c:pt idx="58">
                  <c:v>83.149999999999991</c:v>
                </c:pt>
                <c:pt idx="59">
                  <c:v>82.960000000000022</c:v>
                </c:pt>
                <c:pt idx="60">
                  <c:v>82.45</c:v>
                </c:pt>
                <c:pt idx="61">
                  <c:v>84.03</c:v>
                </c:pt>
                <c:pt idx="62">
                  <c:v>83.75</c:v>
                </c:pt>
                <c:pt idx="63">
                  <c:v>78.86999999999999</c:v>
                </c:pt>
                <c:pt idx="64">
                  <c:v>78.209999999999994</c:v>
                </c:pt>
                <c:pt idx="65">
                  <c:v>78.16</c:v>
                </c:pt>
                <c:pt idx="66">
                  <c:v>76.669999999999987</c:v>
                </c:pt>
                <c:pt idx="67">
                  <c:v>76.649999999999991</c:v>
                </c:pt>
                <c:pt idx="68">
                  <c:v>74.260000000000005</c:v>
                </c:pt>
                <c:pt idx="69">
                  <c:v>75.11</c:v>
                </c:pt>
                <c:pt idx="70">
                  <c:v>80.16</c:v>
                </c:pt>
                <c:pt idx="71">
                  <c:v>78.179999999999978</c:v>
                </c:pt>
                <c:pt idx="72">
                  <c:v>77.45</c:v>
                </c:pt>
                <c:pt idx="73">
                  <c:v>75.36999999999999</c:v>
                </c:pt>
                <c:pt idx="74">
                  <c:v>75.42</c:v>
                </c:pt>
                <c:pt idx="75">
                  <c:v>71.649999999999991</c:v>
                </c:pt>
                <c:pt idx="76">
                  <c:v>78.11999999999999</c:v>
                </c:pt>
                <c:pt idx="77">
                  <c:v>78.22</c:v>
                </c:pt>
                <c:pt idx="78">
                  <c:v>74.349999999999994</c:v>
                </c:pt>
                <c:pt idx="79">
                  <c:v>72.09</c:v>
                </c:pt>
                <c:pt idx="80">
                  <c:v>74.02</c:v>
                </c:pt>
                <c:pt idx="81">
                  <c:v>71.679999999999978</c:v>
                </c:pt>
                <c:pt idx="82">
                  <c:v>77.179999999999978</c:v>
                </c:pt>
                <c:pt idx="83">
                  <c:v>78.27</c:v>
                </c:pt>
                <c:pt idx="84">
                  <c:v>87.440000000000026</c:v>
                </c:pt>
                <c:pt idx="85">
                  <c:v>87.25</c:v>
                </c:pt>
                <c:pt idx="86">
                  <c:v>85.990000000000023</c:v>
                </c:pt>
                <c:pt idx="87">
                  <c:v>84.83</c:v>
                </c:pt>
                <c:pt idx="88">
                  <c:v>84.01</c:v>
                </c:pt>
                <c:pt idx="89">
                  <c:v>79.290000000000006</c:v>
                </c:pt>
                <c:pt idx="90">
                  <c:v>79.88</c:v>
                </c:pt>
                <c:pt idx="91">
                  <c:v>79.39</c:v>
                </c:pt>
                <c:pt idx="92">
                  <c:v>79.89</c:v>
                </c:pt>
                <c:pt idx="93">
                  <c:v>77.59</c:v>
                </c:pt>
                <c:pt idx="94">
                  <c:v>78.19</c:v>
                </c:pt>
                <c:pt idx="95">
                  <c:v>72.900000000000006</c:v>
                </c:pt>
                <c:pt idx="96">
                  <c:v>69.59</c:v>
                </c:pt>
                <c:pt idx="97">
                  <c:v>71.459999999999994</c:v>
                </c:pt>
                <c:pt idx="98">
                  <c:v>72.83</c:v>
                </c:pt>
                <c:pt idx="99">
                  <c:v>77.11</c:v>
                </c:pt>
                <c:pt idx="100">
                  <c:v>81.36999999999999</c:v>
                </c:pt>
                <c:pt idx="101">
                  <c:v>77.930000000000007</c:v>
                </c:pt>
                <c:pt idx="102">
                  <c:v>76.31</c:v>
                </c:pt>
                <c:pt idx="103">
                  <c:v>73.75</c:v>
                </c:pt>
                <c:pt idx="104">
                  <c:v>71.88</c:v>
                </c:pt>
                <c:pt idx="105">
                  <c:v>77.52</c:v>
                </c:pt>
                <c:pt idx="106">
                  <c:v>77.179999999999978</c:v>
                </c:pt>
                <c:pt idx="107">
                  <c:v>77.2</c:v>
                </c:pt>
                <c:pt idx="108">
                  <c:v>75.55</c:v>
                </c:pt>
                <c:pt idx="109">
                  <c:v>75.86999999999999</c:v>
                </c:pt>
                <c:pt idx="110">
                  <c:v>75.2</c:v>
                </c:pt>
                <c:pt idx="111">
                  <c:v>78.92</c:v>
                </c:pt>
                <c:pt idx="112">
                  <c:v>76.989999999999995</c:v>
                </c:pt>
                <c:pt idx="113">
                  <c:v>70</c:v>
                </c:pt>
                <c:pt idx="114">
                  <c:v>68.069999999999993</c:v>
                </c:pt>
                <c:pt idx="115">
                  <c:v>65.11</c:v>
                </c:pt>
                <c:pt idx="116">
                  <c:v>71.319999999999993</c:v>
                </c:pt>
                <c:pt idx="117">
                  <c:v>67.69</c:v>
                </c:pt>
                <c:pt idx="118">
                  <c:v>66.819999999999993</c:v>
                </c:pt>
                <c:pt idx="119">
                  <c:v>72.790000000000006</c:v>
                </c:pt>
                <c:pt idx="120">
                  <c:v>74.19</c:v>
                </c:pt>
                <c:pt idx="121">
                  <c:v>72.410000000000025</c:v>
                </c:pt>
                <c:pt idx="122">
                  <c:v>73.59</c:v>
                </c:pt>
                <c:pt idx="123">
                  <c:v>71.7</c:v>
                </c:pt>
                <c:pt idx="124">
                  <c:v>70.319999999999993</c:v>
                </c:pt>
                <c:pt idx="125">
                  <c:v>65.38</c:v>
                </c:pt>
                <c:pt idx="126">
                  <c:v>60.52</c:v>
                </c:pt>
                <c:pt idx="127">
                  <c:v>65.61</c:v>
                </c:pt>
                <c:pt idx="128">
                  <c:v>68.92</c:v>
                </c:pt>
                <c:pt idx="129">
                  <c:v>69.19</c:v>
                </c:pt>
                <c:pt idx="130">
                  <c:v>70.92</c:v>
                </c:pt>
                <c:pt idx="131">
                  <c:v>68.34</c:v>
                </c:pt>
                <c:pt idx="132">
                  <c:v>65.52</c:v>
                </c:pt>
                <c:pt idx="133">
                  <c:v>60.78</c:v>
                </c:pt>
                <c:pt idx="134">
                  <c:v>55.98</c:v>
                </c:pt>
                <c:pt idx="135">
                  <c:v>58.14</c:v>
                </c:pt>
                <c:pt idx="136">
                  <c:v>52.849999999999994</c:v>
                </c:pt>
                <c:pt idx="137">
                  <c:v>51.67</c:v>
                </c:pt>
                <c:pt idx="138">
                  <c:v>53.349999999999994</c:v>
                </c:pt>
                <c:pt idx="139">
                  <c:v>54.06</c:v>
                </c:pt>
                <c:pt idx="140">
                  <c:v>53.47</c:v>
                </c:pt>
                <c:pt idx="141">
                  <c:v>51.98</c:v>
                </c:pt>
                <c:pt idx="142">
                  <c:v>51.220000000000013</c:v>
                </c:pt>
                <c:pt idx="143">
                  <c:v>44.93</c:v>
                </c:pt>
                <c:pt idx="144">
                  <c:v>44.849999999999994</c:v>
                </c:pt>
                <c:pt idx="145">
                  <c:v>46.349999999999994</c:v>
                </c:pt>
                <c:pt idx="146">
                  <c:v>41.89</c:v>
                </c:pt>
                <c:pt idx="147">
                  <c:v>44.809999999999995</c:v>
                </c:pt>
                <c:pt idx="148">
                  <c:v>46.21</c:v>
                </c:pt>
                <c:pt idx="149">
                  <c:v>45.879999999999995</c:v>
                </c:pt>
                <c:pt idx="150">
                  <c:v>48.37</c:v>
                </c:pt>
                <c:pt idx="151">
                  <c:v>46.57</c:v>
                </c:pt>
                <c:pt idx="152">
                  <c:v>44.42</c:v>
                </c:pt>
                <c:pt idx="153">
                  <c:v>46.91</c:v>
                </c:pt>
                <c:pt idx="154">
                  <c:v>38.370000000000005</c:v>
                </c:pt>
                <c:pt idx="155">
                  <c:v>44</c:v>
                </c:pt>
                <c:pt idx="156">
                  <c:v>46.41</c:v>
                </c:pt>
                <c:pt idx="157">
                  <c:v>39.74</c:v>
                </c:pt>
                <c:pt idx="158">
                  <c:v>53.49</c:v>
                </c:pt>
                <c:pt idx="159">
                  <c:v>49.190000000000012</c:v>
                </c:pt>
                <c:pt idx="160">
                  <c:v>54.24</c:v>
                </c:pt>
                <c:pt idx="161">
                  <c:v>57.349999999999994</c:v>
                </c:pt>
                <c:pt idx="162">
                  <c:v>65.319999999999993</c:v>
                </c:pt>
                <c:pt idx="163">
                  <c:v>62.05</c:v>
                </c:pt>
                <c:pt idx="164">
                  <c:v>69.599999999999994</c:v>
                </c:pt>
                <c:pt idx="165">
                  <c:v>74.09</c:v>
                </c:pt>
                <c:pt idx="166">
                  <c:v>90.25</c:v>
                </c:pt>
                <c:pt idx="167">
                  <c:v>103.54</c:v>
                </c:pt>
                <c:pt idx="168">
                  <c:v>99.61</c:v>
                </c:pt>
                <c:pt idx="169">
                  <c:v>97.58</c:v>
                </c:pt>
                <c:pt idx="170">
                  <c:v>104.09</c:v>
                </c:pt>
                <c:pt idx="171">
                  <c:v>114.05</c:v>
                </c:pt>
                <c:pt idx="172">
                  <c:v>113.92</c:v>
                </c:pt>
                <c:pt idx="173">
                  <c:v>112.55</c:v>
                </c:pt>
                <c:pt idx="174">
                  <c:v>113.33</c:v>
                </c:pt>
                <c:pt idx="175">
                  <c:v>124.17999999999998</c:v>
                </c:pt>
                <c:pt idx="176">
                  <c:v>124.52</c:v>
                </c:pt>
                <c:pt idx="177">
                  <c:v>130.19</c:v>
                </c:pt>
                <c:pt idx="178">
                  <c:v>144.49</c:v>
                </c:pt>
                <c:pt idx="179">
                  <c:v>144.41999999999999</c:v>
                </c:pt>
                <c:pt idx="180">
                  <c:v>140.31</c:v>
                </c:pt>
                <c:pt idx="181">
                  <c:v>134.86000000000001</c:v>
                </c:pt>
                <c:pt idx="182">
                  <c:v>134.25</c:v>
                </c:pt>
                <c:pt idx="183">
                  <c:v>137.69</c:v>
                </c:pt>
                <c:pt idx="184">
                  <c:v>127.78</c:v>
                </c:pt>
                <c:pt idx="185">
                  <c:v>131.57</c:v>
                </c:pt>
                <c:pt idx="186">
                  <c:v>124.99000000000002</c:v>
                </c:pt>
                <c:pt idx="187">
                  <c:v>125.4</c:v>
                </c:pt>
                <c:pt idx="188">
                  <c:v>114.56</c:v>
                </c:pt>
                <c:pt idx="189">
                  <c:v>116.34</c:v>
                </c:pt>
                <c:pt idx="190">
                  <c:v>113.92</c:v>
                </c:pt>
                <c:pt idx="191">
                  <c:v>108.75</c:v>
                </c:pt>
                <c:pt idx="192">
                  <c:v>104.9</c:v>
                </c:pt>
                <c:pt idx="193">
                  <c:v>103.77</c:v>
                </c:pt>
                <c:pt idx="194">
                  <c:v>100.38</c:v>
                </c:pt>
                <c:pt idx="195">
                  <c:v>107.55</c:v>
                </c:pt>
                <c:pt idx="196">
                  <c:v>102.38</c:v>
                </c:pt>
                <c:pt idx="197">
                  <c:v>100.1</c:v>
                </c:pt>
                <c:pt idx="198">
                  <c:v>97.01</c:v>
                </c:pt>
                <c:pt idx="199">
                  <c:v>94.63</c:v>
                </c:pt>
                <c:pt idx="200">
                  <c:v>91.940000000000026</c:v>
                </c:pt>
                <c:pt idx="201">
                  <c:v>89.440000000000026</c:v>
                </c:pt>
                <c:pt idx="202">
                  <c:v>90.9</c:v>
                </c:pt>
                <c:pt idx="203">
                  <c:v>89.23</c:v>
                </c:pt>
                <c:pt idx="204">
                  <c:v>91.07</c:v>
                </c:pt>
                <c:pt idx="205">
                  <c:v>96.79</c:v>
                </c:pt>
                <c:pt idx="206">
                  <c:v>93.88</c:v>
                </c:pt>
                <c:pt idx="207">
                  <c:v>92.460000000000022</c:v>
                </c:pt>
                <c:pt idx="208">
                  <c:v>92.669999999999987</c:v>
                </c:pt>
                <c:pt idx="209">
                  <c:v>88.64</c:v>
                </c:pt>
                <c:pt idx="210">
                  <c:v>88.26</c:v>
                </c:pt>
                <c:pt idx="211">
                  <c:v>95.76</c:v>
                </c:pt>
                <c:pt idx="212">
                  <c:v>91.61999999999999</c:v>
                </c:pt>
                <c:pt idx="213">
                  <c:v>93.179999999999978</c:v>
                </c:pt>
                <c:pt idx="214">
                  <c:v>92.08</c:v>
                </c:pt>
                <c:pt idx="215">
                  <c:v>88.69</c:v>
                </c:pt>
                <c:pt idx="216">
                  <c:v>83.79</c:v>
                </c:pt>
                <c:pt idx="217">
                  <c:v>80.55</c:v>
                </c:pt>
                <c:pt idx="218">
                  <c:v>78.900000000000006</c:v>
                </c:pt>
                <c:pt idx="219">
                  <c:v>79.169999999999987</c:v>
                </c:pt>
                <c:pt idx="220">
                  <c:v>79.3</c:v>
                </c:pt>
                <c:pt idx="221">
                  <c:v>76.22</c:v>
                </c:pt>
                <c:pt idx="222">
                  <c:v>75.069999999999993</c:v>
                </c:pt>
                <c:pt idx="223">
                  <c:v>72.69</c:v>
                </c:pt>
                <c:pt idx="224">
                  <c:v>70.61999999999999</c:v>
                </c:pt>
                <c:pt idx="225">
                  <c:v>70.440000000000026</c:v>
                </c:pt>
                <c:pt idx="226">
                  <c:v>70.39</c:v>
                </c:pt>
                <c:pt idx="227">
                  <c:v>74.75</c:v>
                </c:pt>
                <c:pt idx="228">
                  <c:v>76.260000000000005</c:v>
                </c:pt>
                <c:pt idx="229">
                  <c:v>77.64</c:v>
                </c:pt>
                <c:pt idx="230">
                  <c:v>77.569999999999993</c:v>
                </c:pt>
                <c:pt idx="231">
                  <c:v>75.61999999999999</c:v>
                </c:pt>
                <c:pt idx="232">
                  <c:v>71.410000000000025</c:v>
                </c:pt>
                <c:pt idx="233">
                  <c:v>71.179999999999978</c:v>
                </c:pt>
                <c:pt idx="234">
                  <c:v>71.47</c:v>
                </c:pt>
                <c:pt idx="235">
                  <c:v>68.599999999999994</c:v>
                </c:pt>
                <c:pt idx="236">
                  <c:v>69.069999999999993</c:v>
                </c:pt>
                <c:pt idx="237">
                  <c:v>70.69</c:v>
                </c:pt>
                <c:pt idx="238">
                  <c:v>69.42</c:v>
                </c:pt>
                <c:pt idx="239">
                  <c:v>66.83</c:v>
                </c:pt>
                <c:pt idx="240">
                  <c:v>65.31</c:v>
                </c:pt>
                <c:pt idx="241">
                  <c:v>68.410000000000025</c:v>
                </c:pt>
                <c:pt idx="242">
                  <c:v>66.489999999999995</c:v>
                </c:pt>
                <c:pt idx="243">
                  <c:v>68.97</c:v>
                </c:pt>
                <c:pt idx="244">
                  <c:v>68.239999999999995</c:v>
                </c:pt>
                <c:pt idx="245">
                  <c:v>68.099999999999994</c:v>
                </c:pt>
                <c:pt idx="246">
                  <c:v>63.18</c:v>
                </c:pt>
                <c:pt idx="247">
                  <c:v>60.3</c:v>
                </c:pt>
                <c:pt idx="248">
                  <c:v>61.13</c:v>
                </c:pt>
                <c:pt idx="249">
                  <c:v>62.08</c:v>
                </c:pt>
                <c:pt idx="250">
                  <c:v>60.879999999999995</c:v>
                </c:pt>
                <c:pt idx="251">
                  <c:v>58.949999999999996</c:v>
                </c:pt>
                <c:pt idx="252">
                  <c:v>59.01</c:v>
                </c:pt>
                <c:pt idx="253">
                  <c:v>58.41</c:v>
                </c:pt>
                <c:pt idx="254">
                  <c:v>55.290000000000013</c:v>
                </c:pt>
                <c:pt idx="255">
                  <c:v>53.44</c:v>
                </c:pt>
                <c:pt idx="256">
                  <c:v>52.949999999999996</c:v>
                </c:pt>
                <c:pt idx="257">
                  <c:v>55.64</c:v>
                </c:pt>
                <c:pt idx="258">
                  <c:v>60.86</c:v>
                </c:pt>
                <c:pt idx="259">
                  <c:v>62.42</c:v>
                </c:pt>
                <c:pt idx="260">
                  <c:v>63.49</c:v>
                </c:pt>
                <c:pt idx="261">
                  <c:v>62.2</c:v>
                </c:pt>
                <c:pt idx="262">
                  <c:v>64.61999999999999</c:v>
                </c:pt>
                <c:pt idx="263">
                  <c:v>60.03</c:v>
                </c:pt>
                <c:pt idx="264">
                  <c:v>58.99</c:v>
                </c:pt>
                <c:pt idx="265">
                  <c:v>59.71</c:v>
                </c:pt>
                <c:pt idx="266">
                  <c:v>59.15</c:v>
                </c:pt>
                <c:pt idx="267">
                  <c:v>61.08</c:v>
                </c:pt>
                <c:pt idx="268">
                  <c:v>59.68</c:v>
                </c:pt>
                <c:pt idx="269">
                  <c:v>59.52</c:v>
                </c:pt>
                <c:pt idx="270">
                  <c:v>59.83</c:v>
                </c:pt>
                <c:pt idx="271">
                  <c:v>62.48</c:v>
                </c:pt>
                <c:pt idx="272">
                  <c:v>60.41</c:v>
                </c:pt>
                <c:pt idx="273">
                  <c:v>63.33</c:v>
                </c:pt>
                <c:pt idx="274">
                  <c:v>65.33</c:v>
                </c:pt>
                <c:pt idx="275">
                  <c:v>69.149999999999991</c:v>
                </c:pt>
                <c:pt idx="276">
                  <c:v>72.7</c:v>
                </c:pt>
                <c:pt idx="277">
                  <c:v>72.3</c:v>
                </c:pt>
                <c:pt idx="278">
                  <c:v>75.63</c:v>
                </c:pt>
                <c:pt idx="279">
                  <c:v>76.169999999999987</c:v>
                </c:pt>
                <c:pt idx="280">
                  <c:v>73.39</c:v>
                </c:pt>
                <c:pt idx="281">
                  <c:v>73.75</c:v>
                </c:pt>
                <c:pt idx="282">
                  <c:v>77.27</c:v>
                </c:pt>
                <c:pt idx="283">
                  <c:v>73.510000000000005</c:v>
                </c:pt>
                <c:pt idx="284">
                  <c:v>73.510000000000005</c:v>
                </c:pt>
                <c:pt idx="285">
                  <c:v>69.930000000000007</c:v>
                </c:pt>
                <c:pt idx="286">
                  <c:v>68.8</c:v>
                </c:pt>
                <c:pt idx="287">
                  <c:v>70.48</c:v>
                </c:pt>
                <c:pt idx="288">
                  <c:v>71.03</c:v>
                </c:pt>
                <c:pt idx="289">
                  <c:v>70.59</c:v>
                </c:pt>
                <c:pt idx="290">
                  <c:v>68.679999999999978</c:v>
                </c:pt>
                <c:pt idx="291">
                  <c:v>72.319999999999993</c:v>
                </c:pt>
                <c:pt idx="292">
                  <c:v>70.95</c:v>
                </c:pt>
                <c:pt idx="293">
                  <c:v>72.02</c:v>
                </c:pt>
                <c:pt idx="294">
                  <c:v>74.569999999999993</c:v>
                </c:pt>
                <c:pt idx="295">
                  <c:v>70.569999999999993</c:v>
                </c:pt>
                <c:pt idx="296">
                  <c:v>67.290000000000006</c:v>
                </c:pt>
                <c:pt idx="297">
                  <c:v>65.910000000000025</c:v>
                </c:pt>
                <c:pt idx="298">
                  <c:v>63.51</c:v>
                </c:pt>
                <c:pt idx="299">
                  <c:v>63.260000000000012</c:v>
                </c:pt>
                <c:pt idx="300">
                  <c:v>60.83</c:v>
                </c:pt>
                <c:pt idx="301">
                  <c:v>64.179999999999978</c:v>
                </c:pt>
                <c:pt idx="302">
                  <c:v>62.6</c:v>
                </c:pt>
                <c:pt idx="303">
                  <c:v>59.89</c:v>
                </c:pt>
                <c:pt idx="304">
                  <c:v>59.64</c:v>
                </c:pt>
                <c:pt idx="305">
                  <c:v>63.39</c:v>
                </c:pt>
                <c:pt idx="306">
                  <c:v>66.239999999999995</c:v>
                </c:pt>
                <c:pt idx="307">
                  <c:v>66.430000000000007</c:v>
                </c:pt>
                <c:pt idx="308">
                  <c:v>62.260000000000012</c:v>
                </c:pt>
                <c:pt idx="309">
                  <c:v>62.720000000000013</c:v>
                </c:pt>
                <c:pt idx="310">
                  <c:v>58.98</c:v>
                </c:pt>
                <c:pt idx="311">
                  <c:v>56.690000000000012</c:v>
                </c:pt>
                <c:pt idx="312">
                  <c:v>57.13</c:v>
                </c:pt>
                <c:pt idx="313">
                  <c:v>57.309999999999995</c:v>
                </c:pt>
                <c:pt idx="314">
                  <c:v>57.05</c:v>
                </c:pt>
                <c:pt idx="315">
                  <c:v>55.01</c:v>
                </c:pt>
                <c:pt idx="316">
                  <c:v>54.879999999999995</c:v>
                </c:pt>
                <c:pt idx="317">
                  <c:v>54.99</c:v>
                </c:pt>
                <c:pt idx="318">
                  <c:v>59.25</c:v>
                </c:pt>
                <c:pt idx="319">
                  <c:v>59.42</c:v>
                </c:pt>
                <c:pt idx="320">
                  <c:v>58.48</c:v>
                </c:pt>
                <c:pt idx="321">
                  <c:v>59.349999999999994</c:v>
                </c:pt>
                <c:pt idx="322">
                  <c:v>59.21</c:v>
                </c:pt>
                <c:pt idx="323">
                  <c:v>63.48</c:v>
                </c:pt>
                <c:pt idx="324">
                  <c:v>62.44</c:v>
                </c:pt>
                <c:pt idx="325">
                  <c:v>61.809999999999995</c:v>
                </c:pt>
                <c:pt idx="326">
                  <c:v>62.839999999999996</c:v>
                </c:pt>
                <c:pt idx="327">
                  <c:v>66.06</c:v>
                </c:pt>
                <c:pt idx="328">
                  <c:v>64.86999999999999</c:v>
                </c:pt>
                <c:pt idx="329">
                  <c:v>64.36</c:v>
                </c:pt>
                <c:pt idx="330">
                  <c:v>66.45</c:v>
                </c:pt>
                <c:pt idx="331">
                  <c:v>61.07</c:v>
                </c:pt>
                <c:pt idx="332">
                  <c:v>59.37</c:v>
                </c:pt>
                <c:pt idx="333">
                  <c:v>57.58</c:v>
                </c:pt>
                <c:pt idx="334">
                  <c:v>57.61</c:v>
                </c:pt>
                <c:pt idx="335">
                  <c:v>58.2</c:v>
                </c:pt>
                <c:pt idx="336">
                  <c:v>57.54</c:v>
                </c:pt>
                <c:pt idx="337">
                  <c:v>58.36</c:v>
                </c:pt>
                <c:pt idx="338">
                  <c:v>57.760000000000012</c:v>
                </c:pt>
                <c:pt idx="339">
                  <c:v>52.67</c:v>
                </c:pt>
                <c:pt idx="340">
                  <c:v>54.17</c:v>
                </c:pt>
                <c:pt idx="341">
                  <c:v>50.7</c:v>
                </c:pt>
                <c:pt idx="342">
                  <c:v>48.03</c:v>
                </c:pt>
                <c:pt idx="343">
                  <c:v>48.660000000000011</c:v>
                </c:pt>
                <c:pt idx="344">
                  <c:v>50.77</c:v>
                </c:pt>
                <c:pt idx="345">
                  <c:v>51.09</c:v>
                </c:pt>
                <c:pt idx="346">
                  <c:v>54.97</c:v>
                </c:pt>
                <c:pt idx="347">
                  <c:v>51.61</c:v>
                </c:pt>
                <c:pt idx="348">
                  <c:v>52.89</c:v>
                </c:pt>
                <c:pt idx="349">
                  <c:v>56.51</c:v>
                </c:pt>
                <c:pt idx="350">
                  <c:v>53.93</c:v>
                </c:pt>
                <c:pt idx="351">
                  <c:v>55.59</c:v>
                </c:pt>
                <c:pt idx="352">
                  <c:v>53.1</c:v>
                </c:pt>
                <c:pt idx="353">
                  <c:v>51.8</c:v>
                </c:pt>
                <c:pt idx="354">
                  <c:v>49.61</c:v>
                </c:pt>
                <c:pt idx="355">
                  <c:v>46.339999999999996</c:v>
                </c:pt>
                <c:pt idx="356">
                  <c:v>44.8</c:v>
                </c:pt>
                <c:pt idx="357">
                  <c:v>43.89</c:v>
                </c:pt>
                <c:pt idx="358">
                  <c:v>44.949999999999996</c:v>
                </c:pt>
                <c:pt idx="359">
                  <c:v>45.730000000000011</c:v>
                </c:pt>
                <c:pt idx="360">
                  <c:v>45.15</c:v>
                </c:pt>
                <c:pt idx="361">
                  <c:v>43.18</c:v>
                </c:pt>
                <c:pt idx="362">
                  <c:v>40.46</c:v>
                </c:pt>
                <c:pt idx="363">
                  <c:v>40.07</c:v>
                </c:pt>
                <c:pt idx="364">
                  <c:v>43.39</c:v>
                </c:pt>
                <c:pt idx="365">
                  <c:v>37.379999999999995</c:v>
                </c:pt>
                <c:pt idx="366">
                  <c:v>39.36</c:v>
                </c:pt>
                <c:pt idx="367">
                  <c:v>44.57</c:v>
                </c:pt>
                <c:pt idx="368">
                  <c:v>44.89</c:v>
                </c:pt>
                <c:pt idx="369">
                  <c:v>42.309999999999995</c:v>
                </c:pt>
                <c:pt idx="370">
                  <c:v>46.42</c:v>
                </c:pt>
                <c:pt idx="371">
                  <c:v>48.98</c:v>
                </c:pt>
                <c:pt idx="372">
                  <c:v>51.220000000000013</c:v>
                </c:pt>
                <c:pt idx="373">
                  <c:v>49.93</c:v>
                </c:pt>
                <c:pt idx="374">
                  <c:v>49.71</c:v>
                </c:pt>
                <c:pt idx="375">
                  <c:v>46.620000000000012</c:v>
                </c:pt>
                <c:pt idx="376">
                  <c:v>45.33</c:v>
                </c:pt>
                <c:pt idx="377">
                  <c:v>42.449999999999996</c:v>
                </c:pt>
                <c:pt idx="378">
                  <c:v>40.200000000000003</c:v>
                </c:pt>
                <c:pt idx="379">
                  <c:v>41.230000000000011</c:v>
                </c:pt>
                <c:pt idx="380">
                  <c:v>40.64</c:v>
                </c:pt>
                <c:pt idx="381">
                  <c:v>43.54</c:v>
                </c:pt>
                <c:pt idx="382">
                  <c:v>43.879999999999995</c:v>
                </c:pt>
                <c:pt idx="383">
                  <c:v>40.630000000000003</c:v>
                </c:pt>
                <c:pt idx="384">
                  <c:v>40.03</c:v>
                </c:pt>
                <c:pt idx="385">
                  <c:v>38.270000000000003</c:v>
                </c:pt>
                <c:pt idx="386">
                  <c:v>38</c:v>
                </c:pt>
                <c:pt idx="387">
                  <c:v>37.050000000000004</c:v>
                </c:pt>
                <c:pt idx="388">
                  <c:v>35.92</c:v>
                </c:pt>
                <c:pt idx="389">
                  <c:v>34.97</c:v>
                </c:pt>
                <c:pt idx="390">
                  <c:v>36.21</c:v>
                </c:pt>
                <c:pt idx="391">
                  <c:v>35.44</c:v>
                </c:pt>
                <c:pt idx="392">
                  <c:v>35.67</c:v>
                </c:pt>
                <c:pt idx="393">
                  <c:v>36.58</c:v>
                </c:pt>
                <c:pt idx="394">
                  <c:v>36.51</c:v>
                </c:pt>
                <c:pt idx="395">
                  <c:v>38.760000000000012</c:v>
                </c:pt>
                <c:pt idx="396">
                  <c:v>37</c:v>
                </c:pt>
                <c:pt idx="397">
                  <c:v>34.480000000000004</c:v>
                </c:pt>
                <c:pt idx="398">
                  <c:v>33.090000000000003</c:v>
                </c:pt>
                <c:pt idx="399">
                  <c:v>33.64</c:v>
                </c:pt>
                <c:pt idx="400">
                  <c:v>33.339999999999996</c:v>
                </c:pt>
                <c:pt idx="401">
                  <c:v>30.21</c:v>
                </c:pt>
                <c:pt idx="402">
                  <c:v>31.99</c:v>
                </c:pt>
                <c:pt idx="403">
                  <c:v>33.260000000000012</c:v>
                </c:pt>
                <c:pt idx="404">
                  <c:v>32.24</c:v>
                </c:pt>
                <c:pt idx="405">
                  <c:v>33.349999999999994</c:v>
                </c:pt>
                <c:pt idx="406">
                  <c:v>32.230000000000011</c:v>
                </c:pt>
                <c:pt idx="407">
                  <c:v>30.69</c:v>
                </c:pt>
                <c:pt idx="408">
                  <c:v>30.57</c:v>
                </c:pt>
                <c:pt idx="409">
                  <c:v>28.830000000000005</c:v>
                </c:pt>
                <c:pt idx="410">
                  <c:v>29.18</c:v>
                </c:pt>
                <c:pt idx="411">
                  <c:v>30.959999999999987</c:v>
                </c:pt>
                <c:pt idx="412">
                  <c:v>30.47</c:v>
                </c:pt>
                <c:pt idx="413">
                  <c:v>31.37</c:v>
                </c:pt>
                <c:pt idx="414">
                  <c:v>29.32</c:v>
                </c:pt>
                <c:pt idx="415">
                  <c:v>29.06</c:v>
                </c:pt>
                <c:pt idx="416">
                  <c:v>30.05</c:v>
                </c:pt>
                <c:pt idx="417">
                  <c:v>30.37</c:v>
                </c:pt>
                <c:pt idx="418">
                  <c:v>28.74</c:v>
                </c:pt>
                <c:pt idx="419">
                  <c:v>28.45</c:v>
                </c:pt>
                <c:pt idx="420">
                  <c:v>29.36</c:v>
                </c:pt>
                <c:pt idx="421">
                  <c:v>29.56</c:v>
                </c:pt>
                <c:pt idx="422">
                  <c:v>28.91</c:v>
                </c:pt>
                <c:pt idx="423">
                  <c:v>27.7</c:v>
                </c:pt>
                <c:pt idx="424">
                  <c:v>28.58</c:v>
                </c:pt>
                <c:pt idx="425">
                  <c:v>29.03</c:v>
                </c:pt>
                <c:pt idx="426">
                  <c:v>30.9</c:v>
                </c:pt>
                <c:pt idx="427">
                  <c:v>28.71</c:v>
                </c:pt>
                <c:pt idx="428">
                  <c:v>26.64</c:v>
                </c:pt>
                <c:pt idx="429">
                  <c:v>25.32</c:v>
                </c:pt>
                <c:pt idx="430">
                  <c:v>26.77</c:v>
                </c:pt>
                <c:pt idx="431">
                  <c:v>27.21</c:v>
                </c:pt>
                <c:pt idx="432">
                  <c:v>29.49</c:v>
                </c:pt>
                <c:pt idx="433">
                  <c:v>29.7</c:v>
                </c:pt>
                <c:pt idx="434">
                  <c:v>28.810000000000031</c:v>
                </c:pt>
                <c:pt idx="435">
                  <c:v>29.99</c:v>
                </c:pt>
                <c:pt idx="436">
                  <c:v>29.99</c:v>
                </c:pt>
                <c:pt idx="437">
                  <c:v>28.18</c:v>
                </c:pt>
                <c:pt idx="438">
                  <c:v>28.93</c:v>
                </c:pt>
                <c:pt idx="439">
                  <c:v>29.19</c:v>
                </c:pt>
                <c:pt idx="440">
                  <c:v>27.630000000000031</c:v>
                </c:pt>
                <c:pt idx="441">
                  <c:v>27.3</c:v>
                </c:pt>
                <c:pt idx="442">
                  <c:v>27.02</c:v>
                </c:pt>
                <c:pt idx="443">
                  <c:v>27.459999999999987</c:v>
                </c:pt>
                <c:pt idx="444">
                  <c:v>27.779999999999987</c:v>
                </c:pt>
                <c:pt idx="445">
                  <c:v>26.32</c:v>
                </c:pt>
                <c:pt idx="446">
                  <c:v>26.24</c:v>
                </c:pt>
                <c:pt idx="447">
                  <c:v>26.1</c:v>
                </c:pt>
                <c:pt idx="448">
                  <c:v>25.1</c:v>
                </c:pt>
                <c:pt idx="449">
                  <c:v>23.52</c:v>
                </c:pt>
                <c:pt idx="450">
                  <c:v>24.09</c:v>
                </c:pt>
                <c:pt idx="451">
                  <c:v>25.88</c:v>
                </c:pt>
                <c:pt idx="452">
                  <c:v>24.75</c:v>
                </c:pt>
                <c:pt idx="453">
                  <c:v>24.68</c:v>
                </c:pt>
                <c:pt idx="454">
                  <c:v>26.35</c:v>
                </c:pt>
                <c:pt idx="455">
                  <c:v>24.35</c:v>
                </c:pt>
                <c:pt idx="456">
                  <c:v>31.38</c:v>
                </c:pt>
                <c:pt idx="457">
                  <c:v>34.1</c:v>
                </c:pt>
                <c:pt idx="458">
                  <c:v>32.790000000000013</c:v>
                </c:pt>
                <c:pt idx="459">
                  <c:v>32.270000000000003</c:v>
                </c:pt>
                <c:pt idx="460">
                  <c:v>32.5</c:v>
                </c:pt>
                <c:pt idx="461">
                  <c:v>32.339999999999996</c:v>
                </c:pt>
                <c:pt idx="462">
                  <c:v>31.1</c:v>
                </c:pt>
                <c:pt idx="463">
                  <c:v>30.49</c:v>
                </c:pt>
                <c:pt idx="464">
                  <c:v>30.54</c:v>
                </c:pt>
                <c:pt idx="465">
                  <c:v>29.67</c:v>
                </c:pt>
                <c:pt idx="466">
                  <c:v>30.77</c:v>
                </c:pt>
                <c:pt idx="467">
                  <c:v>30.16</c:v>
                </c:pt>
                <c:pt idx="468">
                  <c:v>28.34</c:v>
                </c:pt>
                <c:pt idx="469">
                  <c:v>27.21</c:v>
                </c:pt>
                <c:pt idx="470">
                  <c:v>25.459999999999987</c:v>
                </c:pt>
                <c:pt idx="471">
                  <c:v>25.16</c:v>
                </c:pt>
                <c:pt idx="472">
                  <c:v>25.21</c:v>
                </c:pt>
                <c:pt idx="473">
                  <c:v>23.35</c:v>
                </c:pt>
                <c:pt idx="474">
                  <c:v>23.58</c:v>
                </c:pt>
                <c:pt idx="475">
                  <c:v>25.41</c:v>
                </c:pt>
                <c:pt idx="476">
                  <c:v>25.459999999999987</c:v>
                </c:pt>
                <c:pt idx="477">
                  <c:v>27.84</c:v>
                </c:pt>
                <c:pt idx="478">
                  <c:v>27.99</c:v>
                </c:pt>
                <c:pt idx="479">
                  <c:v>28.12</c:v>
                </c:pt>
                <c:pt idx="480">
                  <c:v>28.88</c:v>
                </c:pt>
                <c:pt idx="481">
                  <c:v>28.43</c:v>
                </c:pt>
                <c:pt idx="482">
                  <c:v>28.310000000000031</c:v>
                </c:pt>
                <c:pt idx="483">
                  <c:v>28.29</c:v>
                </c:pt>
                <c:pt idx="484">
                  <c:v>27.47</c:v>
                </c:pt>
                <c:pt idx="485">
                  <c:v>26.99</c:v>
                </c:pt>
                <c:pt idx="486">
                  <c:v>27</c:v>
                </c:pt>
                <c:pt idx="487">
                  <c:v>25.34</c:v>
                </c:pt>
                <c:pt idx="488">
                  <c:v>25.310000000000031</c:v>
                </c:pt>
                <c:pt idx="489">
                  <c:v>25.03</c:v>
                </c:pt>
                <c:pt idx="490">
                  <c:v>26.43</c:v>
                </c:pt>
                <c:pt idx="491">
                  <c:v>26.32</c:v>
                </c:pt>
                <c:pt idx="492">
                  <c:v>25.73</c:v>
                </c:pt>
                <c:pt idx="493">
                  <c:v>25.58</c:v>
                </c:pt>
                <c:pt idx="494">
                  <c:v>24.75</c:v>
                </c:pt>
                <c:pt idx="495">
                  <c:v>24.99</c:v>
                </c:pt>
                <c:pt idx="496">
                  <c:v>23.99</c:v>
                </c:pt>
                <c:pt idx="497">
                  <c:v>24.45</c:v>
                </c:pt>
                <c:pt idx="498">
                  <c:v>25.18</c:v>
                </c:pt>
                <c:pt idx="499">
                  <c:v>26.36</c:v>
                </c:pt>
                <c:pt idx="500">
                  <c:v>26.38</c:v>
                </c:pt>
                <c:pt idx="501">
                  <c:v>25.75</c:v>
                </c:pt>
                <c:pt idx="502">
                  <c:v>26.19</c:v>
                </c:pt>
                <c:pt idx="503">
                  <c:v>25.85</c:v>
                </c:pt>
                <c:pt idx="504">
                  <c:v>24.29</c:v>
                </c:pt>
                <c:pt idx="505">
                  <c:v>25.99</c:v>
                </c:pt>
                <c:pt idx="506">
                  <c:v>25.919999999999987</c:v>
                </c:pt>
                <c:pt idx="507">
                  <c:v>25.36</c:v>
                </c:pt>
                <c:pt idx="508">
                  <c:v>24.55</c:v>
                </c:pt>
                <c:pt idx="509">
                  <c:v>23.330000000000005</c:v>
                </c:pt>
                <c:pt idx="510">
                  <c:v>21.89</c:v>
                </c:pt>
                <c:pt idx="511">
                  <c:v>20.37</c:v>
                </c:pt>
                <c:pt idx="512">
                  <c:v>20.87</c:v>
                </c:pt>
                <c:pt idx="513">
                  <c:v>19.72</c:v>
                </c:pt>
                <c:pt idx="514">
                  <c:v>19.979999999999986</c:v>
                </c:pt>
                <c:pt idx="515">
                  <c:v>19.37</c:v>
                </c:pt>
                <c:pt idx="516">
                  <c:v>18.45</c:v>
                </c:pt>
                <c:pt idx="517">
                  <c:v>20.86</c:v>
                </c:pt>
                <c:pt idx="518">
                  <c:v>22.18</c:v>
                </c:pt>
                <c:pt idx="519">
                  <c:v>20.3</c:v>
                </c:pt>
                <c:pt idx="520">
                  <c:v>19.36</c:v>
                </c:pt>
                <c:pt idx="521">
                  <c:v>18.38</c:v>
                </c:pt>
                <c:pt idx="522">
                  <c:v>19.03</c:v>
                </c:pt>
                <c:pt idx="523">
                  <c:v>19.14</c:v>
                </c:pt>
                <c:pt idx="524">
                  <c:v>19.279999999999987</c:v>
                </c:pt>
                <c:pt idx="525">
                  <c:v>17.75</c:v>
                </c:pt>
                <c:pt idx="526">
                  <c:v>21.38</c:v>
                </c:pt>
                <c:pt idx="527">
                  <c:v>19.77</c:v>
                </c:pt>
                <c:pt idx="528">
                  <c:v>21.02</c:v>
                </c:pt>
                <c:pt idx="529">
                  <c:v>21.35</c:v>
                </c:pt>
                <c:pt idx="530">
                  <c:v>21.73</c:v>
                </c:pt>
                <c:pt idx="531">
                  <c:v>21.630000000000031</c:v>
                </c:pt>
                <c:pt idx="532">
                  <c:v>23.259999999999987</c:v>
                </c:pt>
                <c:pt idx="533">
                  <c:v>25.439999999999987</c:v>
                </c:pt>
                <c:pt idx="534">
                  <c:v>29.43</c:v>
                </c:pt>
                <c:pt idx="535">
                  <c:v>27.69</c:v>
                </c:pt>
                <c:pt idx="536">
                  <c:v>26.41</c:v>
                </c:pt>
                <c:pt idx="537">
                  <c:v>25.95</c:v>
                </c:pt>
                <c:pt idx="538">
                  <c:v>24.73</c:v>
                </c:pt>
                <c:pt idx="539">
                  <c:v>25.979999999999986</c:v>
                </c:pt>
                <c:pt idx="540">
                  <c:v>25.69</c:v>
                </c:pt>
                <c:pt idx="541">
                  <c:v>25.19</c:v>
                </c:pt>
                <c:pt idx="542">
                  <c:v>24.64</c:v>
                </c:pt>
                <c:pt idx="543">
                  <c:v>24.97</c:v>
                </c:pt>
                <c:pt idx="544">
                  <c:v>26.810000000000031</c:v>
                </c:pt>
                <c:pt idx="545">
                  <c:v>26.08</c:v>
                </c:pt>
                <c:pt idx="546">
                  <c:v>26.59</c:v>
                </c:pt>
                <c:pt idx="547">
                  <c:v>28.12</c:v>
                </c:pt>
                <c:pt idx="548">
                  <c:v>29.439999999999987</c:v>
                </c:pt>
                <c:pt idx="549">
                  <c:v>29.07</c:v>
                </c:pt>
                <c:pt idx="550">
                  <c:v>28.479999999999986</c:v>
                </c:pt>
                <c:pt idx="551">
                  <c:v>29.39</c:v>
                </c:pt>
                <c:pt idx="552">
                  <c:v>28.19</c:v>
                </c:pt>
                <c:pt idx="553">
                  <c:v>28.19</c:v>
                </c:pt>
                <c:pt idx="554">
                  <c:v>27.79</c:v>
                </c:pt>
                <c:pt idx="555">
                  <c:v>26.39</c:v>
                </c:pt>
                <c:pt idx="556">
                  <c:v>27.37</c:v>
                </c:pt>
                <c:pt idx="557">
                  <c:v>25.17</c:v>
                </c:pt>
                <c:pt idx="558">
                  <c:v>24.74</c:v>
                </c:pt>
                <c:pt idx="559">
                  <c:v>25.38</c:v>
                </c:pt>
                <c:pt idx="560">
                  <c:v>25.05</c:v>
                </c:pt>
              </c:numCache>
            </c:numRef>
          </c:val>
        </c:ser>
        <c:marker val="1"/>
        <c:axId val="64815488"/>
        <c:axId val="64817024"/>
      </c:lineChart>
      <c:dateAx>
        <c:axId val="64815488"/>
        <c:scaling>
          <c:orientation val="minMax"/>
          <c:max val="41274"/>
          <c:min val="38717"/>
        </c:scaling>
        <c:axPos val="b"/>
        <c:numFmt formatCode="mmm\ yy" sourceLinked="0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4817024"/>
        <c:crosses val="autoZero"/>
        <c:auto val="1"/>
        <c:lblOffset val="100"/>
      </c:dateAx>
      <c:valAx>
        <c:axId val="64817024"/>
        <c:scaling>
          <c:orientation val="minMax"/>
        </c:scaling>
        <c:axPos val="l"/>
        <c:majorGridlines>
          <c:spPr>
            <a:ln w="3175"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4815488"/>
        <c:crosses val="autoZero"/>
        <c:crossBetween val="between"/>
        <c:majorUnit val="20"/>
      </c:valAx>
    </c:plotArea>
    <c:legend>
      <c:legendPos val="t"/>
      <c:layout>
        <c:manualLayout>
          <c:xMode val="edge"/>
          <c:yMode val="edge"/>
          <c:x val="9.7854191755443701E-2"/>
          <c:y val="2.6990553306342768E-2"/>
          <c:w val="0.5041422208655183"/>
          <c:h val="8.0138140627158447E-2"/>
        </c:manualLayout>
      </c:layout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8351706036745433E-2"/>
          <c:y val="2.8252405949256338E-2"/>
          <c:w val="0.90891010498687652"/>
          <c:h val="0.84055859750998063"/>
        </c:manualLayout>
      </c:layout>
      <c:lineChart>
        <c:grouping val="standard"/>
        <c:ser>
          <c:idx val="0"/>
          <c:order val="0"/>
          <c:tx>
            <c:strRef>
              <c:f>chart11!$B$1</c:f>
              <c:strCache>
                <c:ptCount val="1"/>
                <c:pt idx="0">
                  <c:v>Промышленные металлы</c:v>
                </c:pt>
              </c:strCache>
            </c:strRef>
          </c:tx>
          <c:spPr>
            <a:ln w="127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chart11!$A$4:$A$564</c:f>
              <c:numCache>
                <c:formatCode>dd/mm/yyyy</c:formatCode>
                <c:ptCount val="561"/>
                <c:pt idx="0">
                  <c:v>40886</c:v>
                </c:pt>
                <c:pt idx="1">
                  <c:v>40879</c:v>
                </c:pt>
                <c:pt idx="2">
                  <c:v>40872</c:v>
                </c:pt>
                <c:pt idx="3">
                  <c:v>40865</c:v>
                </c:pt>
                <c:pt idx="4">
                  <c:v>40858</c:v>
                </c:pt>
                <c:pt idx="5">
                  <c:v>40851</c:v>
                </c:pt>
                <c:pt idx="6">
                  <c:v>40844</c:v>
                </c:pt>
                <c:pt idx="7">
                  <c:v>40837</c:v>
                </c:pt>
                <c:pt idx="8">
                  <c:v>40830</c:v>
                </c:pt>
                <c:pt idx="9">
                  <c:v>40823</c:v>
                </c:pt>
                <c:pt idx="10">
                  <c:v>40816</c:v>
                </c:pt>
                <c:pt idx="11">
                  <c:v>40809</c:v>
                </c:pt>
                <c:pt idx="12">
                  <c:v>40802</c:v>
                </c:pt>
                <c:pt idx="13">
                  <c:v>40795</c:v>
                </c:pt>
                <c:pt idx="14">
                  <c:v>40788</c:v>
                </c:pt>
                <c:pt idx="15">
                  <c:v>40781</c:v>
                </c:pt>
                <c:pt idx="16">
                  <c:v>40774</c:v>
                </c:pt>
                <c:pt idx="17">
                  <c:v>40767</c:v>
                </c:pt>
                <c:pt idx="18">
                  <c:v>40760</c:v>
                </c:pt>
                <c:pt idx="19">
                  <c:v>40753</c:v>
                </c:pt>
                <c:pt idx="20">
                  <c:v>40746</c:v>
                </c:pt>
                <c:pt idx="21">
                  <c:v>40739</c:v>
                </c:pt>
                <c:pt idx="22">
                  <c:v>40732</c:v>
                </c:pt>
                <c:pt idx="23">
                  <c:v>40725</c:v>
                </c:pt>
                <c:pt idx="24">
                  <c:v>40718</c:v>
                </c:pt>
                <c:pt idx="25">
                  <c:v>40711</c:v>
                </c:pt>
                <c:pt idx="26">
                  <c:v>40704</c:v>
                </c:pt>
                <c:pt idx="27">
                  <c:v>40697</c:v>
                </c:pt>
                <c:pt idx="28">
                  <c:v>40690</c:v>
                </c:pt>
                <c:pt idx="29">
                  <c:v>40683</c:v>
                </c:pt>
                <c:pt idx="30">
                  <c:v>40676</c:v>
                </c:pt>
                <c:pt idx="31">
                  <c:v>40669</c:v>
                </c:pt>
                <c:pt idx="32">
                  <c:v>40662</c:v>
                </c:pt>
                <c:pt idx="33">
                  <c:v>40655</c:v>
                </c:pt>
                <c:pt idx="34">
                  <c:v>40648</c:v>
                </c:pt>
                <c:pt idx="35">
                  <c:v>40641</c:v>
                </c:pt>
                <c:pt idx="36">
                  <c:v>40634</c:v>
                </c:pt>
                <c:pt idx="37">
                  <c:v>40627</c:v>
                </c:pt>
                <c:pt idx="38">
                  <c:v>40620</c:v>
                </c:pt>
                <c:pt idx="39">
                  <c:v>40613</c:v>
                </c:pt>
                <c:pt idx="40">
                  <c:v>40606</c:v>
                </c:pt>
                <c:pt idx="41">
                  <c:v>40599</c:v>
                </c:pt>
                <c:pt idx="42">
                  <c:v>40592</c:v>
                </c:pt>
                <c:pt idx="43">
                  <c:v>40585</c:v>
                </c:pt>
                <c:pt idx="44">
                  <c:v>40578</c:v>
                </c:pt>
                <c:pt idx="45">
                  <c:v>40571</c:v>
                </c:pt>
                <c:pt idx="46">
                  <c:v>40564</c:v>
                </c:pt>
                <c:pt idx="47">
                  <c:v>40557</c:v>
                </c:pt>
                <c:pt idx="48">
                  <c:v>40550</c:v>
                </c:pt>
                <c:pt idx="49">
                  <c:v>40543</c:v>
                </c:pt>
                <c:pt idx="50">
                  <c:v>40536</c:v>
                </c:pt>
                <c:pt idx="51">
                  <c:v>40529</c:v>
                </c:pt>
                <c:pt idx="52">
                  <c:v>40522</c:v>
                </c:pt>
                <c:pt idx="53">
                  <c:v>40515</c:v>
                </c:pt>
                <c:pt idx="54">
                  <c:v>40508</c:v>
                </c:pt>
                <c:pt idx="55">
                  <c:v>40501</c:v>
                </c:pt>
                <c:pt idx="56">
                  <c:v>40494</c:v>
                </c:pt>
                <c:pt idx="57">
                  <c:v>40487</c:v>
                </c:pt>
                <c:pt idx="58">
                  <c:v>40480</c:v>
                </c:pt>
                <c:pt idx="59">
                  <c:v>40473</c:v>
                </c:pt>
                <c:pt idx="60">
                  <c:v>40466</c:v>
                </c:pt>
                <c:pt idx="61">
                  <c:v>40459</c:v>
                </c:pt>
                <c:pt idx="62">
                  <c:v>40452</c:v>
                </c:pt>
                <c:pt idx="63">
                  <c:v>40445</c:v>
                </c:pt>
                <c:pt idx="64">
                  <c:v>40438</c:v>
                </c:pt>
                <c:pt idx="65">
                  <c:v>40431</c:v>
                </c:pt>
                <c:pt idx="66">
                  <c:v>40424</c:v>
                </c:pt>
                <c:pt idx="67">
                  <c:v>40417</c:v>
                </c:pt>
                <c:pt idx="68">
                  <c:v>40410</c:v>
                </c:pt>
                <c:pt idx="69">
                  <c:v>40403</c:v>
                </c:pt>
                <c:pt idx="70">
                  <c:v>40396</c:v>
                </c:pt>
                <c:pt idx="71">
                  <c:v>40389</c:v>
                </c:pt>
                <c:pt idx="72">
                  <c:v>40382</c:v>
                </c:pt>
                <c:pt idx="73">
                  <c:v>40375</c:v>
                </c:pt>
                <c:pt idx="74">
                  <c:v>40368</c:v>
                </c:pt>
                <c:pt idx="75">
                  <c:v>40361</c:v>
                </c:pt>
                <c:pt idx="76">
                  <c:v>40354</c:v>
                </c:pt>
                <c:pt idx="77">
                  <c:v>40347</c:v>
                </c:pt>
                <c:pt idx="78">
                  <c:v>40340</c:v>
                </c:pt>
                <c:pt idx="79">
                  <c:v>40333</c:v>
                </c:pt>
                <c:pt idx="80">
                  <c:v>40326</c:v>
                </c:pt>
                <c:pt idx="81">
                  <c:v>40319</c:v>
                </c:pt>
                <c:pt idx="82">
                  <c:v>40312</c:v>
                </c:pt>
                <c:pt idx="83">
                  <c:v>40305</c:v>
                </c:pt>
                <c:pt idx="84">
                  <c:v>40298</c:v>
                </c:pt>
                <c:pt idx="85">
                  <c:v>40291</c:v>
                </c:pt>
                <c:pt idx="86">
                  <c:v>40284</c:v>
                </c:pt>
                <c:pt idx="87">
                  <c:v>40277</c:v>
                </c:pt>
                <c:pt idx="88">
                  <c:v>40270</c:v>
                </c:pt>
                <c:pt idx="89">
                  <c:v>40263</c:v>
                </c:pt>
                <c:pt idx="90">
                  <c:v>40256</c:v>
                </c:pt>
                <c:pt idx="91">
                  <c:v>40249</c:v>
                </c:pt>
                <c:pt idx="92">
                  <c:v>40242</c:v>
                </c:pt>
                <c:pt idx="93">
                  <c:v>40235</c:v>
                </c:pt>
                <c:pt idx="94">
                  <c:v>40228</c:v>
                </c:pt>
                <c:pt idx="95">
                  <c:v>40221</c:v>
                </c:pt>
                <c:pt idx="96">
                  <c:v>40214</c:v>
                </c:pt>
                <c:pt idx="97">
                  <c:v>40207</c:v>
                </c:pt>
                <c:pt idx="98">
                  <c:v>40200</c:v>
                </c:pt>
                <c:pt idx="99">
                  <c:v>40193</c:v>
                </c:pt>
                <c:pt idx="100">
                  <c:v>40186</c:v>
                </c:pt>
                <c:pt idx="101">
                  <c:v>40179</c:v>
                </c:pt>
                <c:pt idx="102">
                  <c:v>40172</c:v>
                </c:pt>
                <c:pt idx="103">
                  <c:v>40165</c:v>
                </c:pt>
                <c:pt idx="104">
                  <c:v>40158</c:v>
                </c:pt>
                <c:pt idx="105">
                  <c:v>40151</c:v>
                </c:pt>
                <c:pt idx="106">
                  <c:v>40144</c:v>
                </c:pt>
                <c:pt idx="107">
                  <c:v>40137</c:v>
                </c:pt>
                <c:pt idx="108">
                  <c:v>40130</c:v>
                </c:pt>
                <c:pt idx="109">
                  <c:v>40123</c:v>
                </c:pt>
                <c:pt idx="110">
                  <c:v>40116</c:v>
                </c:pt>
                <c:pt idx="111">
                  <c:v>40109</c:v>
                </c:pt>
                <c:pt idx="112">
                  <c:v>40102</c:v>
                </c:pt>
                <c:pt idx="113">
                  <c:v>40095</c:v>
                </c:pt>
                <c:pt idx="114">
                  <c:v>40088</c:v>
                </c:pt>
                <c:pt idx="115">
                  <c:v>40081</c:v>
                </c:pt>
                <c:pt idx="116">
                  <c:v>40074</c:v>
                </c:pt>
                <c:pt idx="117">
                  <c:v>40067</c:v>
                </c:pt>
                <c:pt idx="118">
                  <c:v>40060</c:v>
                </c:pt>
                <c:pt idx="119">
                  <c:v>40053</c:v>
                </c:pt>
                <c:pt idx="120">
                  <c:v>40046</c:v>
                </c:pt>
                <c:pt idx="121">
                  <c:v>40039</c:v>
                </c:pt>
                <c:pt idx="122">
                  <c:v>40032</c:v>
                </c:pt>
                <c:pt idx="123">
                  <c:v>40025</c:v>
                </c:pt>
                <c:pt idx="124">
                  <c:v>40018</c:v>
                </c:pt>
                <c:pt idx="125">
                  <c:v>40011</c:v>
                </c:pt>
                <c:pt idx="126">
                  <c:v>40004</c:v>
                </c:pt>
                <c:pt idx="127">
                  <c:v>39997</c:v>
                </c:pt>
                <c:pt idx="128">
                  <c:v>39990</c:v>
                </c:pt>
                <c:pt idx="129">
                  <c:v>39983</c:v>
                </c:pt>
                <c:pt idx="130">
                  <c:v>39976</c:v>
                </c:pt>
                <c:pt idx="131">
                  <c:v>39969</c:v>
                </c:pt>
                <c:pt idx="132">
                  <c:v>39962</c:v>
                </c:pt>
                <c:pt idx="133">
                  <c:v>39955</c:v>
                </c:pt>
                <c:pt idx="134">
                  <c:v>39948</c:v>
                </c:pt>
                <c:pt idx="135">
                  <c:v>39941</c:v>
                </c:pt>
                <c:pt idx="136">
                  <c:v>39934</c:v>
                </c:pt>
                <c:pt idx="137">
                  <c:v>39927</c:v>
                </c:pt>
                <c:pt idx="138">
                  <c:v>39920</c:v>
                </c:pt>
                <c:pt idx="139">
                  <c:v>39913</c:v>
                </c:pt>
                <c:pt idx="140">
                  <c:v>39906</c:v>
                </c:pt>
                <c:pt idx="141">
                  <c:v>39899</c:v>
                </c:pt>
                <c:pt idx="142">
                  <c:v>39892</c:v>
                </c:pt>
                <c:pt idx="143">
                  <c:v>39885</c:v>
                </c:pt>
                <c:pt idx="144">
                  <c:v>39878</c:v>
                </c:pt>
                <c:pt idx="145">
                  <c:v>39871</c:v>
                </c:pt>
                <c:pt idx="146">
                  <c:v>39864</c:v>
                </c:pt>
                <c:pt idx="147">
                  <c:v>39857</c:v>
                </c:pt>
                <c:pt idx="148">
                  <c:v>39850</c:v>
                </c:pt>
                <c:pt idx="149">
                  <c:v>39843</c:v>
                </c:pt>
                <c:pt idx="150">
                  <c:v>39836</c:v>
                </c:pt>
                <c:pt idx="151">
                  <c:v>39829</c:v>
                </c:pt>
                <c:pt idx="152">
                  <c:v>39822</c:v>
                </c:pt>
                <c:pt idx="153">
                  <c:v>39815</c:v>
                </c:pt>
                <c:pt idx="154">
                  <c:v>39808</c:v>
                </c:pt>
                <c:pt idx="155">
                  <c:v>39801</c:v>
                </c:pt>
                <c:pt idx="156">
                  <c:v>39794</c:v>
                </c:pt>
                <c:pt idx="157">
                  <c:v>39787</c:v>
                </c:pt>
                <c:pt idx="158">
                  <c:v>39780</c:v>
                </c:pt>
                <c:pt idx="159">
                  <c:v>39773</c:v>
                </c:pt>
                <c:pt idx="160">
                  <c:v>39766</c:v>
                </c:pt>
                <c:pt idx="161">
                  <c:v>39759</c:v>
                </c:pt>
                <c:pt idx="162">
                  <c:v>39752</c:v>
                </c:pt>
                <c:pt idx="163">
                  <c:v>39745</c:v>
                </c:pt>
                <c:pt idx="164">
                  <c:v>39738</c:v>
                </c:pt>
                <c:pt idx="165">
                  <c:v>39731</c:v>
                </c:pt>
                <c:pt idx="166">
                  <c:v>39724</c:v>
                </c:pt>
                <c:pt idx="167">
                  <c:v>39717</c:v>
                </c:pt>
                <c:pt idx="168">
                  <c:v>39710</c:v>
                </c:pt>
                <c:pt idx="169">
                  <c:v>39703</c:v>
                </c:pt>
                <c:pt idx="170">
                  <c:v>39696</c:v>
                </c:pt>
                <c:pt idx="171">
                  <c:v>39689</c:v>
                </c:pt>
                <c:pt idx="172">
                  <c:v>39682</c:v>
                </c:pt>
                <c:pt idx="173">
                  <c:v>39675</c:v>
                </c:pt>
                <c:pt idx="174">
                  <c:v>39668</c:v>
                </c:pt>
                <c:pt idx="175">
                  <c:v>39661</c:v>
                </c:pt>
                <c:pt idx="176">
                  <c:v>39654</c:v>
                </c:pt>
                <c:pt idx="177">
                  <c:v>39647</c:v>
                </c:pt>
                <c:pt idx="178">
                  <c:v>39640</c:v>
                </c:pt>
                <c:pt idx="179">
                  <c:v>39633</c:v>
                </c:pt>
                <c:pt idx="180">
                  <c:v>39626</c:v>
                </c:pt>
                <c:pt idx="181">
                  <c:v>39619</c:v>
                </c:pt>
                <c:pt idx="182">
                  <c:v>39612</c:v>
                </c:pt>
                <c:pt idx="183">
                  <c:v>39605</c:v>
                </c:pt>
                <c:pt idx="184">
                  <c:v>39598</c:v>
                </c:pt>
                <c:pt idx="185">
                  <c:v>39591</c:v>
                </c:pt>
                <c:pt idx="186">
                  <c:v>39584</c:v>
                </c:pt>
                <c:pt idx="187">
                  <c:v>39577</c:v>
                </c:pt>
                <c:pt idx="188">
                  <c:v>39570</c:v>
                </c:pt>
                <c:pt idx="189">
                  <c:v>39563</c:v>
                </c:pt>
                <c:pt idx="190">
                  <c:v>39556</c:v>
                </c:pt>
                <c:pt idx="191">
                  <c:v>39549</c:v>
                </c:pt>
                <c:pt idx="192">
                  <c:v>39542</c:v>
                </c:pt>
                <c:pt idx="193">
                  <c:v>39535</c:v>
                </c:pt>
                <c:pt idx="194">
                  <c:v>39528</c:v>
                </c:pt>
                <c:pt idx="195">
                  <c:v>39521</c:v>
                </c:pt>
                <c:pt idx="196">
                  <c:v>39514</c:v>
                </c:pt>
                <c:pt idx="197">
                  <c:v>39507</c:v>
                </c:pt>
                <c:pt idx="198">
                  <c:v>39500</c:v>
                </c:pt>
                <c:pt idx="199">
                  <c:v>39493</c:v>
                </c:pt>
                <c:pt idx="200">
                  <c:v>39486</c:v>
                </c:pt>
                <c:pt idx="201">
                  <c:v>39479</c:v>
                </c:pt>
                <c:pt idx="202">
                  <c:v>39472</c:v>
                </c:pt>
                <c:pt idx="203">
                  <c:v>39465</c:v>
                </c:pt>
                <c:pt idx="204">
                  <c:v>39458</c:v>
                </c:pt>
                <c:pt idx="205">
                  <c:v>39451</c:v>
                </c:pt>
                <c:pt idx="206">
                  <c:v>39444</c:v>
                </c:pt>
                <c:pt idx="207">
                  <c:v>39437</c:v>
                </c:pt>
                <c:pt idx="208">
                  <c:v>39430</c:v>
                </c:pt>
                <c:pt idx="209">
                  <c:v>39423</c:v>
                </c:pt>
                <c:pt idx="210">
                  <c:v>39416</c:v>
                </c:pt>
                <c:pt idx="211">
                  <c:v>39409</c:v>
                </c:pt>
                <c:pt idx="212">
                  <c:v>39402</c:v>
                </c:pt>
                <c:pt idx="213">
                  <c:v>39395</c:v>
                </c:pt>
                <c:pt idx="214">
                  <c:v>39388</c:v>
                </c:pt>
                <c:pt idx="215">
                  <c:v>39381</c:v>
                </c:pt>
                <c:pt idx="216">
                  <c:v>39374</c:v>
                </c:pt>
                <c:pt idx="217">
                  <c:v>39367</c:v>
                </c:pt>
                <c:pt idx="218">
                  <c:v>39360</c:v>
                </c:pt>
                <c:pt idx="219">
                  <c:v>39353</c:v>
                </c:pt>
                <c:pt idx="220">
                  <c:v>39346</c:v>
                </c:pt>
                <c:pt idx="221">
                  <c:v>39339</c:v>
                </c:pt>
                <c:pt idx="222">
                  <c:v>39332</c:v>
                </c:pt>
                <c:pt idx="223">
                  <c:v>39325</c:v>
                </c:pt>
                <c:pt idx="224">
                  <c:v>39318</c:v>
                </c:pt>
                <c:pt idx="225">
                  <c:v>39311</c:v>
                </c:pt>
                <c:pt idx="226">
                  <c:v>39304</c:v>
                </c:pt>
                <c:pt idx="227">
                  <c:v>39297</c:v>
                </c:pt>
                <c:pt idx="228">
                  <c:v>39290</c:v>
                </c:pt>
                <c:pt idx="229">
                  <c:v>39283</c:v>
                </c:pt>
                <c:pt idx="230">
                  <c:v>39276</c:v>
                </c:pt>
                <c:pt idx="231">
                  <c:v>39269</c:v>
                </c:pt>
                <c:pt idx="232">
                  <c:v>39262</c:v>
                </c:pt>
                <c:pt idx="233">
                  <c:v>39255</c:v>
                </c:pt>
                <c:pt idx="234">
                  <c:v>39248</c:v>
                </c:pt>
                <c:pt idx="235">
                  <c:v>39241</c:v>
                </c:pt>
                <c:pt idx="236">
                  <c:v>39234</c:v>
                </c:pt>
                <c:pt idx="237">
                  <c:v>39227</c:v>
                </c:pt>
                <c:pt idx="238">
                  <c:v>39220</c:v>
                </c:pt>
                <c:pt idx="239">
                  <c:v>39213</c:v>
                </c:pt>
                <c:pt idx="240">
                  <c:v>39206</c:v>
                </c:pt>
                <c:pt idx="241">
                  <c:v>39199</c:v>
                </c:pt>
                <c:pt idx="242">
                  <c:v>39192</c:v>
                </c:pt>
                <c:pt idx="243">
                  <c:v>39185</c:v>
                </c:pt>
                <c:pt idx="244">
                  <c:v>39178</c:v>
                </c:pt>
                <c:pt idx="245">
                  <c:v>39171</c:v>
                </c:pt>
                <c:pt idx="246">
                  <c:v>39164</c:v>
                </c:pt>
                <c:pt idx="247">
                  <c:v>39157</c:v>
                </c:pt>
                <c:pt idx="248">
                  <c:v>39150</c:v>
                </c:pt>
                <c:pt idx="249">
                  <c:v>39143</c:v>
                </c:pt>
                <c:pt idx="250">
                  <c:v>39136</c:v>
                </c:pt>
                <c:pt idx="251">
                  <c:v>39129</c:v>
                </c:pt>
                <c:pt idx="252">
                  <c:v>39122</c:v>
                </c:pt>
                <c:pt idx="253">
                  <c:v>39115</c:v>
                </c:pt>
                <c:pt idx="254">
                  <c:v>39108</c:v>
                </c:pt>
                <c:pt idx="255">
                  <c:v>39101</c:v>
                </c:pt>
                <c:pt idx="256">
                  <c:v>39094</c:v>
                </c:pt>
                <c:pt idx="257">
                  <c:v>39087</c:v>
                </c:pt>
                <c:pt idx="258">
                  <c:v>39080</c:v>
                </c:pt>
                <c:pt idx="259">
                  <c:v>39073</c:v>
                </c:pt>
                <c:pt idx="260">
                  <c:v>39066</c:v>
                </c:pt>
                <c:pt idx="261">
                  <c:v>39059</c:v>
                </c:pt>
                <c:pt idx="262">
                  <c:v>39052</c:v>
                </c:pt>
                <c:pt idx="263">
                  <c:v>39045</c:v>
                </c:pt>
                <c:pt idx="264">
                  <c:v>39038</c:v>
                </c:pt>
                <c:pt idx="265">
                  <c:v>39031</c:v>
                </c:pt>
                <c:pt idx="266">
                  <c:v>39024</c:v>
                </c:pt>
                <c:pt idx="267">
                  <c:v>39017</c:v>
                </c:pt>
                <c:pt idx="268">
                  <c:v>39010</c:v>
                </c:pt>
                <c:pt idx="269">
                  <c:v>39003</c:v>
                </c:pt>
                <c:pt idx="270">
                  <c:v>38996</c:v>
                </c:pt>
                <c:pt idx="271">
                  <c:v>38989</c:v>
                </c:pt>
                <c:pt idx="272">
                  <c:v>38982</c:v>
                </c:pt>
                <c:pt idx="273">
                  <c:v>38975</c:v>
                </c:pt>
                <c:pt idx="274">
                  <c:v>38968</c:v>
                </c:pt>
                <c:pt idx="275">
                  <c:v>38961</c:v>
                </c:pt>
                <c:pt idx="276">
                  <c:v>38954</c:v>
                </c:pt>
                <c:pt idx="277">
                  <c:v>38947</c:v>
                </c:pt>
                <c:pt idx="278">
                  <c:v>38940</c:v>
                </c:pt>
                <c:pt idx="279">
                  <c:v>38933</c:v>
                </c:pt>
                <c:pt idx="280">
                  <c:v>38926</c:v>
                </c:pt>
                <c:pt idx="281">
                  <c:v>38919</c:v>
                </c:pt>
                <c:pt idx="282">
                  <c:v>38912</c:v>
                </c:pt>
                <c:pt idx="283">
                  <c:v>38905</c:v>
                </c:pt>
                <c:pt idx="284">
                  <c:v>38898</c:v>
                </c:pt>
                <c:pt idx="285">
                  <c:v>38891</c:v>
                </c:pt>
                <c:pt idx="286">
                  <c:v>38884</c:v>
                </c:pt>
                <c:pt idx="287">
                  <c:v>38877</c:v>
                </c:pt>
                <c:pt idx="288">
                  <c:v>38870</c:v>
                </c:pt>
                <c:pt idx="289">
                  <c:v>38863</c:v>
                </c:pt>
                <c:pt idx="290">
                  <c:v>38856</c:v>
                </c:pt>
                <c:pt idx="291">
                  <c:v>38849</c:v>
                </c:pt>
                <c:pt idx="292">
                  <c:v>38842</c:v>
                </c:pt>
                <c:pt idx="293">
                  <c:v>38835</c:v>
                </c:pt>
                <c:pt idx="294">
                  <c:v>38828</c:v>
                </c:pt>
                <c:pt idx="295">
                  <c:v>38821</c:v>
                </c:pt>
                <c:pt idx="296">
                  <c:v>38814</c:v>
                </c:pt>
                <c:pt idx="297">
                  <c:v>38807</c:v>
                </c:pt>
                <c:pt idx="298">
                  <c:v>38800</c:v>
                </c:pt>
                <c:pt idx="299">
                  <c:v>38793</c:v>
                </c:pt>
                <c:pt idx="300">
                  <c:v>38786</c:v>
                </c:pt>
                <c:pt idx="301">
                  <c:v>38779</c:v>
                </c:pt>
                <c:pt idx="302">
                  <c:v>38772</c:v>
                </c:pt>
                <c:pt idx="303">
                  <c:v>38765</c:v>
                </c:pt>
                <c:pt idx="304">
                  <c:v>38758</c:v>
                </c:pt>
                <c:pt idx="305">
                  <c:v>38751</c:v>
                </c:pt>
                <c:pt idx="306">
                  <c:v>38744</c:v>
                </c:pt>
                <c:pt idx="307">
                  <c:v>38737</c:v>
                </c:pt>
                <c:pt idx="308">
                  <c:v>38730</c:v>
                </c:pt>
                <c:pt idx="309">
                  <c:v>38723</c:v>
                </c:pt>
                <c:pt idx="310">
                  <c:v>38716</c:v>
                </c:pt>
                <c:pt idx="311">
                  <c:v>38709</c:v>
                </c:pt>
                <c:pt idx="312">
                  <c:v>38702</c:v>
                </c:pt>
                <c:pt idx="313">
                  <c:v>38695</c:v>
                </c:pt>
                <c:pt idx="314">
                  <c:v>38688</c:v>
                </c:pt>
                <c:pt idx="315">
                  <c:v>38681</c:v>
                </c:pt>
                <c:pt idx="316">
                  <c:v>38674</c:v>
                </c:pt>
                <c:pt idx="317">
                  <c:v>38667</c:v>
                </c:pt>
                <c:pt idx="318">
                  <c:v>38660</c:v>
                </c:pt>
                <c:pt idx="319">
                  <c:v>38653</c:v>
                </c:pt>
                <c:pt idx="320">
                  <c:v>38646</c:v>
                </c:pt>
                <c:pt idx="321">
                  <c:v>38639</c:v>
                </c:pt>
                <c:pt idx="322">
                  <c:v>38632</c:v>
                </c:pt>
                <c:pt idx="323">
                  <c:v>38625</c:v>
                </c:pt>
                <c:pt idx="324">
                  <c:v>38618</c:v>
                </c:pt>
                <c:pt idx="325">
                  <c:v>38611</c:v>
                </c:pt>
                <c:pt idx="326">
                  <c:v>38604</c:v>
                </c:pt>
                <c:pt idx="327">
                  <c:v>38597</c:v>
                </c:pt>
                <c:pt idx="328">
                  <c:v>38590</c:v>
                </c:pt>
                <c:pt idx="329">
                  <c:v>38583</c:v>
                </c:pt>
                <c:pt idx="330">
                  <c:v>38576</c:v>
                </c:pt>
                <c:pt idx="331">
                  <c:v>38569</c:v>
                </c:pt>
                <c:pt idx="332">
                  <c:v>38562</c:v>
                </c:pt>
                <c:pt idx="333">
                  <c:v>38555</c:v>
                </c:pt>
                <c:pt idx="334">
                  <c:v>38548</c:v>
                </c:pt>
                <c:pt idx="335">
                  <c:v>38541</c:v>
                </c:pt>
                <c:pt idx="336">
                  <c:v>38534</c:v>
                </c:pt>
                <c:pt idx="337">
                  <c:v>38527</c:v>
                </c:pt>
                <c:pt idx="338">
                  <c:v>38520</c:v>
                </c:pt>
                <c:pt idx="339">
                  <c:v>38513</c:v>
                </c:pt>
                <c:pt idx="340">
                  <c:v>38506</c:v>
                </c:pt>
                <c:pt idx="341">
                  <c:v>38499</c:v>
                </c:pt>
                <c:pt idx="342">
                  <c:v>38492</c:v>
                </c:pt>
                <c:pt idx="343">
                  <c:v>38485</c:v>
                </c:pt>
                <c:pt idx="344">
                  <c:v>38478</c:v>
                </c:pt>
                <c:pt idx="345">
                  <c:v>38471</c:v>
                </c:pt>
                <c:pt idx="346">
                  <c:v>38464</c:v>
                </c:pt>
                <c:pt idx="347">
                  <c:v>38457</c:v>
                </c:pt>
                <c:pt idx="348">
                  <c:v>38450</c:v>
                </c:pt>
                <c:pt idx="349">
                  <c:v>38443</c:v>
                </c:pt>
                <c:pt idx="350">
                  <c:v>38436</c:v>
                </c:pt>
                <c:pt idx="351">
                  <c:v>38429</c:v>
                </c:pt>
                <c:pt idx="352">
                  <c:v>38422</c:v>
                </c:pt>
                <c:pt idx="353">
                  <c:v>38415</c:v>
                </c:pt>
                <c:pt idx="354">
                  <c:v>38408</c:v>
                </c:pt>
                <c:pt idx="355">
                  <c:v>38401</c:v>
                </c:pt>
                <c:pt idx="356">
                  <c:v>38394</c:v>
                </c:pt>
                <c:pt idx="357">
                  <c:v>38387</c:v>
                </c:pt>
                <c:pt idx="358">
                  <c:v>38380</c:v>
                </c:pt>
                <c:pt idx="359">
                  <c:v>38373</c:v>
                </c:pt>
                <c:pt idx="360">
                  <c:v>38366</c:v>
                </c:pt>
                <c:pt idx="361">
                  <c:v>38359</c:v>
                </c:pt>
                <c:pt idx="362">
                  <c:v>38352</c:v>
                </c:pt>
                <c:pt idx="363">
                  <c:v>38345</c:v>
                </c:pt>
                <c:pt idx="364">
                  <c:v>38338</c:v>
                </c:pt>
                <c:pt idx="365">
                  <c:v>38331</c:v>
                </c:pt>
                <c:pt idx="366">
                  <c:v>38324</c:v>
                </c:pt>
                <c:pt idx="367">
                  <c:v>38317</c:v>
                </c:pt>
                <c:pt idx="368">
                  <c:v>38310</c:v>
                </c:pt>
                <c:pt idx="369">
                  <c:v>38303</c:v>
                </c:pt>
                <c:pt idx="370">
                  <c:v>38296</c:v>
                </c:pt>
                <c:pt idx="371">
                  <c:v>38289</c:v>
                </c:pt>
                <c:pt idx="372">
                  <c:v>38282</c:v>
                </c:pt>
                <c:pt idx="373">
                  <c:v>38275</c:v>
                </c:pt>
                <c:pt idx="374">
                  <c:v>38268</c:v>
                </c:pt>
                <c:pt idx="375">
                  <c:v>38261</c:v>
                </c:pt>
                <c:pt idx="376">
                  <c:v>38254</c:v>
                </c:pt>
                <c:pt idx="377">
                  <c:v>38247</c:v>
                </c:pt>
                <c:pt idx="378">
                  <c:v>38240</c:v>
                </c:pt>
                <c:pt idx="379">
                  <c:v>38233</c:v>
                </c:pt>
                <c:pt idx="380">
                  <c:v>38226</c:v>
                </c:pt>
                <c:pt idx="381">
                  <c:v>38219</c:v>
                </c:pt>
                <c:pt idx="382">
                  <c:v>38212</c:v>
                </c:pt>
                <c:pt idx="383">
                  <c:v>38205</c:v>
                </c:pt>
                <c:pt idx="384">
                  <c:v>38198</c:v>
                </c:pt>
                <c:pt idx="385">
                  <c:v>38191</c:v>
                </c:pt>
                <c:pt idx="386">
                  <c:v>38184</c:v>
                </c:pt>
                <c:pt idx="387">
                  <c:v>38177</c:v>
                </c:pt>
                <c:pt idx="388">
                  <c:v>38170</c:v>
                </c:pt>
                <c:pt idx="389">
                  <c:v>38163</c:v>
                </c:pt>
                <c:pt idx="390">
                  <c:v>38156</c:v>
                </c:pt>
                <c:pt idx="391">
                  <c:v>38149</c:v>
                </c:pt>
                <c:pt idx="392">
                  <c:v>38142</c:v>
                </c:pt>
                <c:pt idx="393">
                  <c:v>38135</c:v>
                </c:pt>
                <c:pt idx="394">
                  <c:v>38128</c:v>
                </c:pt>
                <c:pt idx="395">
                  <c:v>38121</c:v>
                </c:pt>
                <c:pt idx="396">
                  <c:v>38114</c:v>
                </c:pt>
                <c:pt idx="397">
                  <c:v>38107</c:v>
                </c:pt>
                <c:pt idx="398">
                  <c:v>38100</c:v>
                </c:pt>
                <c:pt idx="399">
                  <c:v>38093</c:v>
                </c:pt>
                <c:pt idx="400">
                  <c:v>38086</c:v>
                </c:pt>
                <c:pt idx="401">
                  <c:v>38079</c:v>
                </c:pt>
                <c:pt idx="402">
                  <c:v>38072</c:v>
                </c:pt>
                <c:pt idx="403">
                  <c:v>38065</c:v>
                </c:pt>
                <c:pt idx="404">
                  <c:v>38058</c:v>
                </c:pt>
                <c:pt idx="405">
                  <c:v>38051</c:v>
                </c:pt>
                <c:pt idx="406">
                  <c:v>38044</c:v>
                </c:pt>
                <c:pt idx="407">
                  <c:v>38037</c:v>
                </c:pt>
                <c:pt idx="408">
                  <c:v>38030</c:v>
                </c:pt>
                <c:pt idx="409">
                  <c:v>38023</c:v>
                </c:pt>
                <c:pt idx="410">
                  <c:v>38016</c:v>
                </c:pt>
                <c:pt idx="411">
                  <c:v>38009</c:v>
                </c:pt>
                <c:pt idx="412">
                  <c:v>38002</c:v>
                </c:pt>
                <c:pt idx="413">
                  <c:v>37995</c:v>
                </c:pt>
                <c:pt idx="414">
                  <c:v>37988</c:v>
                </c:pt>
                <c:pt idx="415">
                  <c:v>37981</c:v>
                </c:pt>
                <c:pt idx="416">
                  <c:v>37974</c:v>
                </c:pt>
                <c:pt idx="417">
                  <c:v>37967</c:v>
                </c:pt>
                <c:pt idx="418">
                  <c:v>37960</c:v>
                </c:pt>
                <c:pt idx="419">
                  <c:v>37953</c:v>
                </c:pt>
                <c:pt idx="420">
                  <c:v>37946</c:v>
                </c:pt>
                <c:pt idx="421">
                  <c:v>37939</c:v>
                </c:pt>
                <c:pt idx="422">
                  <c:v>37932</c:v>
                </c:pt>
                <c:pt idx="423">
                  <c:v>37925</c:v>
                </c:pt>
                <c:pt idx="424">
                  <c:v>37918</c:v>
                </c:pt>
                <c:pt idx="425">
                  <c:v>37911</c:v>
                </c:pt>
                <c:pt idx="426">
                  <c:v>37904</c:v>
                </c:pt>
                <c:pt idx="427">
                  <c:v>37897</c:v>
                </c:pt>
                <c:pt idx="428">
                  <c:v>37890</c:v>
                </c:pt>
                <c:pt idx="429">
                  <c:v>37883</c:v>
                </c:pt>
                <c:pt idx="430">
                  <c:v>37876</c:v>
                </c:pt>
                <c:pt idx="431">
                  <c:v>37869</c:v>
                </c:pt>
                <c:pt idx="432">
                  <c:v>37862</c:v>
                </c:pt>
                <c:pt idx="433">
                  <c:v>37855</c:v>
                </c:pt>
                <c:pt idx="434">
                  <c:v>37848</c:v>
                </c:pt>
                <c:pt idx="435">
                  <c:v>37841</c:v>
                </c:pt>
                <c:pt idx="436">
                  <c:v>37834</c:v>
                </c:pt>
                <c:pt idx="437">
                  <c:v>37827</c:v>
                </c:pt>
                <c:pt idx="438">
                  <c:v>37820</c:v>
                </c:pt>
                <c:pt idx="439">
                  <c:v>37813</c:v>
                </c:pt>
                <c:pt idx="440">
                  <c:v>37806</c:v>
                </c:pt>
                <c:pt idx="441">
                  <c:v>37799</c:v>
                </c:pt>
                <c:pt idx="442">
                  <c:v>37792</c:v>
                </c:pt>
                <c:pt idx="443">
                  <c:v>37785</c:v>
                </c:pt>
                <c:pt idx="444">
                  <c:v>37778</c:v>
                </c:pt>
                <c:pt idx="445">
                  <c:v>37771</c:v>
                </c:pt>
                <c:pt idx="446">
                  <c:v>37764</c:v>
                </c:pt>
                <c:pt idx="447">
                  <c:v>37757</c:v>
                </c:pt>
                <c:pt idx="448">
                  <c:v>37750</c:v>
                </c:pt>
                <c:pt idx="449">
                  <c:v>37743</c:v>
                </c:pt>
                <c:pt idx="450">
                  <c:v>37736</c:v>
                </c:pt>
                <c:pt idx="451">
                  <c:v>37729</c:v>
                </c:pt>
                <c:pt idx="452">
                  <c:v>37722</c:v>
                </c:pt>
                <c:pt idx="453">
                  <c:v>37715</c:v>
                </c:pt>
                <c:pt idx="454">
                  <c:v>37708</c:v>
                </c:pt>
                <c:pt idx="455">
                  <c:v>37701</c:v>
                </c:pt>
                <c:pt idx="456">
                  <c:v>37694</c:v>
                </c:pt>
                <c:pt idx="457">
                  <c:v>37687</c:v>
                </c:pt>
                <c:pt idx="458">
                  <c:v>37680</c:v>
                </c:pt>
                <c:pt idx="459">
                  <c:v>37673</c:v>
                </c:pt>
                <c:pt idx="460">
                  <c:v>37666</c:v>
                </c:pt>
                <c:pt idx="461">
                  <c:v>37659</c:v>
                </c:pt>
                <c:pt idx="462">
                  <c:v>37652</c:v>
                </c:pt>
                <c:pt idx="463">
                  <c:v>37645</c:v>
                </c:pt>
                <c:pt idx="464">
                  <c:v>37638</c:v>
                </c:pt>
                <c:pt idx="465">
                  <c:v>37631</c:v>
                </c:pt>
                <c:pt idx="466">
                  <c:v>37624</c:v>
                </c:pt>
                <c:pt idx="467">
                  <c:v>37617</c:v>
                </c:pt>
                <c:pt idx="468">
                  <c:v>37610</c:v>
                </c:pt>
                <c:pt idx="469">
                  <c:v>37603</c:v>
                </c:pt>
                <c:pt idx="470">
                  <c:v>37596</c:v>
                </c:pt>
                <c:pt idx="471">
                  <c:v>37589</c:v>
                </c:pt>
                <c:pt idx="472">
                  <c:v>37582</c:v>
                </c:pt>
                <c:pt idx="473">
                  <c:v>37575</c:v>
                </c:pt>
                <c:pt idx="474">
                  <c:v>37568</c:v>
                </c:pt>
                <c:pt idx="475">
                  <c:v>37561</c:v>
                </c:pt>
                <c:pt idx="476">
                  <c:v>37554</c:v>
                </c:pt>
                <c:pt idx="477">
                  <c:v>37547</c:v>
                </c:pt>
                <c:pt idx="478">
                  <c:v>37540</c:v>
                </c:pt>
                <c:pt idx="479">
                  <c:v>37533</c:v>
                </c:pt>
                <c:pt idx="480">
                  <c:v>37526</c:v>
                </c:pt>
                <c:pt idx="481">
                  <c:v>37519</c:v>
                </c:pt>
                <c:pt idx="482">
                  <c:v>37512</c:v>
                </c:pt>
                <c:pt idx="483">
                  <c:v>37505</c:v>
                </c:pt>
                <c:pt idx="484">
                  <c:v>37498</c:v>
                </c:pt>
                <c:pt idx="485">
                  <c:v>37491</c:v>
                </c:pt>
                <c:pt idx="486">
                  <c:v>37484</c:v>
                </c:pt>
                <c:pt idx="487">
                  <c:v>37477</c:v>
                </c:pt>
                <c:pt idx="488">
                  <c:v>37470</c:v>
                </c:pt>
                <c:pt idx="489">
                  <c:v>37463</c:v>
                </c:pt>
                <c:pt idx="490">
                  <c:v>37456</c:v>
                </c:pt>
                <c:pt idx="491">
                  <c:v>37449</c:v>
                </c:pt>
                <c:pt idx="492">
                  <c:v>37442</c:v>
                </c:pt>
                <c:pt idx="493">
                  <c:v>37435</c:v>
                </c:pt>
                <c:pt idx="494">
                  <c:v>37428</c:v>
                </c:pt>
                <c:pt idx="495">
                  <c:v>37421</c:v>
                </c:pt>
                <c:pt idx="496">
                  <c:v>37414</c:v>
                </c:pt>
                <c:pt idx="497">
                  <c:v>37407</c:v>
                </c:pt>
                <c:pt idx="498">
                  <c:v>37400</c:v>
                </c:pt>
                <c:pt idx="499">
                  <c:v>37393</c:v>
                </c:pt>
                <c:pt idx="500">
                  <c:v>37386</c:v>
                </c:pt>
                <c:pt idx="501">
                  <c:v>37379</c:v>
                </c:pt>
                <c:pt idx="502">
                  <c:v>37372</c:v>
                </c:pt>
                <c:pt idx="503">
                  <c:v>37365</c:v>
                </c:pt>
                <c:pt idx="504">
                  <c:v>37358</c:v>
                </c:pt>
                <c:pt idx="505">
                  <c:v>37351</c:v>
                </c:pt>
                <c:pt idx="506">
                  <c:v>37344</c:v>
                </c:pt>
                <c:pt idx="507">
                  <c:v>37337</c:v>
                </c:pt>
                <c:pt idx="508">
                  <c:v>37330</c:v>
                </c:pt>
                <c:pt idx="509">
                  <c:v>37323</c:v>
                </c:pt>
                <c:pt idx="510">
                  <c:v>37316</c:v>
                </c:pt>
                <c:pt idx="511">
                  <c:v>37309</c:v>
                </c:pt>
                <c:pt idx="512">
                  <c:v>37302</c:v>
                </c:pt>
                <c:pt idx="513">
                  <c:v>37295</c:v>
                </c:pt>
                <c:pt idx="514">
                  <c:v>37288</c:v>
                </c:pt>
                <c:pt idx="515">
                  <c:v>37281</c:v>
                </c:pt>
                <c:pt idx="516">
                  <c:v>37274</c:v>
                </c:pt>
                <c:pt idx="517">
                  <c:v>37267</c:v>
                </c:pt>
                <c:pt idx="518">
                  <c:v>37260</c:v>
                </c:pt>
                <c:pt idx="519">
                  <c:v>37253</c:v>
                </c:pt>
                <c:pt idx="520">
                  <c:v>37246</c:v>
                </c:pt>
                <c:pt idx="521">
                  <c:v>37239</c:v>
                </c:pt>
                <c:pt idx="522">
                  <c:v>37232</c:v>
                </c:pt>
                <c:pt idx="523">
                  <c:v>37225</c:v>
                </c:pt>
                <c:pt idx="524">
                  <c:v>37218</c:v>
                </c:pt>
                <c:pt idx="525">
                  <c:v>37211</c:v>
                </c:pt>
                <c:pt idx="526">
                  <c:v>37204</c:v>
                </c:pt>
                <c:pt idx="527">
                  <c:v>37197</c:v>
                </c:pt>
                <c:pt idx="528">
                  <c:v>37190</c:v>
                </c:pt>
                <c:pt idx="529">
                  <c:v>37183</c:v>
                </c:pt>
                <c:pt idx="530">
                  <c:v>37176</c:v>
                </c:pt>
                <c:pt idx="531">
                  <c:v>37169</c:v>
                </c:pt>
                <c:pt idx="532">
                  <c:v>37162</c:v>
                </c:pt>
                <c:pt idx="533">
                  <c:v>37155</c:v>
                </c:pt>
                <c:pt idx="534">
                  <c:v>37148</c:v>
                </c:pt>
                <c:pt idx="535">
                  <c:v>37141</c:v>
                </c:pt>
                <c:pt idx="536">
                  <c:v>37134</c:v>
                </c:pt>
                <c:pt idx="537">
                  <c:v>37127</c:v>
                </c:pt>
                <c:pt idx="538">
                  <c:v>37120</c:v>
                </c:pt>
                <c:pt idx="539">
                  <c:v>37113</c:v>
                </c:pt>
                <c:pt idx="540">
                  <c:v>37106</c:v>
                </c:pt>
                <c:pt idx="541">
                  <c:v>37099</c:v>
                </c:pt>
                <c:pt idx="542">
                  <c:v>37092</c:v>
                </c:pt>
                <c:pt idx="543">
                  <c:v>37085</c:v>
                </c:pt>
                <c:pt idx="544">
                  <c:v>37078</c:v>
                </c:pt>
                <c:pt idx="545">
                  <c:v>37071</c:v>
                </c:pt>
                <c:pt idx="546">
                  <c:v>37064</c:v>
                </c:pt>
                <c:pt idx="547">
                  <c:v>37057</c:v>
                </c:pt>
                <c:pt idx="548">
                  <c:v>37050</c:v>
                </c:pt>
                <c:pt idx="549">
                  <c:v>37043</c:v>
                </c:pt>
                <c:pt idx="550">
                  <c:v>37036</c:v>
                </c:pt>
                <c:pt idx="551">
                  <c:v>37029</c:v>
                </c:pt>
                <c:pt idx="552">
                  <c:v>37022</c:v>
                </c:pt>
                <c:pt idx="553">
                  <c:v>37015</c:v>
                </c:pt>
                <c:pt idx="554">
                  <c:v>37008</c:v>
                </c:pt>
                <c:pt idx="555">
                  <c:v>37001</c:v>
                </c:pt>
                <c:pt idx="556">
                  <c:v>36994</c:v>
                </c:pt>
                <c:pt idx="557">
                  <c:v>36987</c:v>
                </c:pt>
                <c:pt idx="558">
                  <c:v>36980</c:v>
                </c:pt>
                <c:pt idx="559">
                  <c:v>36973</c:v>
                </c:pt>
                <c:pt idx="560">
                  <c:v>36966</c:v>
                </c:pt>
              </c:numCache>
            </c:numRef>
          </c:cat>
          <c:val>
            <c:numRef>
              <c:f>chart11!$B$4:$B$564</c:f>
              <c:numCache>
                <c:formatCode>General</c:formatCode>
                <c:ptCount val="561"/>
                <c:pt idx="0">
                  <c:v>209.52</c:v>
                </c:pt>
                <c:pt idx="1">
                  <c:v>211.84</c:v>
                </c:pt>
                <c:pt idx="2">
                  <c:v>196.94</c:v>
                </c:pt>
                <c:pt idx="3">
                  <c:v>206.23999999999998</c:v>
                </c:pt>
                <c:pt idx="4">
                  <c:v>204.9</c:v>
                </c:pt>
                <c:pt idx="5">
                  <c:v>213.13</c:v>
                </c:pt>
                <c:pt idx="6">
                  <c:v>216.58</c:v>
                </c:pt>
                <c:pt idx="7">
                  <c:v>198.94</c:v>
                </c:pt>
                <c:pt idx="8">
                  <c:v>208.41</c:v>
                </c:pt>
                <c:pt idx="9">
                  <c:v>204.58</c:v>
                </c:pt>
                <c:pt idx="10">
                  <c:v>203.53</c:v>
                </c:pt>
                <c:pt idx="11">
                  <c:v>203.63</c:v>
                </c:pt>
                <c:pt idx="12">
                  <c:v>237.92000000000004</c:v>
                </c:pt>
                <c:pt idx="13">
                  <c:v>239.68</c:v>
                </c:pt>
                <c:pt idx="14">
                  <c:v>243.5</c:v>
                </c:pt>
                <c:pt idx="15">
                  <c:v>241.67</c:v>
                </c:pt>
                <c:pt idx="16">
                  <c:v>235.82000000000031</c:v>
                </c:pt>
                <c:pt idx="17">
                  <c:v>239.7</c:v>
                </c:pt>
                <c:pt idx="18">
                  <c:v>247.85000000000031</c:v>
                </c:pt>
                <c:pt idx="19">
                  <c:v>264.67</c:v>
                </c:pt>
                <c:pt idx="20">
                  <c:v>263.42999999999927</c:v>
                </c:pt>
                <c:pt idx="21">
                  <c:v>258.04000000000002</c:v>
                </c:pt>
                <c:pt idx="22">
                  <c:v>262.55</c:v>
                </c:pt>
                <c:pt idx="23">
                  <c:v>254.6</c:v>
                </c:pt>
                <c:pt idx="24">
                  <c:v>246.26999999999998</c:v>
                </c:pt>
                <c:pt idx="25">
                  <c:v>247.54</c:v>
                </c:pt>
                <c:pt idx="26">
                  <c:v>250.86</c:v>
                </c:pt>
                <c:pt idx="27">
                  <c:v>249.85000000000031</c:v>
                </c:pt>
                <c:pt idx="28">
                  <c:v>253.22</c:v>
                </c:pt>
                <c:pt idx="29">
                  <c:v>248.32000000000031</c:v>
                </c:pt>
                <c:pt idx="30">
                  <c:v>251.88000000000031</c:v>
                </c:pt>
                <c:pt idx="31">
                  <c:v>248.38000000000031</c:v>
                </c:pt>
                <c:pt idx="32">
                  <c:v>266.33</c:v>
                </c:pt>
                <c:pt idx="33">
                  <c:v>270.56</c:v>
                </c:pt>
                <c:pt idx="34">
                  <c:v>266.41000000000003</c:v>
                </c:pt>
                <c:pt idx="35">
                  <c:v>275.5</c:v>
                </c:pt>
                <c:pt idx="36">
                  <c:v>262.18</c:v>
                </c:pt>
                <c:pt idx="37">
                  <c:v>269.45999999999964</c:v>
                </c:pt>
                <c:pt idx="38">
                  <c:v>262.39</c:v>
                </c:pt>
                <c:pt idx="39">
                  <c:v>252.62</c:v>
                </c:pt>
                <c:pt idx="40">
                  <c:v>275.08</c:v>
                </c:pt>
                <c:pt idx="41">
                  <c:v>267.74</c:v>
                </c:pt>
                <c:pt idx="42">
                  <c:v>270.16000000000008</c:v>
                </c:pt>
                <c:pt idx="43">
                  <c:v>269.24</c:v>
                </c:pt>
                <c:pt idx="44">
                  <c:v>271.97000000000003</c:v>
                </c:pt>
                <c:pt idx="45">
                  <c:v>261.41000000000003</c:v>
                </c:pt>
                <c:pt idx="46">
                  <c:v>256.72999999999939</c:v>
                </c:pt>
                <c:pt idx="47">
                  <c:v>260.01</c:v>
                </c:pt>
                <c:pt idx="48">
                  <c:v>256.85000000000002</c:v>
                </c:pt>
                <c:pt idx="49">
                  <c:v>261.32</c:v>
                </c:pt>
                <c:pt idx="50">
                  <c:v>251.99</c:v>
                </c:pt>
                <c:pt idx="51">
                  <c:v>245.84</c:v>
                </c:pt>
                <c:pt idx="52">
                  <c:v>245.75</c:v>
                </c:pt>
                <c:pt idx="53">
                  <c:v>239.51</c:v>
                </c:pt>
                <c:pt idx="54">
                  <c:v>228.57</c:v>
                </c:pt>
                <c:pt idx="55">
                  <c:v>230.32000000000031</c:v>
                </c:pt>
                <c:pt idx="56">
                  <c:v>245.45000000000007</c:v>
                </c:pt>
                <c:pt idx="57">
                  <c:v>246.43</c:v>
                </c:pt>
                <c:pt idx="58">
                  <c:v>233.32000000000031</c:v>
                </c:pt>
                <c:pt idx="59">
                  <c:v>237.36</c:v>
                </c:pt>
                <c:pt idx="60">
                  <c:v>238.56</c:v>
                </c:pt>
                <c:pt idx="61">
                  <c:v>230.78</c:v>
                </c:pt>
                <c:pt idx="62">
                  <c:v>231.23</c:v>
                </c:pt>
                <c:pt idx="63">
                  <c:v>225.45000000000007</c:v>
                </c:pt>
                <c:pt idx="64">
                  <c:v>220.36</c:v>
                </c:pt>
                <c:pt idx="65">
                  <c:v>213.47</c:v>
                </c:pt>
                <c:pt idx="66">
                  <c:v>214.55</c:v>
                </c:pt>
                <c:pt idx="67">
                  <c:v>203.76</c:v>
                </c:pt>
                <c:pt idx="68">
                  <c:v>204.70999999999998</c:v>
                </c:pt>
                <c:pt idx="69">
                  <c:v>207.20999999999998</c:v>
                </c:pt>
                <c:pt idx="70">
                  <c:v>213.76999999999998</c:v>
                </c:pt>
                <c:pt idx="71">
                  <c:v>204.72</c:v>
                </c:pt>
                <c:pt idx="72">
                  <c:v>197.15</c:v>
                </c:pt>
                <c:pt idx="73">
                  <c:v>189.4</c:v>
                </c:pt>
                <c:pt idx="74">
                  <c:v>189.16</c:v>
                </c:pt>
                <c:pt idx="75">
                  <c:v>183.76999999999998</c:v>
                </c:pt>
                <c:pt idx="76">
                  <c:v>187.89000000000001</c:v>
                </c:pt>
                <c:pt idx="77">
                  <c:v>181.79</c:v>
                </c:pt>
                <c:pt idx="78">
                  <c:v>183.36</c:v>
                </c:pt>
                <c:pt idx="79">
                  <c:v>181.18</c:v>
                </c:pt>
                <c:pt idx="80">
                  <c:v>197.20999999999998</c:v>
                </c:pt>
                <c:pt idx="81">
                  <c:v>190.62</c:v>
                </c:pt>
                <c:pt idx="82">
                  <c:v>201.07</c:v>
                </c:pt>
                <c:pt idx="83">
                  <c:v>199.7</c:v>
                </c:pt>
                <c:pt idx="84">
                  <c:v>215.95000000000007</c:v>
                </c:pt>
                <c:pt idx="85">
                  <c:v>224.5</c:v>
                </c:pt>
                <c:pt idx="86">
                  <c:v>234.70999999999998</c:v>
                </c:pt>
                <c:pt idx="87">
                  <c:v>228.07</c:v>
                </c:pt>
                <c:pt idx="88">
                  <c:v>227.06</c:v>
                </c:pt>
                <c:pt idx="89">
                  <c:v>214.8</c:v>
                </c:pt>
                <c:pt idx="90">
                  <c:v>215.35000000000031</c:v>
                </c:pt>
                <c:pt idx="91">
                  <c:v>214.65</c:v>
                </c:pt>
                <c:pt idx="92">
                  <c:v>213.88000000000031</c:v>
                </c:pt>
                <c:pt idx="93">
                  <c:v>201.64</c:v>
                </c:pt>
                <c:pt idx="94">
                  <c:v>205.32000000000031</c:v>
                </c:pt>
                <c:pt idx="95">
                  <c:v>193.54</c:v>
                </c:pt>
                <c:pt idx="96">
                  <c:v>181.82000000000031</c:v>
                </c:pt>
                <c:pt idx="97">
                  <c:v>196.58</c:v>
                </c:pt>
                <c:pt idx="98">
                  <c:v>206.94</c:v>
                </c:pt>
                <c:pt idx="99">
                  <c:v>214.06</c:v>
                </c:pt>
                <c:pt idx="100">
                  <c:v>214.76999999999998</c:v>
                </c:pt>
                <c:pt idx="101">
                  <c:v>211.72</c:v>
                </c:pt>
                <c:pt idx="102">
                  <c:v>206.75</c:v>
                </c:pt>
                <c:pt idx="103">
                  <c:v>201.39000000000001</c:v>
                </c:pt>
                <c:pt idx="104">
                  <c:v>199.81</c:v>
                </c:pt>
                <c:pt idx="105">
                  <c:v>199.53</c:v>
                </c:pt>
                <c:pt idx="106">
                  <c:v>190.92000000000004</c:v>
                </c:pt>
                <c:pt idx="107">
                  <c:v>191.94</c:v>
                </c:pt>
                <c:pt idx="108">
                  <c:v>185.48000000000027</c:v>
                </c:pt>
                <c:pt idx="109">
                  <c:v>188.20999999999998</c:v>
                </c:pt>
                <c:pt idx="110">
                  <c:v>189.93</c:v>
                </c:pt>
                <c:pt idx="111">
                  <c:v>194.38000000000031</c:v>
                </c:pt>
                <c:pt idx="112">
                  <c:v>181.55</c:v>
                </c:pt>
                <c:pt idx="113">
                  <c:v>184.1</c:v>
                </c:pt>
                <c:pt idx="114">
                  <c:v>172.41</c:v>
                </c:pt>
                <c:pt idx="115">
                  <c:v>174.35000000000031</c:v>
                </c:pt>
                <c:pt idx="116">
                  <c:v>181.73999999999998</c:v>
                </c:pt>
                <c:pt idx="117">
                  <c:v>179.5</c:v>
                </c:pt>
                <c:pt idx="118">
                  <c:v>180.73999999999998</c:v>
                </c:pt>
                <c:pt idx="119">
                  <c:v>185.28</c:v>
                </c:pt>
                <c:pt idx="120">
                  <c:v>179.2</c:v>
                </c:pt>
                <c:pt idx="121">
                  <c:v>187.81</c:v>
                </c:pt>
                <c:pt idx="122">
                  <c:v>178.60999999999999</c:v>
                </c:pt>
                <c:pt idx="123">
                  <c:v>170.93</c:v>
                </c:pt>
                <c:pt idx="124">
                  <c:v>164.54</c:v>
                </c:pt>
                <c:pt idx="125">
                  <c:v>153.58000000000001</c:v>
                </c:pt>
                <c:pt idx="126">
                  <c:v>142.86000000000001</c:v>
                </c:pt>
                <c:pt idx="127">
                  <c:v>150.4</c:v>
                </c:pt>
                <c:pt idx="128">
                  <c:v>153.41</c:v>
                </c:pt>
                <c:pt idx="129">
                  <c:v>151.25</c:v>
                </c:pt>
                <c:pt idx="130">
                  <c:v>156.36000000000001</c:v>
                </c:pt>
                <c:pt idx="131">
                  <c:v>148.59</c:v>
                </c:pt>
                <c:pt idx="132">
                  <c:v>138.62</c:v>
                </c:pt>
                <c:pt idx="133">
                  <c:v>134.19999999999999</c:v>
                </c:pt>
                <c:pt idx="134">
                  <c:v>132.32000000000031</c:v>
                </c:pt>
                <c:pt idx="135">
                  <c:v>140.79</c:v>
                </c:pt>
                <c:pt idx="136">
                  <c:v>132.56</c:v>
                </c:pt>
                <c:pt idx="137">
                  <c:v>128.54</c:v>
                </c:pt>
                <c:pt idx="138">
                  <c:v>136.62</c:v>
                </c:pt>
                <c:pt idx="139">
                  <c:v>128.91999999999999</c:v>
                </c:pt>
                <c:pt idx="140">
                  <c:v>122.31</c:v>
                </c:pt>
                <c:pt idx="141">
                  <c:v>117.55</c:v>
                </c:pt>
                <c:pt idx="142">
                  <c:v>118.77</c:v>
                </c:pt>
                <c:pt idx="143">
                  <c:v>112.76</c:v>
                </c:pt>
                <c:pt idx="144">
                  <c:v>112.14</c:v>
                </c:pt>
                <c:pt idx="145">
                  <c:v>105.64</c:v>
                </c:pt>
                <c:pt idx="146">
                  <c:v>101.5</c:v>
                </c:pt>
                <c:pt idx="147">
                  <c:v>109.44000000000015</c:v>
                </c:pt>
                <c:pt idx="148">
                  <c:v>112.77</c:v>
                </c:pt>
                <c:pt idx="149">
                  <c:v>104.42</c:v>
                </c:pt>
                <c:pt idx="150">
                  <c:v>103.23</c:v>
                </c:pt>
                <c:pt idx="151">
                  <c:v>112.14999999999999</c:v>
                </c:pt>
                <c:pt idx="152">
                  <c:v>113.75</c:v>
                </c:pt>
                <c:pt idx="153">
                  <c:v>110.93</c:v>
                </c:pt>
                <c:pt idx="154">
                  <c:v>101.04</c:v>
                </c:pt>
                <c:pt idx="155">
                  <c:v>100.66</c:v>
                </c:pt>
                <c:pt idx="156">
                  <c:v>104.72</c:v>
                </c:pt>
                <c:pt idx="157">
                  <c:v>104.03</c:v>
                </c:pt>
                <c:pt idx="158">
                  <c:v>119.76</c:v>
                </c:pt>
                <c:pt idx="159">
                  <c:v>120.67999999999998</c:v>
                </c:pt>
                <c:pt idx="160">
                  <c:v>130.36000000000001</c:v>
                </c:pt>
                <c:pt idx="161">
                  <c:v>132.86000000000001</c:v>
                </c:pt>
                <c:pt idx="162">
                  <c:v>135.73999999999998</c:v>
                </c:pt>
                <c:pt idx="163">
                  <c:v>123.67999999999998</c:v>
                </c:pt>
                <c:pt idx="164">
                  <c:v>146.12</c:v>
                </c:pt>
                <c:pt idx="165">
                  <c:v>156.09</c:v>
                </c:pt>
                <c:pt idx="166">
                  <c:v>178.73</c:v>
                </c:pt>
                <c:pt idx="167">
                  <c:v>202.45000000000007</c:v>
                </c:pt>
                <c:pt idx="168">
                  <c:v>199.43</c:v>
                </c:pt>
                <c:pt idx="169">
                  <c:v>209.78</c:v>
                </c:pt>
                <c:pt idx="170">
                  <c:v>208.20999999999998</c:v>
                </c:pt>
                <c:pt idx="171">
                  <c:v>219.20999999999998</c:v>
                </c:pt>
                <c:pt idx="172">
                  <c:v>227.26</c:v>
                </c:pt>
                <c:pt idx="173">
                  <c:v>212.57</c:v>
                </c:pt>
                <c:pt idx="174">
                  <c:v>220.48000000000027</c:v>
                </c:pt>
                <c:pt idx="175">
                  <c:v>232.35000000000031</c:v>
                </c:pt>
                <c:pt idx="176">
                  <c:v>234.13</c:v>
                </c:pt>
                <c:pt idx="177">
                  <c:v>240.4</c:v>
                </c:pt>
                <c:pt idx="178">
                  <c:v>252.4</c:v>
                </c:pt>
                <c:pt idx="179">
                  <c:v>242.95000000000007</c:v>
                </c:pt>
                <c:pt idx="180">
                  <c:v>246.92000000000004</c:v>
                </c:pt>
                <c:pt idx="181">
                  <c:v>247.87</c:v>
                </c:pt>
                <c:pt idx="182">
                  <c:v>236.22</c:v>
                </c:pt>
                <c:pt idx="183">
                  <c:v>237.67</c:v>
                </c:pt>
                <c:pt idx="184">
                  <c:v>236.22</c:v>
                </c:pt>
                <c:pt idx="185">
                  <c:v>243.98000000000027</c:v>
                </c:pt>
                <c:pt idx="186">
                  <c:v>255</c:v>
                </c:pt>
                <c:pt idx="187">
                  <c:v>250.09</c:v>
                </c:pt>
                <c:pt idx="188">
                  <c:v>250.01</c:v>
                </c:pt>
                <c:pt idx="189">
                  <c:v>258.62</c:v>
                </c:pt>
                <c:pt idx="190">
                  <c:v>259.88</c:v>
                </c:pt>
                <c:pt idx="191">
                  <c:v>264.14000000000038</c:v>
                </c:pt>
                <c:pt idx="192">
                  <c:v>257.17</c:v>
                </c:pt>
                <c:pt idx="193">
                  <c:v>261.04000000000002</c:v>
                </c:pt>
                <c:pt idx="194">
                  <c:v>241.5</c:v>
                </c:pt>
                <c:pt idx="195">
                  <c:v>270.97000000000003</c:v>
                </c:pt>
                <c:pt idx="196">
                  <c:v>273.82</c:v>
                </c:pt>
                <c:pt idx="197">
                  <c:v>270.22000000000003</c:v>
                </c:pt>
                <c:pt idx="198">
                  <c:v>255.54</c:v>
                </c:pt>
                <c:pt idx="199">
                  <c:v>243.93</c:v>
                </c:pt>
                <c:pt idx="200">
                  <c:v>237.04</c:v>
                </c:pt>
                <c:pt idx="201">
                  <c:v>234.83</c:v>
                </c:pt>
                <c:pt idx="202">
                  <c:v>222.98000000000027</c:v>
                </c:pt>
                <c:pt idx="203">
                  <c:v>220.32000000000031</c:v>
                </c:pt>
                <c:pt idx="204">
                  <c:v>222.98000000000027</c:v>
                </c:pt>
                <c:pt idx="205">
                  <c:v>225.79</c:v>
                </c:pt>
                <c:pt idx="206">
                  <c:v>214.73</c:v>
                </c:pt>
                <c:pt idx="207">
                  <c:v>214.14</c:v>
                </c:pt>
                <c:pt idx="208">
                  <c:v>209.14</c:v>
                </c:pt>
                <c:pt idx="209">
                  <c:v>218.16</c:v>
                </c:pt>
                <c:pt idx="210">
                  <c:v>224.93</c:v>
                </c:pt>
                <c:pt idx="211">
                  <c:v>218.79</c:v>
                </c:pt>
                <c:pt idx="212">
                  <c:v>230.93</c:v>
                </c:pt>
                <c:pt idx="213">
                  <c:v>238.19</c:v>
                </c:pt>
                <c:pt idx="214">
                  <c:v>245.84</c:v>
                </c:pt>
                <c:pt idx="215">
                  <c:v>248.9</c:v>
                </c:pt>
                <c:pt idx="216">
                  <c:v>252.66</c:v>
                </c:pt>
                <c:pt idx="217">
                  <c:v>254.17</c:v>
                </c:pt>
                <c:pt idx="218">
                  <c:v>251.66</c:v>
                </c:pt>
                <c:pt idx="219">
                  <c:v>250.73999999999998</c:v>
                </c:pt>
                <c:pt idx="220">
                  <c:v>247.49</c:v>
                </c:pt>
                <c:pt idx="221">
                  <c:v>234.35000000000031</c:v>
                </c:pt>
                <c:pt idx="222">
                  <c:v>230.99</c:v>
                </c:pt>
                <c:pt idx="223">
                  <c:v>242.78</c:v>
                </c:pt>
                <c:pt idx="224">
                  <c:v>233.95000000000007</c:v>
                </c:pt>
                <c:pt idx="225">
                  <c:v>223.99</c:v>
                </c:pt>
                <c:pt idx="226">
                  <c:v>236.08</c:v>
                </c:pt>
                <c:pt idx="227">
                  <c:v>255.51</c:v>
                </c:pt>
                <c:pt idx="228">
                  <c:v>253.66</c:v>
                </c:pt>
                <c:pt idx="229">
                  <c:v>267.19</c:v>
                </c:pt>
                <c:pt idx="230">
                  <c:v>256.75</c:v>
                </c:pt>
                <c:pt idx="231">
                  <c:v>257.77</c:v>
                </c:pt>
                <c:pt idx="232">
                  <c:v>251.09</c:v>
                </c:pt>
                <c:pt idx="233">
                  <c:v>251.43</c:v>
                </c:pt>
                <c:pt idx="234">
                  <c:v>255.47</c:v>
                </c:pt>
                <c:pt idx="235">
                  <c:v>253.73</c:v>
                </c:pt>
                <c:pt idx="236">
                  <c:v>268.02</c:v>
                </c:pt>
                <c:pt idx="237">
                  <c:v>261.22999999999939</c:v>
                </c:pt>
                <c:pt idx="238">
                  <c:v>263.92999999999927</c:v>
                </c:pt>
                <c:pt idx="239">
                  <c:v>277.35000000000002</c:v>
                </c:pt>
                <c:pt idx="240">
                  <c:v>281.66000000000008</c:v>
                </c:pt>
                <c:pt idx="241">
                  <c:v>268.42999999999927</c:v>
                </c:pt>
                <c:pt idx="242">
                  <c:v>273.87</c:v>
                </c:pt>
                <c:pt idx="243">
                  <c:v>268.41000000000003</c:v>
                </c:pt>
                <c:pt idx="244">
                  <c:v>265.88</c:v>
                </c:pt>
                <c:pt idx="245">
                  <c:v>249.55</c:v>
                </c:pt>
                <c:pt idx="246">
                  <c:v>247.7</c:v>
                </c:pt>
                <c:pt idx="247">
                  <c:v>247.72</c:v>
                </c:pt>
                <c:pt idx="248">
                  <c:v>236.69</c:v>
                </c:pt>
                <c:pt idx="249">
                  <c:v>236.16</c:v>
                </c:pt>
                <c:pt idx="250">
                  <c:v>241.4</c:v>
                </c:pt>
                <c:pt idx="251">
                  <c:v>232.49</c:v>
                </c:pt>
                <c:pt idx="252">
                  <c:v>218.32000000000031</c:v>
                </c:pt>
                <c:pt idx="253">
                  <c:v>223.73999999999998</c:v>
                </c:pt>
                <c:pt idx="254">
                  <c:v>231.35000000000031</c:v>
                </c:pt>
                <c:pt idx="255">
                  <c:v>220.82000000000031</c:v>
                </c:pt>
                <c:pt idx="256">
                  <c:v>227.07</c:v>
                </c:pt>
                <c:pt idx="257">
                  <c:v>224.5</c:v>
                </c:pt>
                <c:pt idx="258">
                  <c:v>236.91</c:v>
                </c:pt>
                <c:pt idx="259">
                  <c:v>235.5</c:v>
                </c:pt>
                <c:pt idx="260">
                  <c:v>244.3</c:v>
                </c:pt>
                <c:pt idx="261">
                  <c:v>243.46</c:v>
                </c:pt>
                <c:pt idx="262">
                  <c:v>244.1</c:v>
                </c:pt>
                <c:pt idx="263">
                  <c:v>243.03</c:v>
                </c:pt>
                <c:pt idx="264">
                  <c:v>227.18</c:v>
                </c:pt>
                <c:pt idx="265">
                  <c:v>241.73999999999998</c:v>
                </c:pt>
                <c:pt idx="266">
                  <c:v>245.44</c:v>
                </c:pt>
                <c:pt idx="267">
                  <c:v>248.39000000000001</c:v>
                </c:pt>
                <c:pt idx="268">
                  <c:v>247</c:v>
                </c:pt>
                <c:pt idx="269">
                  <c:v>241.29</c:v>
                </c:pt>
                <c:pt idx="270">
                  <c:v>230.79</c:v>
                </c:pt>
                <c:pt idx="271">
                  <c:v>233.35000000000031</c:v>
                </c:pt>
                <c:pt idx="272">
                  <c:v>232.13</c:v>
                </c:pt>
                <c:pt idx="273">
                  <c:v>222.73999999999998</c:v>
                </c:pt>
                <c:pt idx="274">
                  <c:v>237.34</c:v>
                </c:pt>
                <c:pt idx="275">
                  <c:v>230.35000000000031</c:v>
                </c:pt>
                <c:pt idx="276">
                  <c:v>230.58</c:v>
                </c:pt>
                <c:pt idx="277">
                  <c:v>227.23</c:v>
                </c:pt>
                <c:pt idx="278">
                  <c:v>224.87</c:v>
                </c:pt>
                <c:pt idx="279">
                  <c:v>229.6</c:v>
                </c:pt>
                <c:pt idx="280">
                  <c:v>224.18</c:v>
                </c:pt>
                <c:pt idx="281">
                  <c:v>212.43</c:v>
                </c:pt>
                <c:pt idx="282">
                  <c:v>236.7</c:v>
                </c:pt>
                <c:pt idx="283">
                  <c:v>227.41</c:v>
                </c:pt>
                <c:pt idx="284">
                  <c:v>217.65</c:v>
                </c:pt>
                <c:pt idx="285">
                  <c:v>200.86</c:v>
                </c:pt>
                <c:pt idx="286">
                  <c:v>208.1</c:v>
                </c:pt>
                <c:pt idx="287">
                  <c:v>212.09</c:v>
                </c:pt>
                <c:pt idx="288">
                  <c:v>228.18</c:v>
                </c:pt>
                <c:pt idx="289">
                  <c:v>241.2</c:v>
                </c:pt>
                <c:pt idx="290">
                  <c:v>222.52</c:v>
                </c:pt>
                <c:pt idx="291">
                  <c:v>250.91</c:v>
                </c:pt>
                <c:pt idx="292">
                  <c:v>230.69</c:v>
                </c:pt>
                <c:pt idx="293">
                  <c:v>215.76999999999998</c:v>
                </c:pt>
                <c:pt idx="294">
                  <c:v>214.36</c:v>
                </c:pt>
                <c:pt idx="295">
                  <c:v>197.3</c:v>
                </c:pt>
                <c:pt idx="296">
                  <c:v>185.79</c:v>
                </c:pt>
                <c:pt idx="297">
                  <c:v>177.22</c:v>
                </c:pt>
                <c:pt idx="298">
                  <c:v>177.26</c:v>
                </c:pt>
                <c:pt idx="299">
                  <c:v>173.69</c:v>
                </c:pt>
                <c:pt idx="300">
                  <c:v>164.67</c:v>
                </c:pt>
                <c:pt idx="301">
                  <c:v>170.10999999999999</c:v>
                </c:pt>
                <c:pt idx="302">
                  <c:v>166.10999999999999</c:v>
                </c:pt>
                <c:pt idx="303">
                  <c:v>161.18</c:v>
                </c:pt>
                <c:pt idx="304">
                  <c:v>167.35000000000031</c:v>
                </c:pt>
                <c:pt idx="305">
                  <c:v>175.83</c:v>
                </c:pt>
                <c:pt idx="306">
                  <c:v>168.86</c:v>
                </c:pt>
                <c:pt idx="307">
                  <c:v>160.59</c:v>
                </c:pt>
                <c:pt idx="308">
                  <c:v>161.87</c:v>
                </c:pt>
                <c:pt idx="309">
                  <c:v>155.65</c:v>
                </c:pt>
                <c:pt idx="310">
                  <c:v>152.41</c:v>
                </c:pt>
                <c:pt idx="311">
                  <c:v>153.51</c:v>
                </c:pt>
                <c:pt idx="312">
                  <c:v>153.29</c:v>
                </c:pt>
                <c:pt idx="313">
                  <c:v>154.13</c:v>
                </c:pt>
                <c:pt idx="314">
                  <c:v>149.28</c:v>
                </c:pt>
                <c:pt idx="315">
                  <c:v>144.33000000000001</c:v>
                </c:pt>
                <c:pt idx="316">
                  <c:v>141.66</c:v>
                </c:pt>
                <c:pt idx="317">
                  <c:v>139.83000000000001</c:v>
                </c:pt>
                <c:pt idx="318">
                  <c:v>136.51</c:v>
                </c:pt>
                <c:pt idx="319">
                  <c:v>133.28</c:v>
                </c:pt>
                <c:pt idx="320">
                  <c:v>131.16999999999999</c:v>
                </c:pt>
                <c:pt idx="321">
                  <c:v>131.52000000000001</c:v>
                </c:pt>
                <c:pt idx="322">
                  <c:v>133.66999999999999</c:v>
                </c:pt>
                <c:pt idx="323">
                  <c:v>129.37</c:v>
                </c:pt>
                <c:pt idx="324">
                  <c:v>129.96</c:v>
                </c:pt>
                <c:pt idx="325">
                  <c:v>123.64999999999999</c:v>
                </c:pt>
                <c:pt idx="326">
                  <c:v>127.16999999999999</c:v>
                </c:pt>
                <c:pt idx="327">
                  <c:v>132.26</c:v>
                </c:pt>
                <c:pt idx="328">
                  <c:v>129.94</c:v>
                </c:pt>
                <c:pt idx="329">
                  <c:v>129.08000000000001</c:v>
                </c:pt>
                <c:pt idx="330">
                  <c:v>130.20999999999998</c:v>
                </c:pt>
                <c:pt idx="331">
                  <c:v>127.79</c:v>
                </c:pt>
                <c:pt idx="332">
                  <c:v>126.61</c:v>
                </c:pt>
                <c:pt idx="333">
                  <c:v>125.16</c:v>
                </c:pt>
                <c:pt idx="334">
                  <c:v>123.73</c:v>
                </c:pt>
                <c:pt idx="335">
                  <c:v>123.45</c:v>
                </c:pt>
                <c:pt idx="336">
                  <c:v>117.76</c:v>
                </c:pt>
                <c:pt idx="337">
                  <c:v>123.97</c:v>
                </c:pt>
                <c:pt idx="338">
                  <c:v>127.42</c:v>
                </c:pt>
                <c:pt idx="339">
                  <c:v>123.75</c:v>
                </c:pt>
                <c:pt idx="340">
                  <c:v>127.04</c:v>
                </c:pt>
                <c:pt idx="341">
                  <c:v>121.86</c:v>
                </c:pt>
                <c:pt idx="342">
                  <c:v>119.36999999999999</c:v>
                </c:pt>
                <c:pt idx="343">
                  <c:v>119.78</c:v>
                </c:pt>
                <c:pt idx="344">
                  <c:v>122.5</c:v>
                </c:pt>
                <c:pt idx="345">
                  <c:v>124.86999999999999</c:v>
                </c:pt>
                <c:pt idx="346">
                  <c:v>126.64</c:v>
                </c:pt>
                <c:pt idx="347">
                  <c:v>125.27</c:v>
                </c:pt>
                <c:pt idx="348">
                  <c:v>129.36000000000001</c:v>
                </c:pt>
                <c:pt idx="349">
                  <c:v>127.64</c:v>
                </c:pt>
                <c:pt idx="350">
                  <c:v>127.29</c:v>
                </c:pt>
                <c:pt idx="351">
                  <c:v>131.33000000000001</c:v>
                </c:pt>
                <c:pt idx="352">
                  <c:v>130.79</c:v>
                </c:pt>
                <c:pt idx="353">
                  <c:v>130.28</c:v>
                </c:pt>
                <c:pt idx="354">
                  <c:v>126.93</c:v>
                </c:pt>
                <c:pt idx="355">
                  <c:v>127.54</c:v>
                </c:pt>
                <c:pt idx="356">
                  <c:v>121.96000000000002</c:v>
                </c:pt>
                <c:pt idx="357">
                  <c:v>119.82</c:v>
                </c:pt>
                <c:pt idx="358">
                  <c:v>122.38</c:v>
                </c:pt>
                <c:pt idx="359">
                  <c:v>121.08</c:v>
                </c:pt>
                <c:pt idx="360">
                  <c:v>119.19</c:v>
                </c:pt>
                <c:pt idx="361">
                  <c:v>119.61</c:v>
                </c:pt>
                <c:pt idx="362">
                  <c:v>125.11</c:v>
                </c:pt>
                <c:pt idx="363">
                  <c:v>122.74000000000002</c:v>
                </c:pt>
                <c:pt idx="364">
                  <c:v>118.64</c:v>
                </c:pt>
                <c:pt idx="365">
                  <c:v>113.96000000000002</c:v>
                </c:pt>
                <c:pt idx="366">
                  <c:v>117.16</c:v>
                </c:pt>
                <c:pt idx="367">
                  <c:v>120.36</c:v>
                </c:pt>
                <c:pt idx="368">
                  <c:v>118.27</c:v>
                </c:pt>
                <c:pt idx="369">
                  <c:v>118.91000000000012</c:v>
                </c:pt>
                <c:pt idx="370">
                  <c:v>118.28</c:v>
                </c:pt>
                <c:pt idx="371">
                  <c:v>116.89</c:v>
                </c:pt>
                <c:pt idx="372">
                  <c:v>112.83</c:v>
                </c:pt>
                <c:pt idx="373">
                  <c:v>114.98</c:v>
                </c:pt>
                <c:pt idx="374">
                  <c:v>126.31</c:v>
                </c:pt>
                <c:pt idx="375">
                  <c:v>120.36</c:v>
                </c:pt>
                <c:pt idx="376">
                  <c:v>115.82</c:v>
                </c:pt>
                <c:pt idx="377">
                  <c:v>109.28</c:v>
                </c:pt>
                <c:pt idx="378">
                  <c:v>108.46000000000002</c:v>
                </c:pt>
                <c:pt idx="379">
                  <c:v>105.41000000000012</c:v>
                </c:pt>
                <c:pt idx="380">
                  <c:v>108.19</c:v>
                </c:pt>
                <c:pt idx="381">
                  <c:v>110.35</c:v>
                </c:pt>
                <c:pt idx="382">
                  <c:v>111.58</c:v>
                </c:pt>
                <c:pt idx="383">
                  <c:v>108.66</c:v>
                </c:pt>
                <c:pt idx="384">
                  <c:v>111.77</c:v>
                </c:pt>
                <c:pt idx="385">
                  <c:v>108.61</c:v>
                </c:pt>
                <c:pt idx="386">
                  <c:v>113.31</c:v>
                </c:pt>
                <c:pt idx="387">
                  <c:v>113.21000000000002</c:v>
                </c:pt>
                <c:pt idx="388">
                  <c:v>110.34</c:v>
                </c:pt>
                <c:pt idx="389">
                  <c:v>109.79</c:v>
                </c:pt>
                <c:pt idx="390">
                  <c:v>109.16</c:v>
                </c:pt>
                <c:pt idx="391">
                  <c:v>103.64999999999999</c:v>
                </c:pt>
                <c:pt idx="392">
                  <c:v>106.06</c:v>
                </c:pt>
                <c:pt idx="393">
                  <c:v>108.79</c:v>
                </c:pt>
                <c:pt idx="394">
                  <c:v>105.14999999999999</c:v>
                </c:pt>
                <c:pt idx="395">
                  <c:v>102.35</c:v>
                </c:pt>
                <c:pt idx="396">
                  <c:v>102.78</c:v>
                </c:pt>
                <c:pt idx="397">
                  <c:v>104.36999999999999</c:v>
                </c:pt>
                <c:pt idx="398">
                  <c:v>107.08</c:v>
                </c:pt>
                <c:pt idx="399">
                  <c:v>113.64</c:v>
                </c:pt>
                <c:pt idx="400">
                  <c:v>111.21000000000002</c:v>
                </c:pt>
                <c:pt idx="401">
                  <c:v>114.82</c:v>
                </c:pt>
                <c:pt idx="402">
                  <c:v>112.16999999999999</c:v>
                </c:pt>
                <c:pt idx="403">
                  <c:v>113.1</c:v>
                </c:pt>
                <c:pt idx="404">
                  <c:v>108.64</c:v>
                </c:pt>
                <c:pt idx="405">
                  <c:v>110.34</c:v>
                </c:pt>
                <c:pt idx="406">
                  <c:v>112.93</c:v>
                </c:pt>
                <c:pt idx="407">
                  <c:v>112.04</c:v>
                </c:pt>
                <c:pt idx="408">
                  <c:v>109.51</c:v>
                </c:pt>
                <c:pt idx="409">
                  <c:v>106.21000000000002</c:v>
                </c:pt>
                <c:pt idx="410">
                  <c:v>104.36</c:v>
                </c:pt>
                <c:pt idx="411">
                  <c:v>102.26</c:v>
                </c:pt>
                <c:pt idx="412">
                  <c:v>100.7</c:v>
                </c:pt>
                <c:pt idx="413">
                  <c:v>102.83</c:v>
                </c:pt>
                <c:pt idx="414">
                  <c:v>102.82</c:v>
                </c:pt>
                <c:pt idx="415">
                  <c:v>99.03</c:v>
                </c:pt>
                <c:pt idx="416">
                  <c:v>97.38</c:v>
                </c:pt>
                <c:pt idx="417">
                  <c:v>94.179999999999978</c:v>
                </c:pt>
                <c:pt idx="418">
                  <c:v>92.97</c:v>
                </c:pt>
                <c:pt idx="419">
                  <c:v>90.910000000000025</c:v>
                </c:pt>
                <c:pt idx="420">
                  <c:v>87.52</c:v>
                </c:pt>
                <c:pt idx="421">
                  <c:v>90.72</c:v>
                </c:pt>
                <c:pt idx="422">
                  <c:v>89.36999999999999</c:v>
                </c:pt>
                <c:pt idx="423">
                  <c:v>89.679999999999978</c:v>
                </c:pt>
                <c:pt idx="424">
                  <c:v>85.45</c:v>
                </c:pt>
                <c:pt idx="425">
                  <c:v>85.73</c:v>
                </c:pt>
                <c:pt idx="426">
                  <c:v>84.19</c:v>
                </c:pt>
                <c:pt idx="427">
                  <c:v>81.42</c:v>
                </c:pt>
                <c:pt idx="428">
                  <c:v>79.709999999999994</c:v>
                </c:pt>
                <c:pt idx="429">
                  <c:v>80.36</c:v>
                </c:pt>
                <c:pt idx="430">
                  <c:v>78.790000000000006</c:v>
                </c:pt>
                <c:pt idx="431">
                  <c:v>80.31</c:v>
                </c:pt>
                <c:pt idx="432">
                  <c:v>78.86</c:v>
                </c:pt>
                <c:pt idx="433">
                  <c:v>79.410000000000025</c:v>
                </c:pt>
                <c:pt idx="434">
                  <c:v>78.34</c:v>
                </c:pt>
                <c:pt idx="435">
                  <c:v>78.900000000000006</c:v>
                </c:pt>
                <c:pt idx="436">
                  <c:v>81.260000000000005</c:v>
                </c:pt>
                <c:pt idx="437">
                  <c:v>80.02</c:v>
                </c:pt>
                <c:pt idx="438">
                  <c:v>77.92</c:v>
                </c:pt>
                <c:pt idx="439">
                  <c:v>77.88</c:v>
                </c:pt>
                <c:pt idx="440">
                  <c:v>75.52</c:v>
                </c:pt>
                <c:pt idx="441">
                  <c:v>75.669999999999987</c:v>
                </c:pt>
                <c:pt idx="442">
                  <c:v>75.83</c:v>
                </c:pt>
                <c:pt idx="443">
                  <c:v>75.169999999999987</c:v>
                </c:pt>
                <c:pt idx="444">
                  <c:v>77.599999999999994</c:v>
                </c:pt>
                <c:pt idx="445">
                  <c:v>76.97</c:v>
                </c:pt>
                <c:pt idx="446">
                  <c:v>75.209999999999994</c:v>
                </c:pt>
                <c:pt idx="447">
                  <c:v>75.319999999999993</c:v>
                </c:pt>
                <c:pt idx="448">
                  <c:v>73.930000000000007</c:v>
                </c:pt>
                <c:pt idx="449">
                  <c:v>72.34</c:v>
                </c:pt>
                <c:pt idx="450">
                  <c:v>71.48</c:v>
                </c:pt>
                <c:pt idx="451">
                  <c:v>73.069999999999993</c:v>
                </c:pt>
                <c:pt idx="452">
                  <c:v>71.7</c:v>
                </c:pt>
                <c:pt idx="453">
                  <c:v>71.09</c:v>
                </c:pt>
                <c:pt idx="454">
                  <c:v>72.040000000000006</c:v>
                </c:pt>
                <c:pt idx="455">
                  <c:v>74.900000000000006</c:v>
                </c:pt>
                <c:pt idx="456">
                  <c:v>74.069999999999993</c:v>
                </c:pt>
                <c:pt idx="457">
                  <c:v>76.069999999999993</c:v>
                </c:pt>
                <c:pt idx="458">
                  <c:v>77.02</c:v>
                </c:pt>
                <c:pt idx="459">
                  <c:v>76.569999999999993</c:v>
                </c:pt>
                <c:pt idx="460">
                  <c:v>75.290000000000006</c:v>
                </c:pt>
                <c:pt idx="461">
                  <c:v>74.959999999999994</c:v>
                </c:pt>
                <c:pt idx="462">
                  <c:v>76.22</c:v>
                </c:pt>
                <c:pt idx="463">
                  <c:v>75.92</c:v>
                </c:pt>
                <c:pt idx="464">
                  <c:v>73.58</c:v>
                </c:pt>
                <c:pt idx="465">
                  <c:v>72.31</c:v>
                </c:pt>
                <c:pt idx="466">
                  <c:v>71.38</c:v>
                </c:pt>
                <c:pt idx="467">
                  <c:v>71.679999999999978</c:v>
                </c:pt>
                <c:pt idx="468">
                  <c:v>71.489999999999995</c:v>
                </c:pt>
                <c:pt idx="469">
                  <c:v>72.33</c:v>
                </c:pt>
                <c:pt idx="470">
                  <c:v>72.489999999999995</c:v>
                </c:pt>
                <c:pt idx="471">
                  <c:v>73.88</c:v>
                </c:pt>
                <c:pt idx="472">
                  <c:v>72.540000000000006</c:v>
                </c:pt>
                <c:pt idx="473">
                  <c:v>71.3</c:v>
                </c:pt>
                <c:pt idx="474">
                  <c:v>71.08</c:v>
                </c:pt>
                <c:pt idx="475">
                  <c:v>71.849999999999994</c:v>
                </c:pt>
                <c:pt idx="476">
                  <c:v>70.179999999999978</c:v>
                </c:pt>
                <c:pt idx="477">
                  <c:v>68.61</c:v>
                </c:pt>
                <c:pt idx="478">
                  <c:v>68</c:v>
                </c:pt>
                <c:pt idx="479">
                  <c:v>66.58</c:v>
                </c:pt>
                <c:pt idx="480">
                  <c:v>66.69</c:v>
                </c:pt>
                <c:pt idx="481">
                  <c:v>67.5</c:v>
                </c:pt>
                <c:pt idx="482">
                  <c:v>68.88</c:v>
                </c:pt>
                <c:pt idx="483">
                  <c:v>67.83</c:v>
                </c:pt>
                <c:pt idx="484">
                  <c:v>67.77</c:v>
                </c:pt>
                <c:pt idx="485">
                  <c:v>67.910000000000025</c:v>
                </c:pt>
                <c:pt idx="486">
                  <c:v>67.319999999999993</c:v>
                </c:pt>
                <c:pt idx="487">
                  <c:v>67.669999999999987</c:v>
                </c:pt>
                <c:pt idx="488">
                  <c:v>67.349999999999994</c:v>
                </c:pt>
                <c:pt idx="489">
                  <c:v>68.47</c:v>
                </c:pt>
                <c:pt idx="490">
                  <c:v>71.27</c:v>
                </c:pt>
                <c:pt idx="491">
                  <c:v>72.819999999999993</c:v>
                </c:pt>
                <c:pt idx="492">
                  <c:v>72.97</c:v>
                </c:pt>
                <c:pt idx="493">
                  <c:v>73.11999999999999</c:v>
                </c:pt>
                <c:pt idx="494">
                  <c:v>71.22</c:v>
                </c:pt>
                <c:pt idx="495">
                  <c:v>72.13</c:v>
                </c:pt>
                <c:pt idx="496">
                  <c:v>72.83</c:v>
                </c:pt>
                <c:pt idx="497">
                  <c:v>72.22</c:v>
                </c:pt>
                <c:pt idx="498">
                  <c:v>70.260000000000005</c:v>
                </c:pt>
                <c:pt idx="499">
                  <c:v>69.88</c:v>
                </c:pt>
                <c:pt idx="500">
                  <c:v>71.260000000000005</c:v>
                </c:pt>
                <c:pt idx="501">
                  <c:v>70.88</c:v>
                </c:pt>
                <c:pt idx="502">
                  <c:v>72.42</c:v>
                </c:pt>
                <c:pt idx="503">
                  <c:v>72.349999999999994</c:v>
                </c:pt>
                <c:pt idx="504">
                  <c:v>70.61999999999999</c:v>
                </c:pt>
                <c:pt idx="505">
                  <c:v>71.010000000000005</c:v>
                </c:pt>
                <c:pt idx="506">
                  <c:v>72.709999999999994</c:v>
                </c:pt>
                <c:pt idx="507">
                  <c:v>71.88</c:v>
                </c:pt>
                <c:pt idx="508">
                  <c:v>73.03</c:v>
                </c:pt>
                <c:pt idx="509">
                  <c:v>72.69</c:v>
                </c:pt>
                <c:pt idx="510">
                  <c:v>71.39</c:v>
                </c:pt>
                <c:pt idx="511">
                  <c:v>68.97</c:v>
                </c:pt>
                <c:pt idx="512">
                  <c:v>70.349999999999994</c:v>
                </c:pt>
                <c:pt idx="513">
                  <c:v>70.53</c:v>
                </c:pt>
                <c:pt idx="514">
                  <c:v>70.92</c:v>
                </c:pt>
                <c:pt idx="515">
                  <c:v>69.86999999999999</c:v>
                </c:pt>
                <c:pt idx="516">
                  <c:v>69.569999999999993</c:v>
                </c:pt>
                <c:pt idx="517">
                  <c:v>70.489999999999995</c:v>
                </c:pt>
                <c:pt idx="518">
                  <c:v>68.31</c:v>
                </c:pt>
                <c:pt idx="519">
                  <c:v>68.13</c:v>
                </c:pt>
                <c:pt idx="520">
                  <c:v>68.410000000000025</c:v>
                </c:pt>
                <c:pt idx="521">
                  <c:v>66.19</c:v>
                </c:pt>
                <c:pt idx="522">
                  <c:v>67.31</c:v>
                </c:pt>
                <c:pt idx="523">
                  <c:v>71.63</c:v>
                </c:pt>
                <c:pt idx="524">
                  <c:v>67.47</c:v>
                </c:pt>
                <c:pt idx="525">
                  <c:v>69.239999999999995</c:v>
                </c:pt>
                <c:pt idx="526">
                  <c:v>64.39</c:v>
                </c:pt>
                <c:pt idx="527">
                  <c:v>62.3</c:v>
                </c:pt>
                <c:pt idx="528">
                  <c:v>63.94</c:v>
                </c:pt>
                <c:pt idx="529">
                  <c:v>63.04</c:v>
                </c:pt>
                <c:pt idx="530">
                  <c:v>65.209999999999994</c:v>
                </c:pt>
                <c:pt idx="531">
                  <c:v>64.61</c:v>
                </c:pt>
                <c:pt idx="532">
                  <c:v>65.489999999999995</c:v>
                </c:pt>
                <c:pt idx="533">
                  <c:v>66.19</c:v>
                </c:pt>
                <c:pt idx="534">
                  <c:v>67.849999999999994</c:v>
                </c:pt>
                <c:pt idx="535">
                  <c:v>66.989999999999995</c:v>
                </c:pt>
                <c:pt idx="536">
                  <c:v>69.209999999999994</c:v>
                </c:pt>
                <c:pt idx="537">
                  <c:v>70.31</c:v>
                </c:pt>
                <c:pt idx="538">
                  <c:v>70.410000000000025</c:v>
                </c:pt>
                <c:pt idx="539">
                  <c:v>68.13</c:v>
                </c:pt>
                <c:pt idx="540">
                  <c:v>69.42</c:v>
                </c:pt>
                <c:pt idx="541">
                  <c:v>70.16</c:v>
                </c:pt>
                <c:pt idx="542">
                  <c:v>71.489999999999995</c:v>
                </c:pt>
                <c:pt idx="543">
                  <c:v>71.97</c:v>
                </c:pt>
                <c:pt idx="544">
                  <c:v>72.47</c:v>
                </c:pt>
                <c:pt idx="545">
                  <c:v>72.940000000000026</c:v>
                </c:pt>
                <c:pt idx="546">
                  <c:v>74.08</c:v>
                </c:pt>
                <c:pt idx="547">
                  <c:v>74.81</c:v>
                </c:pt>
                <c:pt idx="548">
                  <c:v>76.36999999999999</c:v>
                </c:pt>
                <c:pt idx="549">
                  <c:v>76.95</c:v>
                </c:pt>
                <c:pt idx="550">
                  <c:v>79.069999999999993</c:v>
                </c:pt>
                <c:pt idx="551">
                  <c:v>79.489999999999995</c:v>
                </c:pt>
                <c:pt idx="552">
                  <c:v>79.410000000000025</c:v>
                </c:pt>
                <c:pt idx="553">
                  <c:v>79.319999999999993</c:v>
                </c:pt>
                <c:pt idx="554">
                  <c:v>78.13</c:v>
                </c:pt>
                <c:pt idx="555">
                  <c:v>78.149999999999991</c:v>
                </c:pt>
                <c:pt idx="556">
                  <c:v>77.209999999999994</c:v>
                </c:pt>
                <c:pt idx="557">
                  <c:v>75.510000000000005</c:v>
                </c:pt>
                <c:pt idx="558">
                  <c:v>75.900000000000006</c:v>
                </c:pt>
                <c:pt idx="559">
                  <c:v>77.52</c:v>
                </c:pt>
                <c:pt idx="560">
                  <c:v>77.36999999999999</c:v>
                </c:pt>
              </c:numCache>
            </c:numRef>
          </c:val>
        </c:ser>
        <c:marker val="1"/>
        <c:axId val="64845312"/>
        <c:axId val="64846848"/>
      </c:lineChart>
      <c:dateAx>
        <c:axId val="64845312"/>
        <c:scaling>
          <c:orientation val="minMax"/>
          <c:max val="41274"/>
          <c:min val="38717"/>
        </c:scaling>
        <c:axPos val="b"/>
        <c:numFmt formatCode="mmm\ yy" sourceLinked="0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4846848"/>
        <c:crosses val="autoZero"/>
        <c:auto val="1"/>
        <c:lblOffset val="100"/>
      </c:dateAx>
      <c:valAx>
        <c:axId val="64846848"/>
        <c:scaling>
          <c:orientation val="minMax"/>
          <c:min val="50"/>
        </c:scaling>
        <c:axPos val="l"/>
        <c:majorGridlines>
          <c:spPr>
            <a:ln w="3175"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48453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2188111780144619E-2"/>
          <c:y val="3.2388663967611336E-2"/>
          <c:w val="0.44664440413994388"/>
          <c:h val="8.0138140627158447E-2"/>
        </c:manualLayout>
      </c:layout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9.7835546024522546E-2"/>
          <c:y val="4.214129483814541E-2"/>
          <c:w val="0.87491697633430054"/>
          <c:h val="0.83970290172061757"/>
        </c:manualLayout>
      </c:layout>
      <c:lineChart>
        <c:grouping val="standard"/>
        <c:ser>
          <c:idx val="4"/>
          <c:order val="0"/>
          <c:tx>
            <c:strRef>
              <c:f>chart7!$J$1</c:f>
              <c:strCache>
                <c:ptCount val="1"/>
                <c:pt idx="0">
                  <c:v>ММВБ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chart7!$H$3:$H$103</c:f>
              <c:numCache>
                <c:formatCode>dd/mm/yyyy</c:formatCode>
                <c:ptCount val="101"/>
                <c:pt idx="0">
                  <c:v>40188</c:v>
                </c:pt>
                <c:pt idx="1">
                  <c:v>40195</c:v>
                </c:pt>
                <c:pt idx="2">
                  <c:v>40202</c:v>
                </c:pt>
                <c:pt idx="3">
                  <c:v>40209</c:v>
                </c:pt>
                <c:pt idx="4">
                  <c:v>40216</c:v>
                </c:pt>
                <c:pt idx="5">
                  <c:v>40223</c:v>
                </c:pt>
                <c:pt idx="6">
                  <c:v>40230</c:v>
                </c:pt>
                <c:pt idx="7">
                  <c:v>40237</c:v>
                </c:pt>
                <c:pt idx="8">
                  <c:v>40244</c:v>
                </c:pt>
                <c:pt idx="9">
                  <c:v>40251</c:v>
                </c:pt>
                <c:pt idx="10">
                  <c:v>40258</c:v>
                </c:pt>
                <c:pt idx="11">
                  <c:v>40265</c:v>
                </c:pt>
                <c:pt idx="12">
                  <c:v>40272</c:v>
                </c:pt>
                <c:pt idx="13">
                  <c:v>40279</c:v>
                </c:pt>
                <c:pt idx="14">
                  <c:v>40286</c:v>
                </c:pt>
                <c:pt idx="15">
                  <c:v>40293</c:v>
                </c:pt>
                <c:pt idx="16">
                  <c:v>40300</c:v>
                </c:pt>
                <c:pt idx="17">
                  <c:v>40307</c:v>
                </c:pt>
                <c:pt idx="18">
                  <c:v>40314</c:v>
                </c:pt>
                <c:pt idx="19">
                  <c:v>40321</c:v>
                </c:pt>
                <c:pt idx="20">
                  <c:v>40328</c:v>
                </c:pt>
                <c:pt idx="21">
                  <c:v>40335</c:v>
                </c:pt>
                <c:pt idx="22">
                  <c:v>40342</c:v>
                </c:pt>
                <c:pt idx="23">
                  <c:v>40349</c:v>
                </c:pt>
                <c:pt idx="24">
                  <c:v>40356</c:v>
                </c:pt>
                <c:pt idx="25">
                  <c:v>40363</c:v>
                </c:pt>
                <c:pt idx="26">
                  <c:v>40370</c:v>
                </c:pt>
                <c:pt idx="27">
                  <c:v>40377</c:v>
                </c:pt>
                <c:pt idx="28">
                  <c:v>40384</c:v>
                </c:pt>
                <c:pt idx="29">
                  <c:v>40391</c:v>
                </c:pt>
                <c:pt idx="30">
                  <c:v>40398</c:v>
                </c:pt>
                <c:pt idx="31">
                  <c:v>40405</c:v>
                </c:pt>
                <c:pt idx="32">
                  <c:v>40412</c:v>
                </c:pt>
                <c:pt idx="33">
                  <c:v>40419</c:v>
                </c:pt>
                <c:pt idx="34">
                  <c:v>40426</c:v>
                </c:pt>
                <c:pt idx="35">
                  <c:v>40433</c:v>
                </c:pt>
                <c:pt idx="36">
                  <c:v>40440</c:v>
                </c:pt>
                <c:pt idx="37">
                  <c:v>40447</c:v>
                </c:pt>
                <c:pt idx="38">
                  <c:v>40454</c:v>
                </c:pt>
                <c:pt idx="39">
                  <c:v>40461</c:v>
                </c:pt>
                <c:pt idx="40">
                  <c:v>40468</c:v>
                </c:pt>
                <c:pt idx="41">
                  <c:v>40475</c:v>
                </c:pt>
                <c:pt idx="42">
                  <c:v>40482</c:v>
                </c:pt>
                <c:pt idx="43">
                  <c:v>40489</c:v>
                </c:pt>
                <c:pt idx="44">
                  <c:v>40496</c:v>
                </c:pt>
                <c:pt idx="45">
                  <c:v>40503</c:v>
                </c:pt>
                <c:pt idx="46">
                  <c:v>40510</c:v>
                </c:pt>
                <c:pt idx="47">
                  <c:v>40517</c:v>
                </c:pt>
                <c:pt idx="48">
                  <c:v>40524</c:v>
                </c:pt>
                <c:pt idx="49">
                  <c:v>40531</c:v>
                </c:pt>
                <c:pt idx="50">
                  <c:v>40538</c:v>
                </c:pt>
                <c:pt idx="51">
                  <c:v>40545</c:v>
                </c:pt>
                <c:pt idx="52">
                  <c:v>40552</c:v>
                </c:pt>
                <c:pt idx="53">
                  <c:v>40559</c:v>
                </c:pt>
                <c:pt idx="54">
                  <c:v>40566</c:v>
                </c:pt>
                <c:pt idx="55">
                  <c:v>40573</c:v>
                </c:pt>
                <c:pt idx="56">
                  <c:v>40580</c:v>
                </c:pt>
                <c:pt idx="57">
                  <c:v>40587</c:v>
                </c:pt>
                <c:pt idx="58">
                  <c:v>40594</c:v>
                </c:pt>
                <c:pt idx="59">
                  <c:v>40601</c:v>
                </c:pt>
                <c:pt idx="60">
                  <c:v>40608</c:v>
                </c:pt>
                <c:pt idx="61">
                  <c:v>40615</c:v>
                </c:pt>
                <c:pt idx="62">
                  <c:v>40622</c:v>
                </c:pt>
                <c:pt idx="63">
                  <c:v>40629</c:v>
                </c:pt>
                <c:pt idx="64">
                  <c:v>40636</c:v>
                </c:pt>
                <c:pt idx="65">
                  <c:v>40643</c:v>
                </c:pt>
                <c:pt idx="66">
                  <c:v>40650</c:v>
                </c:pt>
                <c:pt idx="67">
                  <c:v>40657</c:v>
                </c:pt>
                <c:pt idx="68">
                  <c:v>40664</c:v>
                </c:pt>
                <c:pt idx="69">
                  <c:v>40671</c:v>
                </c:pt>
                <c:pt idx="70">
                  <c:v>40678</c:v>
                </c:pt>
                <c:pt idx="71">
                  <c:v>40685</c:v>
                </c:pt>
                <c:pt idx="72">
                  <c:v>40692</c:v>
                </c:pt>
                <c:pt idx="73">
                  <c:v>40699</c:v>
                </c:pt>
                <c:pt idx="74">
                  <c:v>40706</c:v>
                </c:pt>
                <c:pt idx="75">
                  <c:v>40713</c:v>
                </c:pt>
                <c:pt idx="76">
                  <c:v>40720</c:v>
                </c:pt>
                <c:pt idx="77">
                  <c:v>40727</c:v>
                </c:pt>
                <c:pt idx="78">
                  <c:v>40734</c:v>
                </c:pt>
                <c:pt idx="79">
                  <c:v>40741</c:v>
                </c:pt>
                <c:pt idx="80">
                  <c:v>40748</c:v>
                </c:pt>
                <c:pt idx="81">
                  <c:v>40755</c:v>
                </c:pt>
                <c:pt idx="82">
                  <c:v>40762</c:v>
                </c:pt>
                <c:pt idx="83">
                  <c:v>40769</c:v>
                </c:pt>
                <c:pt idx="84">
                  <c:v>40776</c:v>
                </c:pt>
                <c:pt idx="85">
                  <c:v>40783</c:v>
                </c:pt>
                <c:pt idx="86">
                  <c:v>40790</c:v>
                </c:pt>
                <c:pt idx="87">
                  <c:v>40797</c:v>
                </c:pt>
                <c:pt idx="88">
                  <c:v>40804</c:v>
                </c:pt>
                <c:pt idx="89">
                  <c:v>40811</c:v>
                </c:pt>
                <c:pt idx="90">
                  <c:v>40818</c:v>
                </c:pt>
                <c:pt idx="91">
                  <c:v>40825</c:v>
                </c:pt>
                <c:pt idx="92">
                  <c:v>40832</c:v>
                </c:pt>
                <c:pt idx="93">
                  <c:v>40839</c:v>
                </c:pt>
                <c:pt idx="94">
                  <c:v>40846</c:v>
                </c:pt>
                <c:pt idx="95">
                  <c:v>40853</c:v>
                </c:pt>
                <c:pt idx="96">
                  <c:v>40860</c:v>
                </c:pt>
                <c:pt idx="97">
                  <c:v>40867</c:v>
                </c:pt>
                <c:pt idx="98">
                  <c:v>40874</c:v>
                </c:pt>
                <c:pt idx="99">
                  <c:v>40881</c:v>
                </c:pt>
                <c:pt idx="100">
                  <c:v>40888</c:v>
                </c:pt>
              </c:numCache>
            </c:numRef>
          </c:cat>
          <c:val>
            <c:numRef>
              <c:f>chart7!$J$3:$J$103</c:f>
              <c:numCache>
                <c:formatCode>General</c:formatCode>
                <c:ptCount val="101"/>
                <c:pt idx="0">
                  <c:v>1370.01</c:v>
                </c:pt>
                <c:pt idx="1">
                  <c:v>1452.6699999999998</c:v>
                </c:pt>
                <c:pt idx="2">
                  <c:v>1410.3799999999999</c:v>
                </c:pt>
                <c:pt idx="3">
                  <c:v>1419.42</c:v>
                </c:pt>
                <c:pt idx="4">
                  <c:v>1355.6399999999999</c:v>
                </c:pt>
                <c:pt idx="5">
                  <c:v>1304.8599999999999</c:v>
                </c:pt>
                <c:pt idx="6">
                  <c:v>1353.75</c:v>
                </c:pt>
                <c:pt idx="7">
                  <c:v>1332.6399999999999</c:v>
                </c:pt>
                <c:pt idx="8">
                  <c:v>1414.37</c:v>
                </c:pt>
                <c:pt idx="9">
                  <c:v>1415.75</c:v>
                </c:pt>
                <c:pt idx="10">
                  <c:v>1421.09</c:v>
                </c:pt>
                <c:pt idx="11">
                  <c:v>1415.54</c:v>
                </c:pt>
                <c:pt idx="12">
                  <c:v>1480.1699999999998</c:v>
                </c:pt>
                <c:pt idx="13">
                  <c:v>1496.8799999999999</c:v>
                </c:pt>
                <c:pt idx="14">
                  <c:v>1495.08</c:v>
                </c:pt>
                <c:pt idx="15">
                  <c:v>1467.62</c:v>
                </c:pt>
                <c:pt idx="16">
                  <c:v>1436.04</c:v>
                </c:pt>
                <c:pt idx="17">
                  <c:v>1288.6099999999999</c:v>
                </c:pt>
                <c:pt idx="18">
                  <c:v>1352.01</c:v>
                </c:pt>
                <c:pt idx="19">
                  <c:v>1264.9100000000001</c:v>
                </c:pt>
                <c:pt idx="20">
                  <c:v>1309.0899999999999</c:v>
                </c:pt>
                <c:pt idx="21">
                  <c:v>1333.49</c:v>
                </c:pt>
                <c:pt idx="22">
                  <c:v>1336.09</c:v>
                </c:pt>
                <c:pt idx="23">
                  <c:v>1367.71</c:v>
                </c:pt>
                <c:pt idx="24">
                  <c:v>1347.58</c:v>
                </c:pt>
                <c:pt idx="25">
                  <c:v>1288.05</c:v>
                </c:pt>
                <c:pt idx="26">
                  <c:v>1324.1699999999998</c:v>
                </c:pt>
                <c:pt idx="27">
                  <c:v>1327.55</c:v>
                </c:pt>
                <c:pt idx="28">
                  <c:v>1380.86</c:v>
                </c:pt>
                <c:pt idx="29">
                  <c:v>1397.12</c:v>
                </c:pt>
                <c:pt idx="30">
                  <c:v>1403.08</c:v>
                </c:pt>
                <c:pt idx="31">
                  <c:v>1371.46</c:v>
                </c:pt>
                <c:pt idx="32">
                  <c:v>1366.32</c:v>
                </c:pt>
                <c:pt idx="33">
                  <c:v>1366.5</c:v>
                </c:pt>
                <c:pt idx="34">
                  <c:v>1410.1599999999999</c:v>
                </c:pt>
                <c:pt idx="35">
                  <c:v>1433.82</c:v>
                </c:pt>
                <c:pt idx="36">
                  <c:v>1417.6499999999999</c:v>
                </c:pt>
                <c:pt idx="37">
                  <c:v>1436.06</c:v>
                </c:pt>
                <c:pt idx="38">
                  <c:v>1455.6299999999999</c:v>
                </c:pt>
                <c:pt idx="39">
                  <c:v>1464.6699999999998</c:v>
                </c:pt>
                <c:pt idx="40">
                  <c:v>1491.48</c:v>
                </c:pt>
                <c:pt idx="41">
                  <c:v>1519.3</c:v>
                </c:pt>
                <c:pt idx="42">
                  <c:v>1523.3899999999999</c:v>
                </c:pt>
                <c:pt idx="43">
                  <c:v>1540.11</c:v>
                </c:pt>
                <c:pt idx="44">
                  <c:v>1541.1</c:v>
                </c:pt>
                <c:pt idx="45">
                  <c:v>1556.8</c:v>
                </c:pt>
                <c:pt idx="46">
                  <c:v>1566.41</c:v>
                </c:pt>
                <c:pt idx="47">
                  <c:v>1649.56</c:v>
                </c:pt>
                <c:pt idx="48">
                  <c:v>1656.34</c:v>
                </c:pt>
                <c:pt idx="49">
                  <c:v>1666.84</c:v>
                </c:pt>
                <c:pt idx="50">
                  <c:v>1675.81</c:v>
                </c:pt>
                <c:pt idx="51">
                  <c:v>1687.99</c:v>
                </c:pt>
                <c:pt idx="52">
                  <c:v>1687.99</c:v>
                </c:pt>
                <c:pt idx="53">
                  <c:v>1744.74</c:v>
                </c:pt>
                <c:pt idx="54">
                  <c:v>1747.3899999999999</c:v>
                </c:pt>
                <c:pt idx="55">
                  <c:v>1735.01</c:v>
                </c:pt>
                <c:pt idx="56">
                  <c:v>1766.53</c:v>
                </c:pt>
                <c:pt idx="57">
                  <c:v>1713.93</c:v>
                </c:pt>
                <c:pt idx="58">
                  <c:v>1690.11</c:v>
                </c:pt>
                <c:pt idx="59">
                  <c:v>1747.72</c:v>
                </c:pt>
                <c:pt idx="60">
                  <c:v>1780.62</c:v>
                </c:pt>
                <c:pt idx="61">
                  <c:v>1719.95</c:v>
                </c:pt>
                <c:pt idx="62">
                  <c:v>1747.32</c:v>
                </c:pt>
                <c:pt idx="63">
                  <c:v>1807.46</c:v>
                </c:pt>
                <c:pt idx="64">
                  <c:v>1843.43</c:v>
                </c:pt>
                <c:pt idx="65">
                  <c:v>1855.97</c:v>
                </c:pt>
                <c:pt idx="66">
                  <c:v>1780.36</c:v>
                </c:pt>
                <c:pt idx="67">
                  <c:v>1793.96</c:v>
                </c:pt>
                <c:pt idx="68">
                  <c:v>1741.84</c:v>
                </c:pt>
                <c:pt idx="69">
                  <c:v>1681.01</c:v>
                </c:pt>
                <c:pt idx="70">
                  <c:v>1632.23</c:v>
                </c:pt>
                <c:pt idx="71">
                  <c:v>1603.97</c:v>
                </c:pt>
                <c:pt idx="72">
                  <c:v>1638.06</c:v>
                </c:pt>
                <c:pt idx="73">
                  <c:v>1633.02</c:v>
                </c:pt>
                <c:pt idx="74">
                  <c:v>1683.96</c:v>
                </c:pt>
                <c:pt idx="75">
                  <c:v>1645.82</c:v>
                </c:pt>
                <c:pt idx="76">
                  <c:v>1633.99</c:v>
                </c:pt>
                <c:pt idx="77">
                  <c:v>1698.1</c:v>
                </c:pt>
                <c:pt idx="78">
                  <c:v>1724.57</c:v>
                </c:pt>
                <c:pt idx="79">
                  <c:v>1714.6</c:v>
                </c:pt>
                <c:pt idx="80">
                  <c:v>1728.84</c:v>
                </c:pt>
                <c:pt idx="81">
                  <c:v>1705.1799999999998</c:v>
                </c:pt>
                <c:pt idx="82">
                  <c:v>1587</c:v>
                </c:pt>
                <c:pt idx="83">
                  <c:v>1470.56</c:v>
                </c:pt>
                <c:pt idx="84">
                  <c:v>1438.74</c:v>
                </c:pt>
                <c:pt idx="85">
                  <c:v>1458.84</c:v>
                </c:pt>
                <c:pt idx="86">
                  <c:v>1515.8899999999999</c:v>
                </c:pt>
                <c:pt idx="87">
                  <c:v>1518.22</c:v>
                </c:pt>
                <c:pt idx="88">
                  <c:v>1511.5</c:v>
                </c:pt>
                <c:pt idx="89">
                  <c:v>1327.1899999999998</c:v>
                </c:pt>
                <c:pt idx="90">
                  <c:v>1366.54</c:v>
                </c:pt>
                <c:pt idx="91">
                  <c:v>1351.42</c:v>
                </c:pt>
                <c:pt idx="92">
                  <c:v>1431.92</c:v>
                </c:pt>
                <c:pt idx="93">
                  <c:v>1447.01</c:v>
                </c:pt>
                <c:pt idx="94">
                  <c:v>1526.57</c:v>
                </c:pt>
                <c:pt idx="95">
                  <c:v>1501.1799999999998</c:v>
                </c:pt>
                <c:pt idx="96">
                  <c:v>1484.97</c:v>
                </c:pt>
                <c:pt idx="97">
                  <c:v>1460.56</c:v>
                </c:pt>
                <c:pt idx="98">
                  <c:v>1410.84</c:v>
                </c:pt>
                <c:pt idx="99">
                  <c:v>1505.77</c:v>
                </c:pt>
                <c:pt idx="100">
                  <c:v>1396.28</c:v>
                </c:pt>
              </c:numCache>
            </c:numRef>
          </c:val>
        </c:ser>
        <c:marker val="1"/>
        <c:axId val="65030784"/>
        <c:axId val="65069440"/>
      </c:lineChart>
      <c:dateAx>
        <c:axId val="65030784"/>
        <c:scaling>
          <c:orientation val="minMax"/>
          <c:max val="41274"/>
        </c:scaling>
        <c:axPos val="b"/>
        <c:numFmt formatCode="mmm\ yy" sourceLinked="0"/>
        <c:tickLblPos val="low"/>
        <c:txPr>
          <a:bodyPr/>
          <a:lstStyle/>
          <a:p>
            <a:pPr>
              <a:defRPr lang="en-US"/>
            </a:pPr>
            <a:endParaRPr lang="ru-RU"/>
          </a:p>
        </c:txPr>
        <c:crossAx val="65069440"/>
        <c:crosses val="autoZero"/>
        <c:auto val="1"/>
        <c:lblOffset val="100"/>
        <c:majorUnit val="4"/>
        <c:majorTimeUnit val="months"/>
      </c:dateAx>
      <c:valAx>
        <c:axId val="65069440"/>
        <c:scaling>
          <c:orientation val="minMax"/>
          <c:min val="1000"/>
        </c:scaling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0"/>
        <c:tickLblPos val="nextTo"/>
        <c:txPr>
          <a:bodyPr/>
          <a:lstStyle/>
          <a:p>
            <a:pPr>
              <a:defRPr lang="en-US"/>
            </a:pPr>
            <a:endParaRPr lang="ru-RU"/>
          </a:p>
        </c:txPr>
        <c:crossAx val="65030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7439553423805407E-2"/>
          <c:y val="3.1255832604257856E-2"/>
          <c:w val="0.36197709565132502"/>
          <c:h val="0.11369077090131345"/>
        </c:manualLayout>
      </c:layout>
      <c:txPr>
        <a:bodyPr/>
        <a:lstStyle/>
        <a:p>
          <a:pPr>
            <a:defRPr lang="en-US" sz="1200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0.85066</cdr:x>
      <cdr:y>0.30769</cdr:y>
    </cdr:from>
    <cdr:to>
      <cdr:x>0.90926</cdr:x>
      <cdr:y>0.32794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4286238" y="723891"/>
          <a:ext cx="295287" cy="47634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0.84877</cdr:x>
      <cdr:y>0.23076</cdr:y>
    </cdr:from>
    <cdr:to>
      <cdr:x>0.90926</cdr:x>
      <cdr:y>0.25101</cdr:y>
    </cdr:to>
    <cdr:sp macro="" textlink="">
      <cdr:nvSpPr>
        <cdr:cNvPr id="4" name="Прямая соединительная линия 3"/>
        <cdr:cNvSpPr/>
      </cdr:nvSpPr>
      <cdr:spPr>
        <a:xfrm xmlns:a="http://schemas.openxmlformats.org/drawingml/2006/main">
          <a:off x="4276717" y="542915"/>
          <a:ext cx="304808" cy="4763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0.90548</cdr:x>
      <cdr:y>0.11336</cdr:y>
    </cdr:from>
    <cdr:to>
      <cdr:x>0.98299</cdr:x>
      <cdr:y>0.25101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 flipV="1">
          <a:off x="4562473" y="266699"/>
          <a:ext cx="390527" cy="32384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0.90926</cdr:x>
      <cdr:y>0.22267</cdr:y>
    </cdr:from>
    <cdr:to>
      <cdr:x>0.98866</cdr:x>
      <cdr:y>0.33198</cdr:y>
    </cdr:to>
    <cdr:sp macro="" textlink="">
      <cdr:nvSpPr>
        <cdr:cNvPr id="6" name="Прямая соединительная линия 5"/>
        <cdr:cNvSpPr/>
      </cdr:nvSpPr>
      <cdr:spPr>
        <a:xfrm xmlns:a="http://schemas.openxmlformats.org/drawingml/2006/main" flipV="1">
          <a:off x="4581525" y="523875"/>
          <a:ext cx="400050" cy="25717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0.84992</cdr:x>
      <cdr:y>0.25911</cdr:y>
    </cdr:from>
    <cdr:to>
      <cdr:x>0.92321</cdr:x>
      <cdr:y>0.2753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4638688" y="609592"/>
          <a:ext cx="400037" cy="38107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0.85166</cdr:x>
      <cdr:y>0.34818</cdr:y>
    </cdr:from>
    <cdr:to>
      <cdr:x>0.92321</cdr:x>
      <cdr:y>0.36032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>
          <a:off x="4648216" y="819146"/>
          <a:ext cx="390509" cy="2857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0.91972</cdr:x>
      <cdr:y>0.20243</cdr:y>
    </cdr:from>
    <cdr:to>
      <cdr:x>0.98429</cdr:x>
      <cdr:y>0.36032</cdr:y>
    </cdr:to>
    <cdr:sp macro="" textlink="">
      <cdr:nvSpPr>
        <cdr:cNvPr id="4" name="Прямая соединительная линия 3"/>
        <cdr:cNvSpPr/>
      </cdr:nvSpPr>
      <cdr:spPr>
        <a:xfrm xmlns:a="http://schemas.openxmlformats.org/drawingml/2006/main" flipV="1">
          <a:off x="5019675" y="476250"/>
          <a:ext cx="352425" cy="37147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0.91972</cdr:x>
      <cdr:y>0.11336</cdr:y>
    </cdr:from>
    <cdr:to>
      <cdr:x>0.98429</cdr:x>
      <cdr:y>0.27126</cdr:y>
    </cdr:to>
    <cdr:sp macro="" textlink="">
      <cdr:nvSpPr>
        <cdr:cNvPr id="6" name="Прямая соединительная линия 5"/>
        <cdr:cNvSpPr/>
      </cdr:nvSpPr>
      <cdr:spPr>
        <a:xfrm xmlns:a="http://schemas.openxmlformats.org/drawingml/2006/main" flipV="1">
          <a:off x="5019675" y="266700"/>
          <a:ext cx="352425" cy="37147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0.68191</cdr:x>
      <cdr:y>0.55903</cdr:y>
    </cdr:from>
    <cdr:to>
      <cdr:x>0.79002</cdr:x>
      <cdr:y>0.58333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3124188" y="1533530"/>
          <a:ext cx="495312" cy="6666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0.79002</cdr:x>
      <cdr:y>0.22917</cdr:y>
    </cdr:from>
    <cdr:to>
      <cdr:x>0.96674</cdr:x>
      <cdr:y>0.58333</cdr:y>
    </cdr:to>
    <cdr:sp macro="" textlink="">
      <cdr:nvSpPr>
        <cdr:cNvPr id="4" name="Прямая соединительная линия 3"/>
        <cdr:cNvSpPr/>
      </cdr:nvSpPr>
      <cdr:spPr>
        <a:xfrm xmlns:a="http://schemas.openxmlformats.org/drawingml/2006/main" flipV="1">
          <a:off x="3619500" y="628650"/>
          <a:ext cx="809625" cy="97155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0.67983</cdr:x>
      <cdr:y>0.39931</cdr:y>
    </cdr:from>
    <cdr:to>
      <cdr:x>0.7921</cdr:x>
      <cdr:y>0.41667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>
          <a:off x="3114676" y="1095375"/>
          <a:ext cx="514350" cy="4762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0.79002</cdr:x>
      <cdr:y>0.04167</cdr:y>
    </cdr:from>
    <cdr:to>
      <cdr:x>0.97089</cdr:x>
      <cdr:y>0.41667</cdr:y>
    </cdr:to>
    <cdr:sp macro="" textlink="">
      <cdr:nvSpPr>
        <cdr:cNvPr id="6" name="Прямая соединительная линия 5"/>
        <cdr:cNvSpPr/>
      </cdr:nvSpPr>
      <cdr:spPr>
        <a:xfrm xmlns:a="http://schemas.openxmlformats.org/drawingml/2006/main" flipV="1">
          <a:off x="3619500" y="114300"/>
          <a:ext cx="828675" cy="10287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0.69697</cdr:x>
      <cdr:y>0.46923</cdr:y>
    </cdr:from>
    <cdr:to>
      <cdr:x>0.82828</cdr:x>
      <cdr:y>0.55385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2628900" y="1162049"/>
          <a:ext cx="495300" cy="209551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0.82071</cdr:x>
      <cdr:y>0.6</cdr:y>
    </cdr:from>
    <cdr:to>
      <cdr:x>0.97727</cdr:x>
      <cdr:y>0.63077</cdr:y>
    </cdr:to>
    <cdr:sp macro="" textlink="">
      <cdr:nvSpPr>
        <cdr:cNvPr id="4" name="Прямая соединительная линия 3"/>
        <cdr:cNvSpPr/>
      </cdr:nvSpPr>
      <cdr:spPr>
        <a:xfrm xmlns:a="http://schemas.openxmlformats.org/drawingml/2006/main">
          <a:off x="3095636" y="1485903"/>
          <a:ext cx="590539" cy="7619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2225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0.69697</cdr:x>
      <cdr:y>0.52308</cdr:y>
    </cdr:from>
    <cdr:to>
      <cdr:x>0.82323</cdr:x>
      <cdr:y>0.6</cdr:y>
    </cdr:to>
    <cdr:sp macro="" textlink="">
      <cdr:nvSpPr>
        <cdr:cNvPr id="8" name="Прямая соединительная линия 7"/>
        <cdr:cNvSpPr/>
      </cdr:nvSpPr>
      <cdr:spPr>
        <a:xfrm xmlns:a="http://schemas.openxmlformats.org/drawingml/2006/main">
          <a:off x="2628900" y="1295407"/>
          <a:ext cx="476249" cy="190493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0.81566</cdr:x>
      <cdr:y>0.54615</cdr:y>
    </cdr:from>
    <cdr:to>
      <cdr:x>0.97727</cdr:x>
      <cdr:y>0.58077</cdr:y>
    </cdr:to>
    <cdr:sp macro="" textlink="">
      <cdr:nvSpPr>
        <cdr:cNvPr id="9" name="Прямая соединительная линия 8"/>
        <cdr:cNvSpPr/>
      </cdr:nvSpPr>
      <cdr:spPr>
        <a:xfrm xmlns:a="http://schemas.openxmlformats.org/drawingml/2006/main">
          <a:off x="3076575" y="1352549"/>
          <a:ext cx="609600" cy="8572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2225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0.85057</cdr:x>
      <cdr:y>0.41453</cdr:y>
    </cdr:from>
    <cdr:to>
      <cdr:x>0.9751</cdr:x>
      <cdr:y>0.48291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>
          <a:off x="4229099" y="923925"/>
          <a:ext cx="619125" cy="1524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0.84866</cdr:x>
      <cdr:y>0.32051</cdr:y>
    </cdr:from>
    <cdr:to>
      <cdr:x>0.97893</cdr:x>
      <cdr:y>0.39316</cdr:y>
    </cdr:to>
    <cdr:sp macro="" textlink="">
      <cdr:nvSpPr>
        <cdr:cNvPr id="6" name="Прямая соединительная линия 5"/>
        <cdr:cNvSpPr/>
      </cdr:nvSpPr>
      <cdr:spPr>
        <a:xfrm xmlns:a="http://schemas.openxmlformats.org/drawingml/2006/main">
          <a:off x="4219575" y="714374"/>
          <a:ext cx="647700" cy="16192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0.85349</cdr:x>
      <cdr:y>0.37682</cdr:y>
    </cdr:from>
    <cdr:to>
      <cdr:x>0.9002</cdr:x>
      <cdr:y>0.50006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3530316" y="1025745"/>
          <a:ext cx="193208" cy="33547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0.85003</cdr:x>
      <cdr:y>0.3064</cdr:y>
    </cdr:from>
    <cdr:to>
      <cdr:x>0.89847</cdr:x>
      <cdr:y>0.4226</cdr:y>
    </cdr:to>
    <cdr:sp macro="" textlink="">
      <cdr:nvSpPr>
        <cdr:cNvPr id="4" name="Прямая соединительная линия 3"/>
        <cdr:cNvSpPr/>
      </cdr:nvSpPr>
      <cdr:spPr>
        <a:xfrm xmlns:a="http://schemas.openxmlformats.org/drawingml/2006/main">
          <a:off x="3516004" y="834055"/>
          <a:ext cx="200364" cy="31630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0.9002</cdr:x>
      <cdr:y>0.36274</cdr:y>
    </cdr:from>
    <cdr:to>
      <cdr:x>0.9746</cdr:x>
      <cdr:y>0.41908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 flipV="1">
          <a:off x="3723524" y="987418"/>
          <a:ext cx="307743" cy="153362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0.9002</cdr:x>
      <cdr:y>0.46485</cdr:y>
    </cdr:from>
    <cdr:to>
      <cdr:x>0.97633</cdr:x>
      <cdr:y>0.50006</cdr:y>
    </cdr:to>
    <cdr:sp macro="" textlink="">
      <cdr:nvSpPr>
        <cdr:cNvPr id="6" name="Прямая соединительная линия 5"/>
        <cdr:cNvSpPr/>
      </cdr:nvSpPr>
      <cdr:spPr>
        <a:xfrm xmlns:a="http://schemas.openxmlformats.org/drawingml/2006/main" flipV="1">
          <a:off x="3723524" y="1265370"/>
          <a:ext cx="314899" cy="9584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322"/>
            <a:ext cx="2946400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322"/>
            <a:ext cx="2946400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fld id="{E7562F4E-5F32-4137-88B1-5F80AC210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4538"/>
            <a:ext cx="5262563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955"/>
            <a:ext cx="5438775" cy="446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6734"/>
            <a:ext cx="2946400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6734"/>
            <a:ext cx="2946400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Geneva" charset="-52"/>
              </a:defRPr>
            </a:lvl1pPr>
          </a:lstStyle>
          <a:p>
            <a:pPr>
              <a:defRPr/>
            </a:pPr>
            <a:fld id="{EB9EB4B5-D328-4DE2-8083-DE7F02181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charset="-5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charset="-5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charset="-5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charset="-5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charset="-5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18A0BD-B286-4626-B768-7BB61C189915}" type="slidenum">
              <a:rPr lang="ru-RU" smtClean="0">
                <a:latin typeface="Geneva"/>
              </a:rPr>
              <a:pPr/>
              <a:t>1</a:t>
            </a:fld>
            <a:endParaRPr lang="ru-RU" smtClean="0">
              <a:latin typeface="Geneva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Geneva"/>
            </a:endParaRPr>
          </a:p>
        </p:txBody>
      </p:sp>
      <p:sp>
        <p:nvSpPr>
          <p:cNvPr id="27653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9EB01-E729-4F06-B1FE-A7C867981556}" type="slidenum">
              <a:rPr lang="ru-RU" smtClean="0">
                <a:latin typeface="Geneva"/>
              </a:rPr>
              <a:pPr/>
              <a:t>22</a:t>
            </a:fld>
            <a:endParaRPr lang="ru-RU" smtClean="0">
              <a:latin typeface="Geneva"/>
            </a:endParaRPr>
          </a:p>
        </p:txBody>
      </p:sp>
      <p:sp>
        <p:nvSpPr>
          <p:cNvPr id="30725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9EB01-E729-4F06-B1FE-A7C867981556}" type="slidenum">
              <a:rPr lang="ru-RU" smtClean="0">
                <a:latin typeface="Geneva"/>
              </a:rPr>
              <a:pPr/>
              <a:t>23</a:t>
            </a:fld>
            <a:endParaRPr lang="ru-RU" smtClean="0">
              <a:latin typeface="Geneva"/>
            </a:endParaRPr>
          </a:p>
        </p:txBody>
      </p:sp>
      <p:sp>
        <p:nvSpPr>
          <p:cNvPr id="30725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3AAD5-BE71-4E20-9315-53E39675DD84}" type="slidenum">
              <a:rPr lang="ru-RU" smtClean="0">
                <a:latin typeface="Geneva"/>
              </a:rPr>
              <a:pPr/>
              <a:t>26</a:t>
            </a:fld>
            <a:endParaRPr lang="ru-RU" smtClean="0">
              <a:latin typeface="Geneva"/>
            </a:endParaRPr>
          </a:p>
        </p:txBody>
      </p:sp>
      <p:sp>
        <p:nvSpPr>
          <p:cNvPr id="33797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3AAD5-BE71-4E20-9315-53E39675DD84}" type="slidenum">
              <a:rPr lang="ru-RU" smtClean="0">
                <a:latin typeface="Geneva"/>
              </a:rPr>
              <a:pPr/>
              <a:t>27</a:t>
            </a:fld>
            <a:endParaRPr lang="ru-RU" smtClean="0">
              <a:latin typeface="Geneva"/>
            </a:endParaRPr>
          </a:p>
        </p:txBody>
      </p:sp>
      <p:sp>
        <p:nvSpPr>
          <p:cNvPr id="33797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BBE92-AED8-43AF-8D1A-D77ED4CA8C1A}" type="slidenum">
              <a:rPr lang="ru-RU" smtClean="0">
                <a:latin typeface="Geneva"/>
              </a:rPr>
              <a:pPr/>
              <a:t>5</a:t>
            </a:fld>
            <a:endParaRPr lang="ru-RU" smtClean="0">
              <a:latin typeface="Geneva"/>
            </a:endParaRPr>
          </a:p>
        </p:txBody>
      </p:sp>
      <p:sp>
        <p:nvSpPr>
          <p:cNvPr id="29701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BBE92-AED8-43AF-8D1A-D77ED4CA8C1A}" type="slidenum">
              <a:rPr lang="ru-RU" smtClean="0">
                <a:latin typeface="Geneva"/>
              </a:rPr>
              <a:pPr/>
              <a:t>7</a:t>
            </a:fld>
            <a:endParaRPr lang="ru-RU" smtClean="0">
              <a:latin typeface="Geneva"/>
            </a:endParaRPr>
          </a:p>
        </p:txBody>
      </p:sp>
      <p:sp>
        <p:nvSpPr>
          <p:cNvPr id="29701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BBE92-AED8-43AF-8D1A-D77ED4CA8C1A}" type="slidenum">
              <a:rPr lang="ru-RU" smtClean="0">
                <a:latin typeface="Geneva"/>
              </a:rPr>
              <a:pPr/>
              <a:t>9</a:t>
            </a:fld>
            <a:endParaRPr lang="ru-RU" smtClean="0">
              <a:latin typeface="Geneva"/>
            </a:endParaRPr>
          </a:p>
        </p:txBody>
      </p:sp>
      <p:sp>
        <p:nvSpPr>
          <p:cNvPr id="29701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BBE92-AED8-43AF-8D1A-D77ED4CA8C1A}" type="slidenum">
              <a:rPr lang="ru-RU" smtClean="0">
                <a:latin typeface="Geneva"/>
              </a:rPr>
              <a:pPr/>
              <a:t>10</a:t>
            </a:fld>
            <a:endParaRPr lang="ru-RU" smtClean="0">
              <a:latin typeface="Geneva"/>
            </a:endParaRPr>
          </a:p>
        </p:txBody>
      </p:sp>
      <p:sp>
        <p:nvSpPr>
          <p:cNvPr id="29701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BBE92-AED8-43AF-8D1A-D77ED4CA8C1A}" type="slidenum">
              <a:rPr lang="ru-RU" smtClean="0">
                <a:latin typeface="Geneva"/>
              </a:rPr>
              <a:pPr/>
              <a:t>11</a:t>
            </a:fld>
            <a:endParaRPr lang="ru-RU" smtClean="0">
              <a:latin typeface="Geneva"/>
            </a:endParaRPr>
          </a:p>
        </p:txBody>
      </p:sp>
      <p:sp>
        <p:nvSpPr>
          <p:cNvPr id="29701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8BBE92-AED8-43AF-8D1A-D77ED4CA8C1A}" type="slidenum">
              <a:rPr lang="ru-RU" smtClean="0">
                <a:latin typeface="Geneva"/>
              </a:rPr>
              <a:pPr/>
              <a:t>12</a:t>
            </a:fld>
            <a:endParaRPr lang="ru-RU" smtClean="0">
              <a:latin typeface="Geneva"/>
            </a:endParaRPr>
          </a:p>
        </p:txBody>
      </p:sp>
      <p:sp>
        <p:nvSpPr>
          <p:cNvPr id="29701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9EB01-E729-4F06-B1FE-A7C867981556}" type="slidenum">
              <a:rPr lang="ru-RU" smtClean="0">
                <a:latin typeface="Geneva"/>
              </a:rPr>
              <a:pPr/>
              <a:t>13</a:t>
            </a:fld>
            <a:endParaRPr lang="ru-RU" smtClean="0">
              <a:latin typeface="Geneva"/>
            </a:endParaRPr>
          </a:p>
        </p:txBody>
      </p:sp>
      <p:sp>
        <p:nvSpPr>
          <p:cNvPr id="30725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Geneva"/>
            </a:endParaRP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9EB01-E729-4F06-B1FE-A7C867981556}" type="slidenum">
              <a:rPr lang="ru-RU" smtClean="0">
                <a:latin typeface="Geneva"/>
              </a:rPr>
              <a:pPr/>
              <a:t>21</a:t>
            </a:fld>
            <a:endParaRPr lang="ru-RU" smtClean="0">
              <a:latin typeface="Geneva"/>
            </a:endParaRPr>
          </a:p>
        </p:txBody>
      </p:sp>
      <p:sp>
        <p:nvSpPr>
          <p:cNvPr id="30725" name="Нижний колонтитул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ru-RU" smtClean="0">
                <a:latin typeface="Geneva"/>
              </a:rPr>
              <a:t>ДЕЛАЕМ БОЛЬШЕ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 для показа презентац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403225" y="2017713"/>
            <a:ext cx="53435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0" dirty="0">
                <a:solidFill>
                  <a:schemeClr val="bg1"/>
                </a:solidFill>
              </a:rPr>
              <a:t>УПРАВЛЯЮЩАЯ КОМПАНИЯ </a:t>
            </a:r>
            <a:br>
              <a:rPr lang="ru-RU" b="0" dirty="0">
                <a:solidFill>
                  <a:schemeClr val="bg1"/>
                </a:solidFill>
              </a:rPr>
            </a:br>
            <a:r>
              <a:rPr lang="ru-RU" b="0" dirty="0">
                <a:solidFill>
                  <a:schemeClr val="bg1"/>
                </a:solidFill>
              </a:rPr>
              <a:t>АЛЬФА-КАПИТАЛ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08516" y="3155311"/>
            <a:ext cx="5258053" cy="12003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6268" y="4998167"/>
            <a:ext cx="3834387" cy="307766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0"/>
          </p:nvPr>
        </p:nvSpPr>
        <p:spPr>
          <a:xfrm>
            <a:off x="412750" y="4999038"/>
            <a:ext cx="2493963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Основной слайд 1. 3 Рису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219326" y="5116531"/>
            <a:ext cx="1954962" cy="18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1717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357438" y="549666"/>
            <a:ext cx="5954355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Содержимое 2"/>
          <p:cNvSpPr>
            <a:spLocks noGrp="1"/>
          </p:cNvSpPr>
          <p:nvPr>
            <p:ph idx="12"/>
          </p:nvPr>
        </p:nvSpPr>
        <p:spPr>
          <a:xfrm>
            <a:off x="2068514" y="1181044"/>
            <a:ext cx="4250094" cy="82477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 marL="719138" indent="441325">
              <a:buClr>
                <a:srgbClr val="C00000"/>
              </a:buClr>
              <a:defRPr sz="1400"/>
            </a:lvl3pPr>
            <a:lvl4pPr marL="1160463" indent="544513"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1"/>
            <a:endParaRPr lang="ru-RU" dirty="0" smtClean="0"/>
          </a:p>
        </p:txBody>
      </p:sp>
      <p:sp>
        <p:nvSpPr>
          <p:cNvPr id="10" name="Рисунок 2"/>
          <p:cNvSpPr>
            <a:spLocks noGrp="1"/>
          </p:cNvSpPr>
          <p:nvPr>
            <p:ph type="pic" idx="13"/>
          </p:nvPr>
        </p:nvSpPr>
        <p:spPr>
          <a:xfrm>
            <a:off x="8198778" y="1156700"/>
            <a:ext cx="1975510" cy="18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12" name="Рисунок 2"/>
          <p:cNvSpPr>
            <a:spLocks noGrp="1"/>
          </p:cNvSpPr>
          <p:nvPr>
            <p:ph type="pic" idx="14"/>
          </p:nvPr>
        </p:nvSpPr>
        <p:spPr>
          <a:xfrm>
            <a:off x="8209052" y="3136615"/>
            <a:ext cx="1965236" cy="18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16" name="Содержимое 15"/>
          <p:cNvSpPr>
            <a:spLocks noGrp="1"/>
          </p:cNvSpPr>
          <p:nvPr>
            <p:ph sz="quarter" idx="15"/>
          </p:nvPr>
        </p:nvSpPr>
        <p:spPr>
          <a:xfrm>
            <a:off x="2425040" y="3051442"/>
            <a:ext cx="5106060" cy="3895457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1" name="Rectangle 61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3CB7E-72B1-4983-9351-2C1D0EB746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1. 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2347913" y="561438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A9698-7D77-497A-999A-D4B428BB65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сновной слайд 1. Вообще 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FA21E-3549-43A5-86C6-917EF4AFF5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Выводы/Реш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2090738" y="2116873"/>
            <a:ext cx="7694612" cy="56624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1" hasCustomPrompt="1"/>
          </p:nvPr>
        </p:nvSpPr>
        <p:spPr>
          <a:xfrm>
            <a:off x="499346" y="1541643"/>
            <a:ext cx="1588608" cy="1015594"/>
          </a:xfrm>
        </p:spPr>
        <p:txBody>
          <a:bodyPr/>
          <a:lstStyle>
            <a:lvl1pPr marL="0" indent="0" algn="r">
              <a:buNone/>
              <a:defRPr sz="6000">
                <a:solidFill>
                  <a:srgbClr val="C0000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_1.</a:t>
            </a:r>
            <a:endParaRPr lang="ru-RU" dirty="0"/>
          </a:p>
        </p:txBody>
      </p:sp>
      <p:sp>
        <p:nvSpPr>
          <p:cNvPr id="12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07005" y="272179"/>
            <a:ext cx="1804737" cy="743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56" tIns="52026" rIns="104056" bIns="5202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5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BFCBD50-0162-47A1-A87E-5E34D2BD6D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ой слайд 2.  Объект вверху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181636" y="7119991"/>
            <a:ext cx="299265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8239" y="6082826"/>
            <a:ext cx="1588608" cy="52315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357438" y="549666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13"/>
          </p:nvPr>
        </p:nvSpPr>
        <p:spPr>
          <a:xfrm>
            <a:off x="762000" y="1417637"/>
            <a:ext cx="9412287" cy="45386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4"/>
          </p:nvPr>
        </p:nvSpPr>
        <p:spPr>
          <a:xfrm>
            <a:off x="2077680" y="6092076"/>
            <a:ext cx="7723187" cy="5662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1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07005" y="272179"/>
            <a:ext cx="1804737" cy="743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56" tIns="52026" rIns="104056" bIns="5202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5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BFCBD50-0162-47A1-A87E-5E34D2BD6D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 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55997" y="2866090"/>
            <a:ext cx="7044721" cy="4000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  <a:lvl2pPr>
              <a:defRPr sz="1400"/>
            </a:lvl2pPr>
            <a:lvl3pPr marL="719138" indent="441325">
              <a:buClr>
                <a:srgbClr val="C00000"/>
              </a:buClr>
              <a:defRPr sz="1400"/>
            </a:lvl3pPr>
            <a:lvl4pPr marL="1160463" indent="544513"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endParaRPr lang="ru-RU" dirty="0" smtClean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 hasCustomPrompt="1"/>
          </p:nvPr>
        </p:nvSpPr>
        <p:spPr>
          <a:xfrm>
            <a:off x="1560400" y="2394385"/>
            <a:ext cx="1588608" cy="93867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5500">
                <a:solidFill>
                  <a:srgbClr val="C0000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_1.</a:t>
            </a:r>
            <a:endParaRPr lang="ru-RU" dirty="0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0738" y="1192213"/>
            <a:ext cx="7694612" cy="1341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591" y="7006700"/>
            <a:ext cx="2494757" cy="402482"/>
          </a:xfrm>
          <a:prstGeom prst="rect">
            <a:avLst/>
          </a:prstGeom>
        </p:spPr>
        <p:txBody>
          <a:bodyPr lIns="91422" tIns="45711" rIns="91422" bIns="45711"/>
          <a:lstStyle/>
          <a:p>
            <a:fld id="{5CD8291C-AA06-4D4A-B737-90EE938451C8}" type="datetimeFigureOut">
              <a:rPr lang="ru-RU" smtClean="0"/>
              <a:pPr/>
              <a:t>27.12.2011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037" y="7006700"/>
            <a:ext cx="3385740" cy="402482"/>
          </a:xfrm>
          <a:prstGeom prst="rect">
            <a:avLst/>
          </a:prstGeom>
        </p:spPr>
        <p:txBody>
          <a:bodyPr lIns="91422" tIns="45711" rIns="91422" bIns="45711"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1924D-47CB-4A76-83B1-8F91832D9A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сновной слайд 1.  2 текста + 2 диаграммы сбок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Диаграмма 2"/>
          <p:cNvSpPr>
            <a:spLocks noGrp="1"/>
          </p:cNvSpPr>
          <p:nvPr>
            <p:ph type="chart" idx="1"/>
          </p:nvPr>
        </p:nvSpPr>
        <p:spPr>
          <a:xfrm>
            <a:off x="517525" y="1395413"/>
            <a:ext cx="5540375" cy="19700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12" name="Содержимое 2"/>
          <p:cNvSpPr>
            <a:spLocks noGrp="1"/>
          </p:cNvSpPr>
          <p:nvPr>
            <p:ph idx="13"/>
          </p:nvPr>
        </p:nvSpPr>
        <p:spPr>
          <a:xfrm>
            <a:off x="6720515" y="5249844"/>
            <a:ext cx="3453773" cy="312756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5990598" y="1358900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8" name="Содержимое 2"/>
          <p:cNvSpPr>
            <a:spLocks noGrp="1"/>
          </p:cNvSpPr>
          <p:nvPr>
            <p:ph idx="14"/>
          </p:nvPr>
        </p:nvSpPr>
        <p:spPr>
          <a:xfrm>
            <a:off x="6707815" y="2024043"/>
            <a:ext cx="3442728" cy="298541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1" name="Диаграмма 2"/>
          <p:cNvSpPr>
            <a:spLocks noGrp="1"/>
          </p:cNvSpPr>
          <p:nvPr>
            <p:ph type="chart" idx="15"/>
          </p:nvPr>
        </p:nvSpPr>
        <p:spPr>
          <a:xfrm>
            <a:off x="503534" y="4621213"/>
            <a:ext cx="5554366" cy="19700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8" name="Rectangle 61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F494E-184F-4DFE-A919-77F3A846A34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сновной слайд 1.  2 текста + 2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Диаграмма 2"/>
          <p:cNvSpPr>
            <a:spLocks noGrp="1"/>
          </p:cNvSpPr>
          <p:nvPr>
            <p:ph type="chart" idx="1"/>
          </p:nvPr>
        </p:nvSpPr>
        <p:spPr>
          <a:xfrm>
            <a:off x="530916" y="1192213"/>
            <a:ext cx="9643372" cy="19700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12" name="Содержимое 2"/>
          <p:cNvSpPr>
            <a:spLocks noGrp="1"/>
          </p:cNvSpPr>
          <p:nvPr>
            <p:ph idx="13"/>
          </p:nvPr>
        </p:nvSpPr>
        <p:spPr>
          <a:xfrm>
            <a:off x="2099302" y="6857982"/>
            <a:ext cx="7694612" cy="30770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508480" y="3817938"/>
            <a:ext cx="1588608" cy="307732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ru-RU" dirty="0"/>
          </a:p>
        </p:txBody>
      </p:sp>
      <p:sp>
        <p:nvSpPr>
          <p:cNvPr id="18" name="Содержимое 2"/>
          <p:cNvSpPr>
            <a:spLocks noGrp="1"/>
          </p:cNvSpPr>
          <p:nvPr>
            <p:ph idx="14"/>
          </p:nvPr>
        </p:nvSpPr>
        <p:spPr>
          <a:xfrm>
            <a:off x="2099302" y="3848082"/>
            <a:ext cx="7694612" cy="30770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1" name="Диаграмма 2"/>
          <p:cNvSpPr>
            <a:spLocks noGrp="1"/>
          </p:cNvSpPr>
          <p:nvPr>
            <p:ph type="chart" idx="15"/>
          </p:nvPr>
        </p:nvSpPr>
        <p:spPr>
          <a:xfrm>
            <a:off x="517525" y="4621213"/>
            <a:ext cx="9656763" cy="19700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8" name="Rectangle 61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9FA23-70F7-423E-A4EF-28D813E21FE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1. Три объекта и 2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1717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1" name="Таблица 10"/>
          <p:cNvSpPr>
            <a:spLocks noGrp="1"/>
          </p:cNvSpPr>
          <p:nvPr>
            <p:ph type="tbl" sz="quarter" idx="12"/>
          </p:nvPr>
        </p:nvSpPr>
        <p:spPr>
          <a:xfrm>
            <a:off x="517525" y="2342936"/>
            <a:ext cx="5523679" cy="2352354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13" name="Диаграмма 12"/>
          <p:cNvSpPr>
            <a:spLocks noGrp="1"/>
          </p:cNvSpPr>
          <p:nvPr>
            <p:ph type="chart" sz="quarter" idx="13"/>
          </p:nvPr>
        </p:nvSpPr>
        <p:spPr>
          <a:xfrm>
            <a:off x="6845461" y="2352782"/>
            <a:ext cx="3328827" cy="220894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14" name="Диаграмма 12"/>
          <p:cNvSpPr>
            <a:spLocks noGrp="1"/>
          </p:cNvSpPr>
          <p:nvPr>
            <p:ph type="chart" sz="quarter" idx="14"/>
          </p:nvPr>
        </p:nvSpPr>
        <p:spPr>
          <a:xfrm>
            <a:off x="517526" y="5094272"/>
            <a:ext cx="3744538" cy="220894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5"/>
          </p:nvPr>
        </p:nvSpPr>
        <p:spPr>
          <a:xfrm>
            <a:off x="2055031" y="1171754"/>
            <a:ext cx="7934325" cy="56626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ru-RU" dirty="0"/>
          </a:p>
        </p:txBody>
      </p:sp>
      <p:sp>
        <p:nvSpPr>
          <p:cNvPr id="17" name="Текст 15"/>
          <p:cNvSpPr>
            <a:spLocks noGrp="1"/>
          </p:cNvSpPr>
          <p:nvPr>
            <p:ph type="body" sz="quarter" idx="16"/>
          </p:nvPr>
        </p:nvSpPr>
        <p:spPr>
          <a:xfrm>
            <a:off x="4601310" y="5084494"/>
            <a:ext cx="5572977" cy="1686175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ru-RU" dirty="0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02F66-BB52-4EB8-B392-5FD4712A50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ардартная обложка презентац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403225" y="1974850"/>
            <a:ext cx="3419475" cy="5667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defTabSz="1042988" eaLnBrk="0" hangingPunct="0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b="0" dirty="0">
                <a:solidFill>
                  <a:srgbClr val="5F5F5F"/>
                </a:solidFill>
                <a:latin typeface="+mn-lt"/>
              </a:rPr>
              <a:t>УПРАВЛЯЮЩАЯ КОМПАНИЯ </a:t>
            </a:r>
          </a:p>
          <a:p>
            <a:pPr marL="342900" indent="-342900" defTabSz="1042988" eaLnBrk="0" hangingPunct="0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b="0" dirty="0">
                <a:solidFill>
                  <a:srgbClr val="5F5F5F"/>
                </a:solidFill>
                <a:latin typeface="+mn-lt"/>
              </a:rPr>
              <a:t>АЛЬФА-КАПИТАЛ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6270" y="4993766"/>
            <a:ext cx="3834387" cy="307766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6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сновной слайд 1. Три объекта внизу  и  текст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1717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5"/>
          </p:nvPr>
        </p:nvSpPr>
        <p:spPr>
          <a:xfrm>
            <a:off x="2055031" y="1171754"/>
            <a:ext cx="7934325" cy="56626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6"/>
          </p:nvPr>
        </p:nvSpPr>
        <p:spPr>
          <a:xfrm>
            <a:off x="517525" y="2070100"/>
            <a:ext cx="9656763" cy="26416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7"/>
          </p:nvPr>
        </p:nvSpPr>
        <p:spPr>
          <a:xfrm>
            <a:off x="517525" y="5080000"/>
            <a:ext cx="4422775" cy="18415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20" name="Содержимое 17"/>
          <p:cNvSpPr>
            <a:spLocks noGrp="1"/>
          </p:cNvSpPr>
          <p:nvPr>
            <p:ph sz="quarter" idx="18"/>
          </p:nvPr>
        </p:nvSpPr>
        <p:spPr>
          <a:xfrm>
            <a:off x="5753100" y="5092700"/>
            <a:ext cx="4421188" cy="18415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8" name="Rectangle 61"/>
          <p:cNvSpPr>
            <a:spLocks noGrp="1" noChangeArrowheads="1"/>
          </p:cNvSpPr>
          <p:nvPr>
            <p:ph type="sldNum" sz="quarter" idx="19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E9E8D-8B2E-4935-8556-A220B27024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сновной слайд 1. Три объекта вверху  и  текст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6"/>
          </p:nvPr>
        </p:nvSpPr>
        <p:spPr>
          <a:xfrm>
            <a:off x="517525" y="1181100"/>
            <a:ext cx="9656763" cy="26416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7"/>
          </p:nvPr>
        </p:nvSpPr>
        <p:spPr>
          <a:xfrm>
            <a:off x="517525" y="4191000"/>
            <a:ext cx="4422775" cy="18415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20" name="Содержимое 17"/>
          <p:cNvSpPr>
            <a:spLocks noGrp="1"/>
          </p:cNvSpPr>
          <p:nvPr>
            <p:ph sz="quarter" idx="18"/>
          </p:nvPr>
        </p:nvSpPr>
        <p:spPr>
          <a:xfrm>
            <a:off x="5753100" y="4203700"/>
            <a:ext cx="4421188" cy="18415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0" name="Текст 15"/>
          <p:cNvSpPr>
            <a:spLocks noGrp="1"/>
          </p:cNvSpPr>
          <p:nvPr>
            <p:ph type="body" sz="quarter" idx="19"/>
          </p:nvPr>
        </p:nvSpPr>
        <p:spPr>
          <a:xfrm>
            <a:off x="1633590" y="6256811"/>
            <a:ext cx="8540697" cy="56626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ru-RU" dirty="0"/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0" y="6175294"/>
            <a:ext cx="1588608" cy="307732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ru-RU" dirty="0"/>
          </a:p>
        </p:txBody>
      </p:sp>
      <p:sp>
        <p:nvSpPr>
          <p:cNvPr id="8" name="Rectangle 61"/>
          <p:cNvSpPr>
            <a:spLocks noGrp="1" noChangeArrowheads="1"/>
          </p:cNvSpPr>
          <p:nvPr>
            <p:ph type="sldNum" sz="quarter" idx="2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BB71A-8E61-4084-8F7A-DFDF83319A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Основной слайд 1. 4 объекта вверху  и  текст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6"/>
          </p:nvPr>
        </p:nvSpPr>
        <p:spPr>
          <a:xfrm>
            <a:off x="492116" y="1181100"/>
            <a:ext cx="4524384" cy="26416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7"/>
          </p:nvPr>
        </p:nvSpPr>
        <p:spPr>
          <a:xfrm>
            <a:off x="492116" y="3924300"/>
            <a:ext cx="4524383" cy="21082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20" name="Содержимое 17"/>
          <p:cNvSpPr>
            <a:spLocks noGrp="1"/>
          </p:cNvSpPr>
          <p:nvPr>
            <p:ph sz="quarter" idx="18"/>
          </p:nvPr>
        </p:nvSpPr>
        <p:spPr>
          <a:xfrm>
            <a:off x="5676900" y="3937000"/>
            <a:ext cx="4481514" cy="21082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1" name="Содержимое 11"/>
          <p:cNvSpPr>
            <a:spLocks noGrp="1"/>
          </p:cNvSpPr>
          <p:nvPr>
            <p:ph sz="quarter" idx="20"/>
          </p:nvPr>
        </p:nvSpPr>
        <p:spPr>
          <a:xfrm>
            <a:off x="5664200" y="1181100"/>
            <a:ext cx="4494214" cy="26416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4" name="Текст 15"/>
          <p:cNvSpPr>
            <a:spLocks noGrp="1"/>
          </p:cNvSpPr>
          <p:nvPr>
            <p:ph type="body" sz="quarter" idx="19"/>
          </p:nvPr>
        </p:nvSpPr>
        <p:spPr>
          <a:xfrm>
            <a:off x="1633590" y="6256811"/>
            <a:ext cx="8540697" cy="56626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ru-RU" dirty="0"/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0" y="6175294"/>
            <a:ext cx="1588608" cy="307732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ru-RU" dirty="0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2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1190A-B101-4972-85B5-C48C63A4B5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Основной слайд 1. 4 объекта внизу  и  текст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6"/>
          </p:nvPr>
        </p:nvSpPr>
        <p:spPr>
          <a:xfrm>
            <a:off x="492116" y="2171700"/>
            <a:ext cx="4524384" cy="26416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7"/>
          </p:nvPr>
        </p:nvSpPr>
        <p:spPr>
          <a:xfrm>
            <a:off x="492116" y="4914900"/>
            <a:ext cx="4524383" cy="21082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20" name="Содержимое 17"/>
          <p:cNvSpPr>
            <a:spLocks noGrp="1"/>
          </p:cNvSpPr>
          <p:nvPr>
            <p:ph sz="quarter" idx="18"/>
          </p:nvPr>
        </p:nvSpPr>
        <p:spPr>
          <a:xfrm>
            <a:off x="5676900" y="4927600"/>
            <a:ext cx="4481514" cy="21082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1" name="Содержимое 11"/>
          <p:cNvSpPr>
            <a:spLocks noGrp="1"/>
          </p:cNvSpPr>
          <p:nvPr>
            <p:ph sz="quarter" idx="20"/>
          </p:nvPr>
        </p:nvSpPr>
        <p:spPr>
          <a:xfrm>
            <a:off x="5664200" y="2171700"/>
            <a:ext cx="4494214" cy="26416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4" name="Текст 15"/>
          <p:cNvSpPr>
            <a:spLocks noGrp="1"/>
          </p:cNvSpPr>
          <p:nvPr>
            <p:ph type="body" sz="quarter" idx="21"/>
          </p:nvPr>
        </p:nvSpPr>
        <p:spPr>
          <a:xfrm>
            <a:off x="2047810" y="1303811"/>
            <a:ext cx="7934325" cy="56626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ru-RU" dirty="0"/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27517" y="1192329"/>
            <a:ext cx="1588608" cy="307732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ru-RU" dirty="0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79A30-28AE-4E9B-A1FC-99F898FC24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2. Рисун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7181850" y="7119938"/>
            <a:ext cx="2992438" cy="3079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95300" y="2321960"/>
            <a:ext cx="10186239" cy="5237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86646" y="11717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357438" y="549666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Содержимое 2"/>
          <p:cNvSpPr>
            <a:spLocks noGrp="1"/>
          </p:cNvSpPr>
          <p:nvPr>
            <p:ph idx="12"/>
          </p:nvPr>
        </p:nvSpPr>
        <p:spPr>
          <a:xfrm>
            <a:off x="2068513" y="1181044"/>
            <a:ext cx="8029575" cy="8432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 marL="719138" indent="441325">
              <a:buClr>
                <a:srgbClr val="C00000"/>
              </a:buClr>
              <a:defRPr sz="1400"/>
            </a:lvl3pPr>
            <a:lvl4pPr marL="1160463" indent="544513"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  <p:sp>
        <p:nvSpPr>
          <p:cNvPr id="10" name="Rectangle 61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 algn="r">
              <a:spcBef>
                <a:spcPct val="0"/>
              </a:spcBef>
              <a:defRPr sz="5500" b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88B7B8B4-8F68-43BB-9214-40D7FD222B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2.  Рисунок вверху и коммнтар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357438" y="549666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13"/>
          </p:nvPr>
        </p:nvSpPr>
        <p:spPr>
          <a:xfrm>
            <a:off x="517526" y="1417636"/>
            <a:ext cx="9656762" cy="4181779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10" name="Текст 15"/>
          <p:cNvSpPr>
            <a:spLocks noGrp="1"/>
          </p:cNvSpPr>
          <p:nvPr>
            <p:ph type="body" sz="quarter" idx="19"/>
          </p:nvPr>
        </p:nvSpPr>
        <p:spPr>
          <a:xfrm>
            <a:off x="1633590" y="6256811"/>
            <a:ext cx="8540697" cy="56626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ru-RU" dirty="0"/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-75998" y="6195838"/>
            <a:ext cx="1588608" cy="307732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2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2C968-122D-4EAE-9E72-8DB0D059A1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2. Объект вверху и комментар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61438"/>
            <a:ext cx="6652249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9" name="Содержимое 2"/>
          <p:cNvSpPr>
            <a:spLocks noGrp="1"/>
          </p:cNvSpPr>
          <p:nvPr>
            <p:ph idx="13"/>
          </p:nvPr>
        </p:nvSpPr>
        <p:spPr>
          <a:xfrm>
            <a:off x="2099302" y="6286482"/>
            <a:ext cx="7694612" cy="30770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78798" y="6257482"/>
            <a:ext cx="1588608" cy="307732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517525" y="1397000"/>
            <a:ext cx="9656763" cy="43307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4AC08-795A-48BD-9F0B-1475C0499D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2. Таблица внизу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51164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17525" y="5219277"/>
            <a:ext cx="9656763" cy="1736332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 dirty="0" smtClean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1717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2090738" y="1192213"/>
            <a:ext cx="8083550" cy="25876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0D51B-429B-4705-BCB7-4F9C1C1D73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2. Мелк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51164"/>
            <a:ext cx="7032393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517525" y="1192213"/>
            <a:ext cx="9656763" cy="4602412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829A0-4427-4D74-886D-4586588E66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сновной слайд 2. Картинка на весь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51164"/>
            <a:ext cx="7032393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1" y="1016001"/>
            <a:ext cx="10691812" cy="6543674"/>
          </a:xfrm>
        </p:spPr>
        <p:txBody>
          <a:bodyPr/>
          <a:lstStyle>
            <a:lvl1pPr>
              <a:defRPr sz="14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endParaRPr lang="ru-RU" dirty="0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0C4C9-7E98-4D10-A38B-DF9ADC86F7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1. Заголовок и текст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0738" y="1192213"/>
            <a:ext cx="8083550" cy="25876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1717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77751-A6E3-4889-B5DB-987C80049A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2. 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357438" y="549666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C1452-F45A-4AD1-9F9F-F698DB3034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2. 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24A6D-0762-4487-9B94-379E42B676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55997" y="2866090"/>
            <a:ext cx="7044721" cy="4000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C00000"/>
                </a:solidFill>
              </a:defRPr>
            </a:lvl1pPr>
            <a:lvl2pPr>
              <a:defRPr sz="1400"/>
            </a:lvl2pPr>
            <a:lvl3pPr marL="719138" indent="441325">
              <a:buClr>
                <a:srgbClr val="C00000"/>
              </a:buClr>
              <a:defRPr sz="1400"/>
            </a:lvl3pPr>
            <a:lvl4pPr marL="1160463" indent="544513"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endParaRPr lang="ru-RU" dirty="0" smtClean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1560400" y="2394385"/>
            <a:ext cx="1588608" cy="93867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5500">
                <a:solidFill>
                  <a:srgbClr val="C0000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презнтац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0738" y="2014133"/>
            <a:ext cx="7694612" cy="56624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880685"/>
            <a:ext cx="1588608" cy="476985"/>
          </a:xfrm>
        </p:spPr>
        <p:txBody>
          <a:bodyPr/>
          <a:lstStyle>
            <a:lvl1pPr marL="0" indent="0" algn="r">
              <a:buNone/>
              <a:defRPr sz="2500">
                <a:solidFill>
                  <a:srgbClr val="C0000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507413" y="271463"/>
            <a:ext cx="1804987" cy="7445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04056" tIns="52026" rIns="104056" bIns="5202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500" b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2A9EBA6-80E9-4EE3-BB67-34B15E5F18C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ыводы/Реш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2090738" y="2116873"/>
            <a:ext cx="7694612" cy="56624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541643"/>
            <a:ext cx="1588608" cy="1015594"/>
          </a:xfrm>
        </p:spPr>
        <p:txBody>
          <a:bodyPr/>
          <a:lstStyle>
            <a:lvl1pPr marL="0" indent="0" algn="r">
              <a:buNone/>
              <a:defRPr sz="6000">
                <a:solidFill>
                  <a:srgbClr val="C0000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507413" y="271463"/>
            <a:ext cx="1804987" cy="7445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04056" tIns="52026" rIns="104056" bIns="5202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500" b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E45E789-9113-428B-B2FE-4D86F2C4340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10356" y="3478054"/>
            <a:ext cx="5287303" cy="518594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12750" y="5103813"/>
            <a:ext cx="2493963" cy="30480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7"/>
          <p:cNvSpPr txBox="1"/>
          <p:nvPr userDrawn="1"/>
        </p:nvSpPr>
        <p:spPr>
          <a:xfrm>
            <a:off x="8315325" y="7135813"/>
            <a:ext cx="2335213" cy="33972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ДЕЛАЕМ</a:t>
            </a:r>
            <a:r>
              <a:rPr lang="ru-RU" sz="1600" b="0" dirty="0" smtClean="0"/>
              <a:t> БОЛЬШЕ</a:t>
            </a:r>
            <a:endParaRPr lang="ru-RU" sz="1600" b="0" dirty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2346024" y="375131"/>
            <a:ext cx="7697787" cy="2281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821863" y="341313"/>
            <a:ext cx="563562" cy="287337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E7A82A7-80A9-45D5-A8A0-FEAAF901CF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821863" y="341313"/>
            <a:ext cx="563562" cy="287337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AD9B1A16-5220-4FBB-B9B9-22C9671D6B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1 . Текст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090738" y="1192213"/>
            <a:ext cx="3770312" cy="177272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3450" y="1192213"/>
            <a:ext cx="3771900" cy="177272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1717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20298-1578-410B-9FC1-9EB8891FD33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1. Заголовок и диаграмма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61438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9" name="Содержимое 2"/>
          <p:cNvSpPr>
            <a:spLocks noGrp="1"/>
          </p:cNvSpPr>
          <p:nvPr>
            <p:ph idx="13"/>
          </p:nvPr>
        </p:nvSpPr>
        <p:spPr>
          <a:xfrm>
            <a:off x="2099302" y="6286482"/>
            <a:ext cx="7694612" cy="30770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78798" y="6257482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2451100" y="1384300"/>
            <a:ext cx="7723188" cy="43053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3EA92-6D01-41FE-8C0D-A5D231AE83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сновной слайд 1. 2 текста + 2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 userDrawn="1"/>
        </p:nvSpPr>
        <p:spPr bwMode="auto">
          <a:xfrm>
            <a:off x="479425" y="2822575"/>
            <a:ext cx="1587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b="0" kern="0" dirty="0" smtClean="0"/>
              <a:t>ОБРАЗЕЦ ПОДЗАГОЛОВКА</a:t>
            </a:r>
            <a:endParaRPr lang="ru-RU" b="0" kern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61438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9" name="Содержимое 2"/>
          <p:cNvSpPr>
            <a:spLocks noGrp="1"/>
          </p:cNvSpPr>
          <p:nvPr>
            <p:ph idx="13"/>
          </p:nvPr>
        </p:nvSpPr>
        <p:spPr>
          <a:xfrm>
            <a:off x="2099302" y="6286482"/>
            <a:ext cx="7694612" cy="30770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78798" y="6257482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Содержимое 2"/>
          <p:cNvSpPr>
            <a:spLocks noGrp="1"/>
          </p:cNvSpPr>
          <p:nvPr>
            <p:ph idx="14"/>
          </p:nvPr>
        </p:nvSpPr>
        <p:spPr>
          <a:xfrm>
            <a:off x="2099302" y="2851914"/>
            <a:ext cx="7694612" cy="30770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16"/>
          </p:nvPr>
        </p:nvSpPr>
        <p:spPr>
          <a:xfrm>
            <a:off x="2361786" y="1168400"/>
            <a:ext cx="6170612" cy="14859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5" name="Содержимое 12"/>
          <p:cNvSpPr>
            <a:spLocks noGrp="1"/>
          </p:cNvSpPr>
          <p:nvPr>
            <p:ph sz="quarter" idx="17"/>
          </p:nvPr>
        </p:nvSpPr>
        <p:spPr>
          <a:xfrm>
            <a:off x="2361786" y="4622800"/>
            <a:ext cx="6170612" cy="14859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10" name="Rectangle 61"/>
          <p:cNvSpPr>
            <a:spLocks noGrp="1" noChangeArrowheads="1"/>
          </p:cNvSpPr>
          <p:nvPr>
            <p:ph type="sldNum" sz="quarter" idx="18"/>
          </p:nvPr>
        </p:nvSpPr>
        <p:spPr/>
        <p:txBody>
          <a:bodyPr/>
          <a:lstStyle>
            <a:lvl1pPr algn="r">
              <a:spcBef>
                <a:spcPct val="0"/>
              </a:spcBef>
              <a:defRPr sz="5500" b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40D670F-5763-49C3-A382-4E6729C7A56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1. 2  Текста и 2 диаграммы сбок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 userDrawn="1"/>
        </p:nvSpPr>
        <p:spPr bwMode="auto">
          <a:xfrm>
            <a:off x="479425" y="1254125"/>
            <a:ext cx="15875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b="0" kern="0" dirty="0" smtClean="0"/>
              <a:t>ОБРАЗЕЦ ПОДЗАГОЛОВКА</a:t>
            </a:r>
            <a:endParaRPr lang="ru-RU" b="0" kern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61438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781800" y="1230313"/>
            <a:ext cx="3392488" cy="13477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9" name="Содержимое 2"/>
          <p:cNvSpPr>
            <a:spLocks noGrp="1"/>
          </p:cNvSpPr>
          <p:nvPr>
            <p:ph idx="13"/>
          </p:nvPr>
        </p:nvSpPr>
        <p:spPr>
          <a:xfrm>
            <a:off x="2099302" y="4267182"/>
            <a:ext cx="3971298" cy="34291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1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78798" y="4238182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Содержимое 2"/>
          <p:cNvSpPr>
            <a:spLocks noGrp="1"/>
          </p:cNvSpPr>
          <p:nvPr>
            <p:ph idx="14"/>
          </p:nvPr>
        </p:nvSpPr>
        <p:spPr>
          <a:xfrm>
            <a:off x="2099302" y="1282682"/>
            <a:ext cx="3971298" cy="520718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Диаграмма 2"/>
          <p:cNvSpPr>
            <a:spLocks noGrp="1"/>
          </p:cNvSpPr>
          <p:nvPr>
            <p:ph type="chart" idx="15"/>
          </p:nvPr>
        </p:nvSpPr>
        <p:spPr>
          <a:xfrm>
            <a:off x="6781800" y="4252913"/>
            <a:ext cx="3392488" cy="13477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12" name="Rectangle 61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 algn="r">
              <a:spcBef>
                <a:spcPct val="0"/>
              </a:spcBef>
              <a:defRPr sz="5500" b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4ACBD65-B293-4557-8A78-7E7F16C3D19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 1. Объект внизу и комментар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913" y="551164"/>
            <a:ext cx="7694612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2352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2"/>
          </p:nvPr>
        </p:nvSpPr>
        <p:spPr>
          <a:xfrm>
            <a:off x="2095858" y="1224231"/>
            <a:ext cx="7377113" cy="59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3"/>
          </p:nvPr>
        </p:nvSpPr>
        <p:spPr>
          <a:xfrm>
            <a:off x="2462938" y="5664200"/>
            <a:ext cx="7711350" cy="1130300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AA541-9AC6-4B5D-B5D1-B1AAFFB98E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 Основной слайд 1. Маленький рисунок и текс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499346" y="1400379"/>
            <a:ext cx="1588608" cy="523151"/>
          </a:xfrm>
        </p:spPr>
        <p:txBody>
          <a:bodyPr/>
          <a:lstStyle>
            <a:lvl1pPr marL="0" indent="0" algn="r">
              <a:buNone/>
              <a:defRPr>
                <a:solidFill>
                  <a:srgbClr val="C00000"/>
                </a:solidFill>
                <a:latin typeface="Arial Narrow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357438" y="549666"/>
            <a:ext cx="5954355" cy="304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Содержимое 2"/>
          <p:cNvSpPr>
            <a:spLocks noGrp="1"/>
          </p:cNvSpPr>
          <p:nvPr>
            <p:ph idx="12"/>
          </p:nvPr>
        </p:nvSpPr>
        <p:spPr>
          <a:xfrm>
            <a:off x="2068514" y="1409644"/>
            <a:ext cx="4250094" cy="82477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 marL="719138" indent="441325">
              <a:buClr>
                <a:srgbClr val="C00000"/>
              </a:buClr>
              <a:defRPr sz="1400"/>
            </a:lvl3pPr>
            <a:lvl4pPr marL="1160463" indent="544513"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1"/>
            <a:endParaRPr lang="ru-RU" dirty="0" smtClean="0"/>
          </a:p>
        </p:txBody>
      </p:sp>
      <p:sp>
        <p:nvSpPr>
          <p:cNvPr id="16" name="Содержимое 15"/>
          <p:cNvSpPr>
            <a:spLocks noGrp="1"/>
          </p:cNvSpPr>
          <p:nvPr>
            <p:ph sz="quarter" idx="15"/>
          </p:nvPr>
        </p:nvSpPr>
        <p:spPr>
          <a:xfrm>
            <a:off x="7988301" y="1425843"/>
            <a:ext cx="2185987" cy="2079358"/>
          </a:xfrm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BE790-AA70-4380-9FC0-78B61515C0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image" Target="../media/image2.wmf"/><Relationship Id="rId2" Type="http://schemas.openxmlformats.org/officeDocument/2006/relationships/slideLayout" Target="../slideLayouts/slideLayout18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5" name="Line 7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800776" name="Line 8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800777" name="Line 9"/>
          <p:cNvSpPr>
            <a:spLocks noChangeShapeType="1"/>
          </p:cNvSpPr>
          <p:nvPr/>
        </p:nvSpPr>
        <p:spPr bwMode="auto">
          <a:xfrm flipH="1">
            <a:off x="4414838" y="2324100"/>
            <a:ext cx="0" cy="28829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pic>
        <p:nvPicPr>
          <p:cNvPr id="1029" name="Picture 10" descr="Рисунок2"/>
          <p:cNvPicPr>
            <a:picLocks noChangeAspect="1" noChangeArrowheads="1"/>
          </p:cNvPicPr>
          <p:nvPr/>
        </p:nvPicPr>
        <p:blipFill>
          <a:blip r:embed="rId3" cstate="print">
            <a:lum bright="72000" contrast="-30000"/>
            <a:grayscl/>
          </a:blip>
          <a:srcRect/>
          <a:stretch>
            <a:fillRect/>
          </a:stretch>
        </p:blipFill>
        <p:spPr bwMode="auto">
          <a:xfrm>
            <a:off x="534988" y="3557588"/>
            <a:ext cx="34766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06913" y="3460750"/>
            <a:ext cx="5624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909763"/>
            <a:ext cx="4829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УПРАВЛЯЮЩАЯ КОМПАНИЯ </a:t>
            </a:r>
            <a:br>
              <a:rPr lang="ru-RU" smtClean="0"/>
            </a:br>
            <a:r>
              <a:rPr lang="ru-RU" smtClean="0"/>
              <a:t>АЛЬФА-КАПИТАЛ</a:t>
            </a:r>
          </a:p>
        </p:txBody>
      </p:sp>
      <p:sp>
        <p:nvSpPr>
          <p:cNvPr id="80078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2750" y="5084763"/>
            <a:ext cx="2493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bg1"/>
          </a:solidFill>
          <a:latin typeface="+mn-lt"/>
          <a:ea typeface="+mn-ea"/>
          <a:cs typeface="+mn-cs"/>
        </a:defRPr>
      </a:lvl1pPr>
      <a:lvl2pPr marL="830263" indent="-287338" algn="l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bg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47825" indent="-230188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89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2750" y="5000625"/>
            <a:ext cx="24939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 b="0" dirty="0">
                <a:solidFill>
                  <a:srgbClr val="5F5F5F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498975" y="3427413"/>
            <a:ext cx="5735638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7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938" y="1973263"/>
            <a:ext cx="383381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УПРАВЛЯЮЩАЯ КОМПАНИЯ </a:t>
            </a:r>
          </a:p>
          <a:p>
            <a:pPr lvl="0"/>
            <a:r>
              <a:rPr lang="ru-RU" smtClean="0"/>
              <a:t>АЛЬФА-КАПИТАЛ</a:t>
            </a:r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 flipH="1">
            <a:off x="4413250" y="2324100"/>
            <a:ext cx="1588" cy="28797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50000"/>
              </a:spcBef>
              <a:defRPr/>
            </a:pPr>
            <a:endParaRPr lang="ru-RU">
              <a:solidFill>
                <a:schemeClr val="tx2"/>
              </a:solidFill>
              <a:latin typeface="Arial" charset="0"/>
            </a:endParaRPr>
          </a:p>
        </p:txBody>
      </p:sp>
      <p:grpSp>
        <p:nvGrpSpPr>
          <p:cNvPr id="2054" name="Group 6"/>
          <p:cNvGrpSpPr>
            <a:grpSpLocks noChangeAspect="1"/>
          </p:cNvGrpSpPr>
          <p:nvPr/>
        </p:nvGrpSpPr>
        <p:grpSpPr bwMode="auto">
          <a:xfrm>
            <a:off x="517525" y="3544888"/>
            <a:ext cx="3451225" cy="431800"/>
            <a:chOff x="56" y="204"/>
            <a:chExt cx="1172" cy="142"/>
          </a:xfrm>
        </p:grpSpPr>
        <p:sp>
          <p:nvSpPr>
            <p:cNvPr id="46" name="AutoShape 7"/>
            <p:cNvSpPr>
              <a:spLocks noChangeAspect="1" noChangeArrowheads="1" noTextEdit="1"/>
            </p:cNvSpPr>
            <p:nvPr/>
          </p:nvSpPr>
          <p:spPr bwMode="auto">
            <a:xfrm>
              <a:off x="56" y="204"/>
              <a:ext cx="1172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47" name="Freeform 8"/>
            <p:cNvSpPr>
              <a:spLocks noEditPoints="1"/>
            </p:cNvSpPr>
            <p:nvPr/>
          </p:nvSpPr>
          <p:spPr bwMode="auto">
            <a:xfrm>
              <a:off x="344" y="247"/>
              <a:ext cx="82" cy="76"/>
            </a:xfrm>
            <a:custGeom>
              <a:avLst/>
              <a:gdLst/>
              <a:ahLst/>
              <a:cxnLst>
                <a:cxn ang="0">
                  <a:pos x="708" y="0"/>
                </a:cxn>
                <a:cxn ang="0">
                  <a:pos x="1154" y="1139"/>
                </a:cxn>
                <a:cxn ang="0">
                  <a:pos x="898" y="1139"/>
                </a:cxn>
                <a:cxn ang="0">
                  <a:pos x="803" y="882"/>
                </a:cxn>
                <a:cxn ang="0">
                  <a:pos x="339" y="882"/>
                </a:cxn>
                <a:cxn ang="0">
                  <a:pos x="244" y="1139"/>
                </a:cxn>
                <a:cxn ang="0">
                  <a:pos x="0" y="1139"/>
                </a:cxn>
                <a:cxn ang="0">
                  <a:pos x="448" y="0"/>
                </a:cxn>
                <a:cxn ang="0">
                  <a:pos x="708" y="0"/>
                </a:cxn>
                <a:cxn ang="0">
                  <a:pos x="735" y="695"/>
                </a:cxn>
                <a:cxn ang="0">
                  <a:pos x="570" y="230"/>
                </a:cxn>
                <a:cxn ang="0">
                  <a:pos x="567" y="230"/>
                </a:cxn>
                <a:cxn ang="0">
                  <a:pos x="411" y="695"/>
                </a:cxn>
                <a:cxn ang="0">
                  <a:pos x="735" y="695"/>
                </a:cxn>
              </a:cxnLst>
              <a:rect l="0" t="0" r="r" b="b"/>
              <a:pathLst>
                <a:path w="1154" h="1139">
                  <a:moveTo>
                    <a:pt x="708" y="0"/>
                  </a:moveTo>
                  <a:lnTo>
                    <a:pt x="1154" y="1139"/>
                  </a:lnTo>
                  <a:lnTo>
                    <a:pt x="898" y="1139"/>
                  </a:lnTo>
                  <a:lnTo>
                    <a:pt x="803" y="882"/>
                  </a:lnTo>
                  <a:lnTo>
                    <a:pt x="339" y="882"/>
                  </a:lnTo>
                  <a:lnTo>
                    <a:pt x="244" y="1139"/>
                  </a:lnTo>
                  <a:lnTo>
                    <a:pt x="0" y="1139"/>
                  </a:lnTo>
                  <a:lnTo>
                    <a:pt x="448" y="0"/>
                  </a:lnTo>
                  <a:lnTo>
                    <a:pt x="708" y="0"/>
                  </a:lnTo>
                  <a:close/>
                  <a:moveTo>
                    <a:pt x="735" y="695"/>
                  </a:moveTo>
                  <a:lnTo>
                    <a:pt x="570" y="230"/>
                  </a:lnTo>
                  <a:lnTo>
                    <a:pt x="567" y="230"/>
                  </a:lnTo>
                  <a:lnTo>
                    <a:pt x="411" y="695"/>
                  </a:lnTo>
                  <a:lnTo>
                    <a:pt x="735" y="695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48" name="Freeform 9"/>
            <p:cNvSpPr>
              <a:spLocks/>
            </p:cNvSpPr>
            <p:nvPr/>
          </p:nvSpPr>
          <p:spPr bwMode="auto">
            <a:xfrm>
              <a:off x="430" y="267"/>
              <a:ext cx="59" cy="57"/>
            </a:xfrm>
            <a:custGeom>
              <a:avLst/>
              <a:gdLst/>
              <a:ahLst/>
              <a:cxnLst>
                <a:cxn ang="0">
                  <a:pos x="827" y="842"/>
                </a:cxn>
                <a:cxn ang="0">
                  <a:pos x="608" y="162"/>
                </a:cxn>
                <a:cxn ang="0">
                  <a:pos x="352" y="349"/>
                </a:cxn>
                <a:cxn ang="0">
                  <a:pos x="350" y="490"/>
                </a:cxn>
                <a:cxn ang="0">
                  <a:pos x="343" y="605"/>
                </a:cxn>
                <a:cxn ang="0">
                  <a:pos x="337" y="652"/>
                </a:cxn>
                <a:cxn ang="0">
                  <a:pos x="328" y="693"/>
                </a:cxn>
                <a:cxn ang="0">
                  <a:pos x="318" y="728"/>
                </a:cxn>
                <a:cxn ang="0">
                  <a:pos x="305" y="759"/>
                </a:cxn>
                <a:cxn ang="0">
                  <a:pos x="290" y="785"/>
                </a:cxn>
                <a:cxn ang="0">
                  <a:pos x="272" y="805"/>
                </a:cxn>
                <a:cxn ang="0">
                  <a:pos x="251" y="822"/>
                </a:cxn>
                <a:cxn ang="0">
                  <a:pos x="227" y="834"/>
                </a:cxn>
                <a:cxn ang="0">
                  <a:pos x="199" y="844"/>
                </a:cxn>
                <a:cxn ang="0">
                  <a:pos x="167" y="850"/>
                </a:cxn>
                <a:cxn ang="0">
                  <a:pos x="133" y="854"/>
                </a:cxn>
                <a:cxn ang="0">
                  <a:pos x="94" y="855"/>
                </a:cxn>
                <a:cxn ang="0">
                  <a:pos x="46" y="853"/>
                </a:cxn>
                <a:cxn ang="0">
                  <a:pos x="24" y="849"/>
                </a:cxn>
                <a:cxn ang="0">
                  <a:pos x="0" y="842"/>
                </a:cxn>
                <a:cxn ang="0">
                  <a:pos x="20" y="675"/>
                </a:cxn>
                <a:cxn ang="0">
                  <a:pos x="39" y="679"/>
                </a:cxn>
                <a:cxn ang="0">
                  <a:pos x="60" y="679"/>
                </a:cxn>
                <a:cxn ang="0">
                  <a:pos x="80" y="675"/>
                </a:cxn>
                <a:cxn ang="0">
                  <a:pos x="98" y="669"/>
                </a:cxn>
                <a:cxn ang="0">
                  <a:pos x="112" y="659"/>
                </a:cxn>
                <a:cxn ang="0">
                  <a:pos x="124" y="646"/>
                </a:cxn>
                <a:cxn ang="0">
                  <a:pos x="135" y="631"/>
                </a:cxn>
                <a:cxn ang="0">
                  <a:pos x="142" y="613"/>
                </a:cxn>
                <a:cxn ang="0">
                  <a:pos x="148" y="593"/>
                </a:cxn>
                <a:cxn ang="0">
                  <a:pos x="154" y="558"/>
                </a:cxn>
                <a:cxn ang="0">
                  <a:pos x="158" y="506"/>
                </a:cxn>
                <a:cxn ang="0">
                  <a:pos x="158" y="416"/>
                </a:cxn>
                <a:cxn ang="0">
                  <a:pos x="158" y="0"/>
                </a:cxn>
              </a:cxnLst>
              <a:rect l="0" t="0" r="r" b="b"/>
              <a:pathLst>
                <a:path w="827" h="855">
                  <a:moveTo>
                    <a:pt x="827" y="0"/>
                  </a:moveTo>
                  <a:lnTo>
                    <a:pt x="827" y="842"/>
                  </a:lnTo>
                  <a:lnTo>
                    <a:pt x="608" y="842"/>
                  </a:lnTo>
                  <a:lnTo>
                    <a:pt x="608" y="162"/>
                  </a:lnTo>
                  <a:lnTo>
                    <a:pt x="352" y="162"/>
                  </a:lnTo>
                  <a:lnTo>
                    <a:pt x="352" y="349"/>
                  </a:lnTo>
                  <a:lnTo>
                    <a:pt x="352" y="424"/>
                  </a:lnTo>
                  <a:lnTo>
                    <a:pt x="350" y="490"/>
                  </a:lnTo>
                  <a:lnTo>
                    <a:pt x="347" y="551"/>
                  </a:lnTo>
                  <a:lnTo>
                    <a:pt x="343" y="605"/>
                  </a:lnTo>
                  <a:lnTo>
                    <a:pt x="340" y="629"/>
                  </a:lnTo>
                  <a:lnTo>
                    <a:pt x="337" y="652"/>
                  </a:lnTo>
                  <a:lnTo>
                    <a:pt x="333" y="673"/>
                  </a:lnTo>
                  <a:lnTo>
                    <a:pt x="328" y="693"/>
                  </a:lnTo>
                  <a:lnTo>
                    <a:pt x="323" y="712"/>
                  </a:lnTo>
                  <a:lnTo>
                    <a:pt x="318" y="728"/>
                  </a:lnTo>
                  <a:lnTo>
                    <a:pt x="312" y="744"/>
                  </a:lnTo>
                  <a:lnTo>
                    <a:pt x="305" y="759"/>
                  </a:lnTo>
                  <a:lnTo>
                    <a:pt x="298" y="772"/>
                  </a:lnTo>
                  <a:lnTo>
                    <a:pt x="290" y="785"/>
                  </a:lnTo>
                  <a:lnTo>
                    <a:pt x="281" y="795"/>
                  </a:lnTo>
                  <a:lnTo>
                    <a:pt x="272" y="805"/>
                  </a:lnTo>
                  <a:lnTo>
                    <a:pt x="262" y="814"/>
                  </a:lnTo>
                  <a:lnTo>
                    <a:pt x="251" y="822"/>
                  </a:lnTo>
                  <a:lnTo>
                    <a:pt x="239" y="828"/>
                  </a:lnTo>
                  <a:lnTo>
                    <a:pt x="227" y="834"/>
                  </a:lnTo>
                  <a:lnTo>
                    <a:pt x="214" y="840"/>
                  </a:lnTo>
                  <a:lnTo>
                    <a:pt x="199" y="844"/>
                  </a:lnTo>
                  <a:lnTo>
                    <a:pt x="184" y="848"/>
                  </a:lnTo>
                  <a:lnTo>
                    <a:pt x="167" y="850"/>
                  </a:lnTo>
                  <a:lnTo>
                    <a:pt x="151" y="852"/>
                  </a:lnTo>
                  <a:lnTo>
                    <a:pt x="133" y="854"/>
                  </a:lnTo>
                  <a:lnTo>
                    <a:pt x="114" y="854"/>
                  </a:lnTo>
                  <a:lnTo>
                    <a:pt x="94" y="855"/>
                  </a:lnTo>
                  <a:lnTo>
                    <a:pt x="69" y="854"/>
                  </a:lnTo>
                  <a:lnTo>
                    <a:pt x="46" y="853"/>
                  </a:lnTo>
                  <a:lnTo>
                    <a:pt x="35" y="851"/>
                  </a:lnTo>
                  <a:lnTo>
                    <a:pt x="24" y="849"/>
                  </a:lnTo>
                  <a:lnTo>
                    <a:pt x="13" y="846"/>
                  </a:lnTo>
                  <a:lnTo>
                    <a:pt x="0" y="842"/>
                  </a:lnTo>
                  <a:lnTo>
                    <a:pt x="11" y="672"/>
                  </a:lnTo>
                  <a:lnTo>
                    <a:pt x="20" y="675"/>
                  </a:lnTo>
                  <a:lnTo>
                    <a:pt x="30" y="678"/>
                  </a:lnTo>
                  <a:lnTo>
                    <a:pt x="39" y="679"/>
                  </a:lnTo>
                  <a:lnTo>
                    <a:pt x="48" y="680"/>
                  </a:lnTo>
                  <a:lnTo>
                    <a:pt x="60" y="679"/>
                  </a:lnTo>
                  <a:lnTo>
                    <a:pt x="71" y="678"/>
                  </a:lnTo>
                  <a:lnTo>
                    <a:pt x="80" y="675"/>
                  </a:lnTo>
                  <a:lnTo>
                    <a:pt x="89" y="672"/>
                  </a:lnTo>
                  <a:lnTo>
                    <a:pt x="98" y="669"/>
                  </a:lnTo>
                  <a:lnTo>
                    <a:pt x="105" y="664"/>
                  </a:lnTo>
                  <a:lnTo>
                    <a:pt x="112" y="659"/>
                  </a:lnTo>
                  <a:lnTo>
                    <a:pt x="118" y="654"/>
                  </a:lnTo>
                  <a:lnTo>
                    <a:pt x="124" y="646"/>
                  </a:lnTo>
                  <a:lnTo>
                    <a:pt x="129" y="639"/>
                  </a:lnTo>
                  <a:lnTo>
                    <a:pt x="135" y="631"/>
                  </a:lnTo>
                  <a:lnTo>
                    <a:pt x="139" y="622"/>
                  </a:lnTo>
                  <a:lnTo>
                    <a:pt x="142" y="613"/>
                  </a:lnTo>
                  <a:lnTo>
                    <a:pt x="145" y="604"/>
                  </a:lnTo>
                  <a:lnTo>
                    <a:pt x="148" y="593"/>
                  </a:lnTo>
                  <a:lnTo>
                    <a:pt x="150" y="582"/>
                  </a:lnTo>
                  <a:lnTo>
                    <a:pt x="154" y="558"/>
                  </a:lnTo>
                  <a:lnTo>
                    <a:pt x="156" y="533"/>
                  </a:lnTo>
                  <a:lnTo>
                    <a:pt x="158" y="506"/>
                  </a:lnTo>
                  <a:lnTo>
                    <a:pt x="158" y="477"/>
                  </a:lnTo>
                  <a:lnTo>
                    <a:pt x="158" y="416"/>
                  </a:lnTo>
                  <a:lnTo>
                    <a:pt x="158" y="349"/>
                  </a:lnTo>
                  <a:lnTo>
                    <a:pt x="158" y="0"/>
                  </a:lnTo>
                  <a:lnTo>
                    <a:pt x="827" y="0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49" name="Freeform 10"/>
            <p:cNvSpPr>
              <a:spLocks noEditPoints="1"/>
            </p:cNvSpPr>
            <p:nvPr/>
          </p:nvSpPr>
          <p:spPr bwMode="auto">
            <a:xfrm>
              <a:off x="504" y="267"/>
              <a:ext cx="52" cy="56"/>
            </a:xfrm>
            <a:custGeom>
              <a:avLst/>
              <a:gdLst/>
              <a:ahLst/>
              <a:cxnLst>
                <a:cxn ang="0">
                  <a:pos x="218" y="299"/>
                </a:cxn>
                <a:cxn ang="0">
                  <a:pos x="415" y="299"/>
                </a:cxn>
                <a:cxn ang="0">
                  <a:pos x="468" y="303"/>
                </a:cxn>
                <a:cxn ang="0">
                  <a:pos x="517" y="312"/>
                </a:cxn>
                <a:cxn ang="0">
                  <a:pos x="558" y="323"/>
                </a:cxn>
                <a:cxn ang="0">
                  <a:pos x="594" y="338"/>
                </a:cxn>
                <a:cxn ang="0">
                  <a:pos x="624" y="355"/>
                </a:cxn>
                <a:cxn ang="0">
                  <a:pos x="650" y="374"/>
                </a:cxn>
                <a:cxn ang="0">
                  <a:pos x="673" y="395"/>
                </a:cxn>
                <a:cxn ang="0">
                  <a:pos x="690" y="417"/>
                </a:cxn>
                <a:cxn ang="0">
                  <a:pos x="704" y="438"/>
                </a:cxn>
                <a:cxn ang="0">
                  <a:pos x="715" y="461"/>
                </a:cxn>
                <a:cxn ang="0">
                  <a:pos x="723" y="484"/>
                </a:cxn>
                <a:cxn ang="0">
                  <a:pos x="731" y="516"/>
                </a:cxn>
                <a:cxn ang="0">
                  <a:pos x="735" y="554"/>
                </a:cxn>
                <a:cxn ang="0">
                  <a:pos x="736" y="584"/>
                </a:cxn>
                <a:cxn ang="0">
                  <a:pos x="733" y="611"/>
                </a:cxn>
                <a:cxn ang="0">
                  <a:pos x="728" y="638"/>
                </a:cxn>
                <a:cxn ang="0">
                  <a:pos x="721" y="663"/>
                </a:cxn>
                <a:cxn ang="0">
                  <a:pos x="711" y="687"/>
                </a:cxn>
                <a:cxn ang="0">
                  <a:pos x="698" y="711"/>
                </a:cxn>
                <a:cxn ang="0">
                  <a:pos x="683" y="732"/>
                </a:cxn>
                <a:cxn ang="0">
                  <a:pos x="665" y="752"/>
                </a:cxn>
                <a:cxn ang="0">
                  <a:pos x="645" y="771"/>
                </a:cxn>
                <a:cxn ang="0">
                  <a:pos x="621" y="788"/>
                </a:cxn>
                <a:cxn ang="0">
                  <a:pos x="596" y="802"/>
                </a:cxn>
                <a:cxn ang="0">
                  <a:pos x="567" y="815"/>
                </a:cxn>
                <a:cxn ang="0">
                  <a:pos x="535" y="825"/>
                </a:cxn>
                <a:cxn ang="0">
                  <a:pos x="500" y="833"/>
                </a:cxn>
                <a:cxn ang="0">
                  <a:pos x="463" y="839"/>
                </a:cxn>
                <a:cxn ang="0">
                  <a:pos x="423" y="842"/>
                </a:cxn>
                <a:cxn ang="0">
                  <a:pos x="0" y="842"/>
                </a:cxn>
                <a:cxn ang="0">
                  <a:pos x="218" y="0"/>
                </a:cxn>
                <a:cxn ang="0">
                  <a:pos x="354" y="695"/>
                </a:cxn>
                <a:cxn ang="0">
                  <a:pos x="391" y="693"/>
                </a:cxn>
                <a:cxn ang="0">
                  <a:pos x="421" y="685"/>
                </a:cxn>
                <a:cxn ang="0">
                  <a:pos x="448" y="673"/>
                </a:cxn>
                <a:cxn ang="0">
                  <a:pos x="470" y="658"/>
                </a:cxn>
                <a:cxn ang="0">
                  <a:pos x="487" y="638"/>
                </a:cxn>
                <a:cxn ang="0">
                  <a:pos x="498" y="617"/>
                </a:cxn>
                <a:cxn ang="0">
                  <a:pos x="505" y="594"/>
                </a:cxn>
                <a:cxn ang="0">
                  <a:pos x="508" y="570"/>
                </a:cxn>
                <a:cxn ang="0">
                  <a:pos x="506" y="551"/>
                </a:cxn>
                <a:cxn ang="0">
                  <a:pos x="501" y="530"/>
                </a:cxn>
                <a:cxn ang="0">
                  <a:pos x="491" y="509"/>
                </a:cxn>
                <a:cxn ang="0">
                  <a:pos x="477" y="489"/>
                </a:cxn>
                <a:cxn ang="0">
                  <a:pos x="456" y="472"/>
                </a:cxn>
                <a:cxn ang="0">
                  <a:pos x="430" y="458"/>
                </a:cxn>
                <a:cxn ang="0">
                  <a:pos x="396" y="449"/>
                </a:cxn>
                <a:cxn ang="0">
                  <a:pos x="354" y="445"/>
                </a:cxn>
                <a:cxn ang="0">
                  <a:pos x="218" y="695"/>
                </a:cxn>
              </a:cxnLst>
              <a:rect l="0" t="0" r="r" b="b"/>
              <a:pathLst>
                <a:path w="736" h="842">
                  <a:moveTo>
                    <a:pt x="218" y="0"/>
                  </a:moveTo>
                  <a:lnTo>
                    <a:pt x="218" y="299"/>
                  </a:lnTo>
                  <a:lnTo>
                    <a:pt x="386" y="299"/>
                  </a:lnTo>
                  <a:lnTo>
                    <a:pt x="415" y="299"/>
                  </a:lnTo>
                  <a:lnTo>
                    <a:pt x="443" y="301"/>
                  </a:lnTo>
                  <a:lnTo>
                    <a:pt x="468" y="303"/>
                  </a:lnTo>
                  <a:lnTo>
                    <a:pt x="493" y="307"/>
                  </a:lnTo>
                  <a:lnTo>
                    <a:pt x="517" y="312"/>
                  </a:lnTo>
                  <a:lnTo>
                    <a:pt x="537" y="317"/>
                  </a:lnTo>
                  <a:lnTo>
                    <a:pt x="558" y="323"/>
                  </a:lnTo>
                  <a:lnTo>
                    <a:pt x="576" y="330"/>
                  </a:lnTo>
                  <a:lnTo>
                    <a:pt x="594" y="338"/>
                  </a:lnTo>
                  <a:lnTo>
                    <a:pt x="610" y="346"/>
                  </a:lnTo>
                  <a:lnTo>
                    <a:pt x="624" y="355"/>
                  </a:lnTo>
                  <a:lnTo>
                    <a:pt x="638" y="364"/>
                  </a:lnTo>
                  <a:lnTo>
                    <a:pt x="650" y="374"/>
                  </a:lnTo>
                  <a:lnTo>
                    <a:pt x="661" y="384"/>
                  </a:lnTo>
                  <a:lnTo>
                    <a:pt x="673" y="395"/>
                  </a:lnTo>
                  <a:lnTo>
                    <a:pt x="682" y="405"/>
                  </a:lnTo>
                  <a:lnTo>
                    <a:pt x="690" y="417"/>
                  </a:lnTo>
                  <a:lnTo>
                    <a:pt x="697" y="427"/>
                  </a:lnTo>
                  <a:lnTo>
                    <a:pt x="704" y="438"/>
                  </a:lnTo>
                  <a:lnTo>
                    <a:pt x="709" y="450"/>
                  </a:lnTo>
                  <a:lnTo>
                    <a:pt x="715" y="461"/>
                  </a:lnTo>
                  <a:lnTo>
                    <a:pt x="720" y="473"/>
                  </a:lnTo>
                  <a:lnTo>
                    <a:pt x="723" y="484"/>
                  </a:lnTo>
                  <a:lnTo>
                    <a:pt x="727" y="495"/>
                  </a:lnTo>
                  <a:lnTo>
                    <a:pt x="731" y="516"/>
                  </a:lnTo>
                  <a:lnTo>
                    <a:pt x="734" y="536"/>
                  </a:lnTo>
                  <a:lnTo>
                    <a:pt x="735" y="554"/>
                  </a:lnTo>
                  <a:lnTo>
                    <a:pt x="736" y="570"/>
                  </a:lnTo>
                  <a:lnTo>
                    <a:pt x="736" y="584"/>
                  </a:lnTo>
                  <a:lnTo>
                    <a:pt x="735" y="597"/>
                  </a:lnTo>
                  <a:lnTo>
                    <a:pt x="733" y="611"/>
                  </a:lnTo>
                  <a:lnTo>
                    <a:pt x="731" y="624"/>
                  </a:lnTo>
                  <a:lnTo>
                    <a:pt x="728" y="638"/>
                  </a:lnTo>
                  <a:lnTo>
                    <a:pt x="725" y="650"/>
                  </a:lnTo>
                  <a:lnTo>
                    <a:pt x="721" y="663"/>
                  </a:lnTo>
                  <a:lnTo>
                    <a:pt x="716" y="675"/>
                  </a:lnTo>
                  <a:lnTo>
                    <a:pt x="711" y="687"/>
                  </a:lnTo>
                  <a:lnTo>
                    <a:pt x="704" y="699"/>
                  </a:lnTo>
                  <a:lnTo>
                    <a:pt x="698" y="711"/>
                  </a:lnTo>
                  <a:lnTo>
                    <a:pt x="691" y="721"/>
                  </a:lnTo>
                  <a:lnTo>
                    <a:pt x="683" y="732"/>
                  </a:lnTo>
                  <a:lnTo>
                    <a:pt x="675" y="742"/>
                  </a:lnTo>
                  <a:lnTo>
                    <a:pt x="665" y="752"/>
                  </a:lnTo>
                  <a:lnTo>
                    <a:pt x="655" y="762"/>
                  </a:lnTo>
                  <a:lnTo>
                    <a:pt x="645" y="771"/>
                  </a:lnTo>
                  <a:lnTo>
                    <a:pt x="634" y="779"/>
                  </a:lnTo>
                  <a:lnTo>
                    <a:pt x="621" y="788"/>
                  </a:lnTo>
                  <a:lnTo>
                    <a:pt x="609" y="795"/>
                  </a:lnTo>
                  <a:lnTo>
                    <a:pt x="596" y="802"/>
                  </a:lnTo>
                  <a:lnTo>
                    <a:pt x="581" y="808"/>
                  </a:lnTo>
                  <a:lnTo>
                    <a:pt x="567" y="815"/>
                  </a:lnTo>
                  <a:lnTo>
                    <a:pt x="552" y="820"/>
                  </a:lnTo>
                  <a:lnTo>
                    <a:pt x="535" y="825"/>
                  </a:lnTo>
                  <a:lnTo>
                    <a:pt x="518" y="829"/>
                  </a:lnTo>
                  <a:lnTo>
                    <a:pt x="500" y="833"/>
                  </a:lnTo>
                  <a:lnTo>
                    <a:pt x="483" y="837"/>
                  </a:lnTo>
                  <a:lnTo>
                    <a:pt x="463" y="839"/>
                  </a:lnTo>
                  <a:lnTo>
                    <a:pt x="444" y="841"/>
                  </a:lnTo>
                  <a:lnTo>
                    <a:pt x="423" y="842"/>
                  </a:lnTo>
                  <a:lnTo>
                    <a:pt x="402" y="842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18" y="0"/>
                  </a:lnTo>
                  <a:close/>
                  <a:moveTo>
                    <a:pt x="218" y="695"/>
                  </a:moveTo>
                  <a:lnTo>
                    <a:pt x="354" y="695"/>
                  </a:lnTo>
                  <a:lnTo>
                    <a:pt x="373" y="695"/>
                  </a:lnTo>
                  <a:lnTo>
                    <a:pt x="391" y="693"/>
                  </a:lnTo>
                  <a:lnTo>
                    <a:pt x="406" y="690"/>
                  </a:lnTo>
                  <a:lnTo>
                    <a:pt x="421" y="685"/>
                  </a:lnTo>
                  <a:lnTo>
                    <a:pt x="436" y="680"/>
                  </a:lnTo>
                  <a:lnTo>
                    <a:pt x="448" y="673"/>
                  </a:lnTo>
                  <a:lnTo>
                    <a:pt x="459" y="666"/>
                  </a:lnTo>
                  <a:lnTo>
                    <a:pt x="470" y="658"/>
                  </a:lnTo>
                  <a:lnTo>
                    <a:pt x="479" y="648"/>
                  </a:lnTo>
                  <a:lnTo>
                    <a:pt x="487" y="638"/>
                  </a:lnTo>
                  <a:lnTo>
                    <a:pt x="493" y="629"/>
                  </a:lnTo>
                  <a:lnTo>
                    <a:pt x="498" y="617"/>
                  </a:lnTo>
                  <a:lnTo>
                    <a:pt x="502" y="606"/>
                  </a:lnTo>
                  <a:lnTo>
                    <a:pt x="505" y="594"/>
                  </a:lnTo>
                  <a:lnTo>
                    <a:pt x="507" y="582"/>
                  </a:lnTo>
                  <a:lnTo>
                    <a:pt x="508" y="570"/>
                  </a:lnTo>
                  <a:lnTo>
                    <a:pt x="507" y="561"/>
                  </a:lnTo>
                  <a:lnTo>
                    <a:pt x="506" y="551"/>
                  </a:lnTo>
                  <a:lnTo>
                    <a:pt x="504" y="540"/>
                  </a:lnTo>
                  <a:lnTo>
                    <a:pt x="501" y="530"/>
                  </a:lnTo>
                  <a:lnTo>
                    <a:pt x="497" y="520"/>
                  </a:lnTo>
                  <a:lnTo>
                    <a:pt x="491" y="509"/>
                  </a:lnTo>
                  <a:lnTo>
                    <a:pt x="485" y="499"/>
                  </a:lnTo>
                  <a:lnTo>
                    <a:pt x="477" y="489"/>
                  </a:lnTo>
                  <a:lnTo>
                    <a:pt x="467" y="480"/>
                  </a:lnTo>
                  <a:lnTo>
                    <a:pt x="456" y="472"/>
                  </a:lnTo>
                  <a:lnTo>
                    <a:pt x="444" y="464"/>
                  </a:lnTo>
                  <a:lnTo>
                    <a:pt x="430" y="458"/>
                  </a:lnTo>
                  <a:lnTo>
                    <a:pt x="413" y="453"/>
                  </a:lnTo>
                  <a:lnTo>
                    <a:pt x="396" y="449"/>
                  </a:lnTo>
                  <a:lnTo>
                    <a:pt x="376" y="446"/>
                  </a:lnTo>
                  <a:lnTo>
                    <a:pt x="354" y="445"/>
                  </a:lnTo>
                  <a:lnTo>
                    <a:pt x="218" y="445"/>
                  </a:lnTo>
                  <a:lnTo>
                    <a:pt x="218" y="695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0" name="Freeform 11"/>
            <p:cNvSpPr>
              <a:spLocks noEditPoints="1"/>
            </p:cNvSpPr>
            <p:nvPr/>
          </p:nvSpPr>
          <p:spPr bwMode="auto">
            <a:xfrm>
              <a:off x="563" y="247"/>
              <a:ext cx="86" cy="99"/>
            </a:xfrm>
            <a:custGeom>
              <a:avLst/>
              <a:gdLst/>
              <a:ahLst/>
              <a:cxnLst>
                <a:cxn ang="0">
                  <a:pos x="779" y="296"/>
                </a:cxn>
                <a:cxn ang="0">
                  <a:pos x="873" y="283"/>
                </a:cxn>
                <a:cxn ang="0">
                  <a:pos x="939" y="290"/>
                </a:cxn>
                <a:cxn ang="0">
                  <a:pos x="1010" y="314"/>
                </a:cxn>
                <a:cxn ang="0">
                  <a:pos x="1080" y="358"/>
                </a:cxn>
                <a:cxn ang="0">
                  <a:pos x="1142" y="428"/>
                </a:cxn>
                <a:cxn ang="0">
                  <a:pos x="1189" y="525"/>
                </a:cxn>
                <a:cxn ang="0">
                  <a:pos x="1213" y="655"/>
                </a:cxn>
                <a:cxn ang="0">
                  <a:pos x="1212" y="799"/>
                </a:cxn>
                <a:cxn ang="0">
                  <a:pos x="1188" y="913"/>
                </a:cxn>
                <a:cxn ang="0">
                  <a:pos x="1145" y="1005"/>
                </a:cxn>
                <a:cxn ang="0">
                  <a:pos x="1086" y="1073"/>
                </a:cxn>
                <a:cxn ang="0">
                  <a:pos x="1017" y="1120"/>
                </a:cxn>
                <a:cxn ang="0">
                  <a:pos x="939" y="1146"/>
                </a:cxn>
                <a:cxn ang="0">
                  <a:pos x="849" y="1151"/>
                </a:cxn>
                <a:cxn ang="0">
                  <a:pos x="749" y="1130"/>
                </a:cxn>
                <a:cxn ang="0">
                  <a:pos x="499" y="1116"/>
                </a:cxn>
                <a:cxn ang="0">
                  <a:pos x="412" y="1146"/>
                </a:cxn>
                <a:cxn ang="0">
                  <a:pos x="310" y="1150"/>
                </a:cxn>
                <a:cxn ang="0">
                  <a:pos x="230" y="1133"/>
                </a:cxn>
                <a:cxn ang="0">
                  <a:pos x="156" y="1094"/>
                </a:cxn>
                <a:cxn ang="0">
                  <a:pos x="94" y="1035"/>
                </a:cxn>
                <a:cxn ang="0">
                  <a:pos x="44" y="953"/>
                </a:cxn>
                <a:cxn ang="0">
                  <a:pos x="12" y="848"/>
                </a:cxn>
                <a:cxn ang="0">
                  <a:pos x="0" y="718"/>
                </a:cxn>
                <a:cxn ang="0">
                  <a:pos x="15" y="573"/>
                </a:cxn>
                <a:cxn ang="0">
                  <a:pos x="54" y="463"/>
                </a:cxn>
                <a:cxn ang="0">
                  <a:pos x="110" y="383"/>
                </a:cxn>
                <a:cxn ang="0">
                  <a:pos x="178" y="329"/>
                </a:cxn>
                <a:cxn ang="0">
                  <a:pos x="250" y="298"/>
                </a:cxn>
                <a:cxn ang="0">
                  <a:pos x="318" y="284"/>
                </a:cxn>
                <a:cxn ang="0">
                  <a:pos x="399" y="287"/>
                </a:cxn>
                <a:cxn ang="0">
                  <a:pos x="499" y="321"/>
                </a:cxn>
                <a:cxn ang="0">
                  <a:pos x="473" y="467"/>
                </a:cxn>
                <a:cxn ang="0">
                  <a:pos x="407" y="453"/>
                </a:cxn>
                <a:cxn ang="0">
                  <a:pos x="335" y="467"/>
                </a:cxn>
                <a:cxn ang="0">
                  <a:pos x="286" y="506"/>
                </a:cxn>
                <a:cxn ang="0">
                  <a:pos x="259" y="549"/>
                </a:cxn>
                <a:cxn ang="0">
                  <a:pos x="239" y="609"/>
                </a:cxn>
                <a:cxn ang="0">
                  <a:pos x="228" y="718"/>
                </a:cxn>
                <a:cxn ang="0">
                  <a:pos x="239" y="827"/>
                </a:cxn>
                <a:cxn ang="0">
                  <a:pos x="259" y="886"/>
                </a:cxn>
                <a:cxn ang="0">
                  <a:pos x="286" y="930"/>
                </a:cxn>
                <a:cxn ang="0">
                  <a:pos x="335" y="968"/>
                </a:cxn>
                <a:cxn ang="0">
                  <a:pos x="407" y="983"/>
                </a:cxn>
                <a:cxn ang="0">
                  <a:pos x="473" y="968"/>
                </a:cxn>
                <a:cxn ang="0">
                  <a:pos x="730" y="962"/>
                </a:cxn>
                <a:cxn ang="0">
                  <a:pos x="796" y="982"/>
                </a:cxn>
                <a:cxn ang="0">
                  <a:pos x="868" y="975"/>
                </a:cxn>
                <a:cxn ang="0">
                  <a:pos x="923" y="937"/>
                </a:cxn>
                <a:cxn ang="0">
                  <a:pos x="952" y="896"/>
                </a:cxn>
                <a:cxn ang="0">
                  <a:pos x="975" y="840"/>
                </a:cxn>
                <a:cxn ang="0">
                  <a:pos x="988" y="683"/>
                </a:cxn>
                <a:cxn ang="0">
                  <a:pos x="966" y="571"/>
                </a:cxn>
                <a:cxn ang="0">
                  <a:pos x="942" y="521"/>
                </a:cxn>
                <a:cxn ang="0">
                  <a:pos x="882" y="467"/>
                </a:cxn>
                <a:cxn ang="0">
                  <a:pos x="808" y="453"/>
                </a:cxn>
                <a:cxn ang="0">
                  <a:pos x="743" y="467"/>
                </a:cxn>
              </a:cxnLst>
              <a:rect l="0" t="0" r="r" b="b"/>
              <a:pathLst>
                <a:path w="1217" h="1487">
                  <a:moveTo>
                    <a:pt x="717" y="0"/>
                  </a:moveTo>
                  <a:lnTo>
                    <a:pt x="717" y="321"/>
                  </a:lnTo>
                  <a:lnTo>
                    <a:pt x="738" y="311"/>
                  </a:lnTo>
                  <a:lnTo>
                    <a:pt x="758" y="303"/>
                  </a:lnTo>
                  <a:lnTo>
                    <a:pt x="779" y="296"/>
                  </a:lnTo>
                  <a:lnTo>
                    <a:pt x="798" y="292"/>
                  </a:lnTo>
                  <a:lnTo>
                    <a:pt x="818" y="287"/>
                  </a:lnTo>
                  <a:lnTo>
                    <a:pt x="837" y="285"/>
                  </a:lnTo>
                  <a:lnTo>
                    <a:pt x="856" y="284"/>
                  </a:lnTo>
                  <a:lnTo>
                    <a:pt x="873" y="283"/>
                  </a:lnTo>
                  <a:lnTo>
                    <a:pt x="885" y="283"/>
                  </a:lnTo>
                  <a:lnTo>
                    <a:pt x="899" y="284"/>
                  </a:lnTo>
                  <a:lnTo>
                    <a:pt x="912" y="286"/>
                  </a:lnTo>
                  <a:lnTo>
                    <a:pt x="925" y="287"/>
                  </a:lnTo>
                  <a:lnTo>
                    <a:pt x="939" y="290"/>
                  </a:lnTo>
                  <a:lnTo>
                    <a:pt x="953" y="294"/>
                  </a:lnTo>
                  <a:lnTo>
                    <a:pt x="967" y="298"/>
                  </a:lnTo>
                  <a:lnTo>
                    <a:pt x="982" y="302"/>
                  </a:lnTo>
                  <a:lnTo>
                    <a:pt x="996" y="308"/>
                  </a:lnTo>
                  <a:lnTo>
                    <a:pt x="1010" y="314"/>
                  </a:lnTo>
                  <a:lnTo>
                    <a:pt x="1025" y="321"/>
                  </a:lnTo>
                  <a:lnTo>
                    <a:pt x="1039" y="329"/>
                  </a:lnTo>
                  <a:lnTo>
                    <a:pt x="1052" y="338"/>
                  </a:lnTo>
                  <a:lnTo>
                    <a:pt x="1067" y="348"/>
                  </a:lnTo>
                  <a:lnTo>
                    <a:pt x="1080" y="358"/>
                  </a:lnTo>
                  <a:lnTo>
                    <a:pt x="1094" y="370"/>
                  </a:lnTo>
                  <a:lnTo>
                    <a:pt x="1106" y="383"/>
                  </a:lnTo>
                  <a:lnTo>
                    <a:pt x="1119" y="397"/>
                  </a:lnTo>
                  <a:lnTo>
                    <a:pt x="1130" y="411"/>
                  </a:lnTo>
                  <a:lnTo>
                    <a:pt x="1142" y="428"/>
                  </a:lnTo>
                  <a:lnTo>
                    <a:pt x="1153" y="444"/>
                  </a:lnTo>
                  <a:lnTo>
                    <a:pt x="1163" y="463"/>
                  </a:lnTo>
                  <a:lnTo>
                    <a:pt x="1172" y="483"/>
                  </a:lnTo>
                  <a:lnTo>
                    <a:pt x="1181" y="503"/>
                  </a:lnTo>
                  <a:lnTo>
                    <a:pt x="1189" y="525"/>
                  </a:lnTo>
                  <a:lnTo>
                    <a:pt x="1196" y="548"/>
                  </a:lnTo>
                  <a:lnTo>
                    <a:pt x="1202" y="573"/>
                  </a:lnTo>
                  <a:lnTo>
                    <a:pt x="1207" y="599"/>
                  </a:lnTo>
                  <a:lnTo>
                    <a:pt x="1211" y="626"/>
                  </a:lnTo>
                  <a:lnTo>
                    <a:pt x="1213" y="655"/>
                  </a:lnTo>
                  <a:lnTo>
                    <a:pt x="1216" y="686"/>
                  </a:lnTo>
                  <a:lnTo>
                    <a:pt x="1217" y="718"/>
                  </a:lnTo>
                  <a:lnTo>
                    <a:pt x="1216" y="746"/>
                  </a:lnTo>
                  <a:lnTo>
                    <a:pt x="1215" y="773"/>
                  </a:lnTo>
                  <a:lnTo>
                    <a:pt x="1212" y="799"/>
                  </a:lnTo>
                  <a:lnTo>
                    <a:pt x="1209" y="823"/>
                  </a:lnTo>
                  <a:lnTo>
                    <a:pt x="1205" y="848"/>
                  </a:lnTo>
                  <a:lnTo>
                    <a:pt x="1200" y="871"/>
                  </a:lnTo>
                  <a:lnTo>
                    <a:pt x="1194" y="892"/>
                  </a:lnTo>
                  <a:lnTo>
                    <a:pt x="1188" y="913"/>
                  </a:lnTo>
                  <a:lnTo>
                    <a:pt x="1181" y="933"/>
                  </a:lnTo>
                  <a:lnTo>
                    <a:pt x="1172" y="953"/>
                  </a:lnTo>
                  <a:lnTo>
                    <a:pt x="1164" y="970"/>
                  </a:lnTo>
                  <a:lnTo>
                    <a:pt x="1155" y="988"/>
                  </a:lnTo>
                  <a:lnTo>
                    <a:pt x="1145" y="1005"/>
                  </a:lnTo>
                  <a:lnTo>
                    <a:pt x="1135" y="1020"/>
                  </a:lnTo>
                  <a:lnTo>
                    <a:pt x="1123" y="1035"/>
                  </a:lnTo>
                  <a:lnTo>
                    <a:pt x="1112" y="1048"/>
                  </a:lnTo>
                  <a:lnTo>
                    <a:pt x="1100" y="1061"/>
                  </a:lnTo>
                  <a:lnTo>
                    <a:pt x="1086" y="1073"/>
                  </a:lnTo>
                  <a:lnTo>
                    <a:pt x="1073" y="1084"/>
                  </a:lnTo>
                  <a:lnTo>
                    <a:pt x="1060" y="1094"/>
                  </a:lnTo>
                  <a:lnTo>
                    <a:pt x="1046" y="1103"/>
                  </a:lnTo>
                  <a:lnTo>
                    <a:pt x="1032" y="1112"/>
                  </a:lnTo>
                  <a:lnTo>
                    <a:pt x="1017" y="1120"/>
                  </a:lnTo>
                  <a:lnTo>
                    <a:pt x="1002" y="1126"/>
                  </a:lnTo>
                  <a:lnTo>
                    <a:pt x="987" y="1133"/>
                  </a:lnTo>
                  <a:lnTo>
                    <a:pt x="970" y="1138"/>
                  </a:lnTo>
                  <a:lnTo>
                    <a:pt x="955" y="1142"/>
                  </a:lnTo>
                  <a:lnTo>
                    <a:pt x="939" y="1146"/>
                  </a:lnTo>
                  <a:lnTo>
                    <a:pt x="922" y="1148"/>
                  </a:lnTo>
                  <a:lnTo>
                    <a:pt x="906" y="1150"/>
                  </a:lnTo>
                  <a:lnTo>
                    <a:pt x="889" y="1151"/>
                  </a:lnTo>
                  <a:lnTo>
                    <a:pt x="873" y="1152"/>
                  </a:lnTo>
                  <a:lnTo>
                    <a:pt x="849" y="1151"/>
                  </a:lnTo>
                  <a:lnTo>
                    <a:pt x="827" y="1149"/>
                  </a:lnTo>
                  <a:lnTo>
                    <a:pt x="805" y="1146"/>
                  </a:lnTo>
                  <a:lnTo>
                    <a:pt x="786" y="1142"/>
                  </a:lnTo>
                  <a:lnTo>
                    <a:pt x="767" y="1137"/>
                  </a:lnTo>
                  <a:lnTo>
                    <a:pt x="749" y="1130"/>
                  </a:lnTo>
                  <a:lnTo>
                    <a:pt x="733" y="1124"/>
                  </a:lnTo>
                  <a:lnTo>
                    <a:pt x="717" y="1116"/>
                  </a:lnTo>
                  <a:lnTo>
                    <a:pt x="717" y="1487"/>
                  </a:lnTo>
                  <a:lnTo>
                    <a:pt x="499" y="1487"/>
                  </a:lnTo>
                  <a:lnTo>
                    <a:pt x="499" y="1116"/>
                  </a:lnTo>
                  <a:lnTo>
                    <a:pt x="483" y="1124"/>
                  </a:lnTo>
                  <a:lnTo>
                    <a:pt x="467" y="1130"/>
                  </a:lnTo>
                  <a:lnTo>
                    <a:pt x="450" y="1137"/>
                  </a:lnTo>
                  <a:lnTo>
                    <a:pt x="431" y="1142"/>
                  </a:lnTo>
                  <a:lnTo>
                    <a:pt x="412" y="1146"/>
                  </a:lnTo>
                  <a:lnTo>
                    <a:pt x="390" y="1149"/>
                  </a:lnTo>
                  <a:lnTo>
                    <a:pt x="367" y="1151"/>
                  </a:lnTo>
                  <a:lnTo>
                    <a:pt x="344" y="1152"/>
                  </a:lnTo>
                  <a:lnTo>
                    <a:pt x="326" y="1151"/>
                  </a:lnTo>
                  <a:lnTo>
                    <a:pt x="310" y="1150"/>
                  </a:lnTo>
                  <a:lnTo>
                    <a:pt x="294" y="1148"/>
                  </a:lnTo>
                  <a:lnTo>
                    <a:pt x="277" y="1146"/>
                  </a:lnTo>
                  <a:lnTo>
                    <a:pt x="262" y="1142"/>
                  </a:lnTo>
                  <a:lnTo>
                    <a:pt x="245" y="1138"/>
                  </a:lnTo>
                  <a:lnTo>
                    <a:pt x="230" y="1133"/>
                  </a:lnTo>
                  <a:lnTo>
                    <a:pt x="215" y="1126"/>
                  </a:lnTo>
                  <a:lnTo>
                    <a:pt x="199" y="1120"/>
                  </a:lnTo>
                  <a:lnTo>
                    <a:pt x="185" y="1112"/>
                  </a:lnTo>
                  <a:lnTo>
                    <a:pt x="171" y="1103"/>
                  </a:lnTo>
                  <a:lnTo>
                    <a:pt x="156" y="1094"/>
                  </a:lnTo>
                  <a:lnTo>
                    <a:pt x="143" y="1084"/>
                  </a:lnTo>
                  <a:lnTo>
                    <a:pt x="130" y="1073"/>
                  </a:lnTo>
                  <a:lnTo>
                    <a:pt x="117" y="1061"/>
                  </a:lnTo>
                  <a:lnTo>
                    <a:pt x="105" y="1048"/>
                  </a:lnTo>
                  <a:lnTo>
                    <a:pt x="94" y="1035"/>
                  </a:lnTo>
                  <a:lnTo>
                    <a:pt x="82" y="1020"/>
                  </a:lnTo>
                  <a:lnTo>
                    <a:pt x="72" y="1005"/>
                  </a:lnTo>
                  <a:lnTo>
                    <a:pt x="62" y="988"/>
                  </a:lnTo>
                  <a:lnTo>
                    <a:pt x="53" y="970"/>
                  </a:lnTo>
                  <a:lnTo>
                    <a:pt x="44" y="953"/>
                  </a:lnTo>
                  <a:lnTo>
                    <a:pt x="36" y="933"/>
                  </a:lnTo>
                  <a:lnTo>
                    <a:pt x="29" y="913"/>
                  </a:lnTo>
                  <a:lnTo>
                    <a:pt x="22" y="892"/>
                  </a:lnTo>
                  <a:lnTo>
                    <a:pt x="17" y="871"/>
                  </a:lnTo>
                  <a:lnTo>
                    <a:pt x="12" y="848"/>
                  </a:lnTo>
                  <a:lnTo>
                    <a:pt x="8" y="823"/>
                  </a:lnTo>
                  <a:lnTo>
                    <a:pt x="4" y="799"/>
                  </a:lnTo>
                  <a:lnTo>
                    <a:pt x="2" y="773"/>
                  </a:lnTo>
                  <a:lnTo>
                    <a:pt x="0" y="746"/>
                  </a:lnTo>
                  <a:lnTo>
                    <a:pt x="0" y="718"/>
                  </a:lnTo>
                  <a:lnTo>
                    <a:pt x="0" y="686"/>
                  </a:lnTo>
                  <a:lnTo>
                    <a:pt x="2" y="655"/>
                  </a:lnTo>
                  <a:lnTo>
                    <a:pt x="5" y="626"/>
                  </a:lnTo>
                  <a:lnTo>
                    <a:pt x="10" y="599"/>
                  </a:lnTo>
                  <a:lnTo>
                    <a:pt x="15" y="573"/>
                  </a:lnTo>
                  <a:lnTo>
                    <a:pt x="21" y="548"/>
                  </a:lnTo>
                  <a:lnTo>
                    <a:pt x="28" y="525"/>
                  </a:lnTo>
                  <a:lnTo>
                    <a:pt x="35" y="503"/>
                  </a:lnTo>
                  <a:lnTo>
                    <a:pt x="44" y="483"/>
                  </a:lnTo>
                  <a:lnTo>
                    <a:pt x="54" y="463"/>
                  </a:lnTo>
                  <a:lnTo>
                    <a:pt x="64" y="444"/>
                  </a:lnTo>
                  <a:lnTo>
                    <a:pt x="74" y="428"/>
                  </a:lnTo>
                  <a:lnTo>
                    <a:pt x="85" y="411"/>
                  </a:lnTo>
                  <a:lnTo>
                    <a:pt x="98" y="397"/>
                  </a:lnTo>
                  <a:lnTo>
                    <a:pt x="110" y="383"/>
                  </a:lnTo>
                  <a:lnTo>
                    <a:pt x="123" y="370"/>
                  </a:lnTo>
                  <a:lnTo>
                    <a:pt x="137" y="358"/>
                  </a:lnTo>
                  <a:lnTo>
                    <a:pt x="150" y="348"/>
                  </a:lnTo>
                  <a:lnTo>
                    <a:pt x="163" y="338"/>
                  </a:lnTo>
                  <a:lnTo>
                    <a:pt x="178" y="329"/>
                  </a:lnTo>
                  <a:lnTo>
                    <a:pt x="192" y="321"/>
                  </a:lnTo>
                  <a:lnTo>
                    <a:pt x="206" y="314"/>
                  </a:lnTo>
                  <a:lnTo>
                    <a:pt x="221" y="308"/>
                  </a:lnTo>
                  <a:lnTo>
                    <a:pt x="235" y="302"/>
                  </a:lnTo>
                  <a:lnTo>
                    <a:pt x="250" y="298"/>
                  </a:lnTo>
                  <a:lnTo>
                    <a:pt x="264" y="294"/>
                  </a:lnTo>
                  <a:lnTo>
                    <a:pt x="277" y="290"/>
                  </a:lnTo>
                  <a:lnTo>
                    <a:pt x="292" y="287"/>
                  </a:lnTo>
                  <a:lnTo>
                    <a:pt x="305" y="286"/>
                  </a:lnTo>
                  <a:lnTo>
                    <a:pt x="318" y="284"/>
                  </a:lnTo>
                  <a:lnTo>
                    <a:pt x="332" y="283"/>
                  </a:lnTo>
                  <a:lnTo>
                    <a:pt x="344" y="283"/>
                  </a:lnTo>
                  <a:lnTo>
                    <a:pt x="361" y="284"/>
                  </a:lnTo>
                  <a:lnTo>
                    <a:pt x="380" y="285"/>
                  </a:lnTo>
                  <a:lnTo>
                    <a:pt x="399" y="287"/>
                  </a:lnTo>
                  <a:lnTo>
                    <a:pt x="419" y="292"/>
                  </a:lnTo>
                  <a:lnTo>
                    <a:pt x="438" y="296"/>
                  </a:lnTo>
                  <a:lnTo>
                    <a:pt x="459" y="303"/>
                  </a:lnTo>
                  <a:lnTo>
                    <a:pt x="478" y="311"/>
                  </a:lnTo>
                  <a:lnTo>
                    <a:pt x="499" y="321"/>
                  </a:lnTo>
                  <a:lnTo>
                    <a:pt x="499" y="0"/>
                  </a:lnTo>
                  <a:lnTo>
                    <a:pt x="717" y="0"/>
                  </a:lnTo>
                  <a:close/>
                  <a:moveTo>
                    <a:pt x="499" y="480"/>
                  </a:moveTo>
                  <a:lnTo>
                    <a:pt x="486" y="472"/>
                  </a:lnTo>
                  <a:lnTo>
                    <a:pt x="473" y="467"/>
                  </a:lnTo>
                  <a:lnTo>
                    <a:pt x="460" y="462"/>
                  </a:lnTo>
                  <a:lnTo>
                    <a:pt x="447" y="459"/>
                  </a:lnTo>
                  <a:lnTo>
                    <a:pt x="434" y="456"/>
                  </a:lnTo>
                  <a:lnTo>
                    <a:pt x="421" y="454"/>
                  </a:lnTo>
                  <a:lnTo>
                    <a:pt x="407" y="453"/>
                  </a:lnTo>
                  <a:lnTo>
                    <a:pt x="395" y="453"/>
                  </a:lnTo>
                  <a:lnTo>
                    <a:pt x="380" y="454"/>
                  </a:lnTo>
                  <a:lnTo>
                    <a:pt x="364" y="456"/>
                  </a:lnTo>
                  <a:lnTo>
                    <a:pt x="349" y="461"/>
                  </a:lnTo>
                  <a:lnTo>
                    <a:pt x="335" y="467"/>
                  </a:lnTo>
                  <a:lnTo>
                    <a:pt x="320" y="476"/>
                  </a:lnTo>
                  <a:lnTo>
                    <a:pt x="306" y="486"/>
                  </a:lnTo>
                  <a:lnTo>
                    <a:pt x="300" y="492"/>
                  </a:lnTo>
                  <a:lnTo>
                    <a:pt x="293" y="498"/>
                  </a:lnTo>
                  <a:lnTo>
                    <a:pt x="286" y="506"/>
                  </a:lnTo>
                  <a:lnTo>
                    <a:pt x="280" y="513"/>
                  </a:lnTo>
                  <a:lnTo>
                    <a:pt x="275" y="521"/>
                  </a:lnTo>
                  <a:lnTo>
                    <a:pt x="269" y="531"/>
                  </a:lnTo>
                  <a:lnTo>
                    <a:pt x="264" y="540"/>
                  </a:lnTo>
                  <a:lnTo>
                    <a:pt x="259" y="549"/>
                  </a:lnTo>
                  <a:lnTo>
                    <a:pt x="255" y="560"/>
                  </a:lnTo>
                  <a:lnTo>
                    <a:pt x="251" y="571"/>
                  </a:lnTo>
                  <a:lnTo>
                    <a:pt x="246" y="583"/>
                  </a:lnTo>
                  <a:lnTo>
                    <a:pt x="242" y="595"/>
                  </a:lnTo>
                  <a:lnTo>
                    <a:pt x="239" y="609"/>
                  </a:lnTo>
                  <a:lnTo>
                    <a:pt x="236" y="622"/>
                  </a:lnTo>
                  <a:lnTo>
                    <a:pt x="234" y="637"/>
                  </a:lnTo>
                  <a:lnTo>
                    <a:pt x="232" y="651"/>
                  </a:lnTo>
                  <a:lnTo>
                    <a:pt x="229" y="683"/>
                  </a:lnTo>
                  <a:lnTo>
                    <a:pt x="228" y="718"/>
                  </a:lnTo>
                  <a:lnTo>
                    <a:pt x="229" y="752"/>
                  </a:lnTo>
                  <a:lnTo>
                    <a:pt x="232" y="784"/>
                  </a:lnTo>
                  <a:lnTo>
                    <a:pt x="234" y="799"/>
                  </a:lnTo>
                  <a:lnTo>
                    <a:pt x="236" y="813"/>
                  </a:lnTo>
                  <a:lnTo>
                    <a:pt x="239" y="827"/>
                  </a:lnTo>
                  <a:lnTo>
                    <a:pt x="242" y="840"/>
                  </a:lnTo>
                  <a:lnTo>
                    <a:pt x="246" y="853"/>
                  </a:lnTo>
                  <a:lnTo>
                    <a:pt x="251" y="864"/>
                  </a:lnTo>
                  <a:lnTo>
                    <a:pt x="255" y="876"/>
                  </a:lnTo>
                  <a:lnTo>
                    <a:pt x="259" y="886"/>
                  </a:lnTo>
                  <a:lnTo>
                    <a:pt x="264" y="896"/>
                  </a:lnTo>
                  <a:lnTo>
                    <a:pt x="269" y="905"/>
                  </a:lnTo>
                  <a:lnTo>
                    <a:pt x="275" y="914"/>
                  </a:lnTo>
                  <a:lnTo>
                    <a:pt x="280" y="923"/>
                  </a:lnTo>
                  <a:lnTo>
                    <a:pt x="286" y="930"/>
                  </a:lnTo>
                  <a:lnTo>
                    <a:pt x="293" y="937"/>
                  </a:lnTo>
                  <a:lnTo>
                    <a:pt x="300" y="943"/>
                  </a:lnTo>
                  <a:lnTo>
                    <a:pt x="306" y="950"/>
                  </a:lnTo>
                  <a:lnTo>
                    <a:pt x="320" y="960"/>
                  </a:lnTo>
                  <a:lnTo>
                    <a:pt x="335" y="968"/>
                  </a:lnTo>
                  <a:lnTo>
                    <a:pt x="349" y="975"/>
                  </a:lnTo>
                  <a:lnTo>
                    <a:pt x="364" y="980"/>
                  </a:lnTo>
                  <a:lnTo>
                    <a:pt x="380" y="982"/>
                  </a:lnTo>
                  <a:lnTo>
                    <a:pt x="395" y="983"/>
                  </a:lnTo>
                  <a:lnTo>
                    <a:pt x="407" y="983"/>
                  </a:lnTo>
                  <a:lnTo>
                    <a:pt x="421" y="982"/>
                  </a:lnTo>
                  <a:lnTo>
                    <a:pt x="434" y="980"/>
                  </a:lnTo>
                  <a:lnTo>
                    <a:pt x="447" y="977"/>
                  </a:lnTo>
                  <a:lnTo>
                    <a:pt x="460" y="973"/>
                  </a:lnTo>
                  <a:lnTo>
                    <a:pt x="473" y="968"/>
                  </a:lnTo>
                  <a:lnTo>
                    <a:pt x="486" y="962"/>
                  </a:lnTo>
                  <a:lnTo>
                    <a:pt x="499" y="955"/>
                  </a:lnTo>
                  <a:lnTo>
                    <a:pt x="499" y="480"/>
                  </a:lnTo>
                  <a:lnTo>
                    <a:pt x="717" y="955"/>
                  </a:lnTo>
                  <a:lnTo>
                    <a:pt x="730" y="962"/>
                  </a:lnTo>
                  <a:lnTo>
                    <a:pt x="743" y="968"/>
                  </a:lnTo>
                  <a:lnTo>
                    <a:pt x="756" y="973"/>
                  </a:lnTo>
                  <a:lnTo>
                    <a:pt x="769" y="977"/>
                  </a:lnTo>
                  <a:lnTo>
                    <a:pt x="783" y="980"/>
                  </a:lnTo>
                  <a:lnTo>
                    <a:pt x="796" y="982"/>
                  </a:lnTo>
                  <a:lnTo>
                    <a:pt x="808" y="983"/>
                  </a:lnTo>
                  <a:lnTo>
                    <a:pt x="822" y="983"/>
                  </a:lnTo>
                  <a:lnTo>
                    <a:pt x="837" y="982"/>
                  </a:lnTo>
                  <a:lnTo>
                    <a:pt x="853" y="980"/>
                  </a:lnTo>
                  <a:lnTo>
                    <a:pt x="868" y="975"/>
                  </a:lnTo>
                  <a:lnTo>
                    <a:pt x="882" y="968"/>
                  </a:lnTo>
                  <a:lnTo>
                    <a:pt x="897" y="960"/>
                  </a:lnTo>
                  <a:lnTo>
                    <a:pt x="911" y="950"/>
                  </a:lnTo>
                  <a:lnTo>
                    <a:pt x="917" y="943"/>
                  </a:lnTo>
                  <a:lnTo>
                    <a:pt x="923" y="937"/>
                  </a:lnTo>
                  <a:lnTo>
                    <a:pt x="929" y="930"/>
                  </a:lnTo>
                  <a:lnTo>
                    <a:pt x="936" y="923"/>
                  </a:lnTo>
                  <a:lnTo>
                    <a:pt x="942" y="914"/>
                  </a:lnTo>
                  <a:lnTo>
                    <a:pt x="947" y="905"/>
                  </a:lnTo>
                  <a:lnTo>
                    <a:pt x="952" y="896"/>
                  </a:lnTo>
                  <a:lnTo>
                    <a:pt x="957" y="886"/>
                  </a:lnTo>
                  <a:lnTo>
                    <a:pt x="962" y="876"/>
                  </a:lnTo>
                  <a:lnTo>
                    <a:pt x="966" y="864"/>
                  </a:lnTo>
                  <a:lnTo>
                    <a:pt x="970" y="853"/>
                  </a:lnTo>
                  <a:lnTo>
                    <a:pt x="975" y="840"/>
                  </a:lnTo>
                  <a:lnTo>
                    <a:pt x="981" y="813"/>
                  </a:lnTo>
                  <a:lnTo>
                    <a:pt x="985" y="784"/>
                  </a:lnTo>
                  <a:lnTo>
                    <a:pt x="988" y="752"/>
                  </a:lnTo>
                  <a:lnTo>
                    <a:pt x="989" y="718"/>
                  </a:lnTo>
                  <a:lnTo>
                    <a:pt x="988" y="683"/>
                  </a:lnTo>
                  <a:lnTo>
                    <a:pt x="985" y="651"/>
                  </a:lnTo>
                  <a:lnTo>
                    <a:pt x="981" y="622"/>
                  </a:lnTo>
                  <a:lnTo>
                    <a:pt x="975" y="595"/>
                  </a:lnTo>
                  <a:lnTo>
                    <a:pt x="970" y="583"/>
                  </a:lnTo>
                  <a:lnTo>
                    <a:pt x="966" y="571"/>
                  </a:lnTo>
                  <a:lnTo>
                    <a:pt x="962" y="560"/>
                  </a:lnTo>
                  <a:lnTo>
                    <a:pt x="957" y="549"/>
                  </a:lnTo>
                  <a:lnTo>
                    <a:pt x="952" y="540"/>
                  </a:lnTo>
                  <a:lnTo>
                    <a:pt x="947" y="531"/>
                  </a:lnTo>
                  <a:lnTo>
                    <a:pt x="942" y="521"/>
                  </a:lnTo>
                  <a:lnTo>
                    <a:pt x="936" y="513"/>
                  </a:lnTo>
                  <a:lnTo>
                    <a:pt x="923" y="498"/>
                  </a:lnTo>
                  <a:lnTo>
                    <a:pt x="911" y="486"/>
                  </a:lnTo>
                  <a:lnTo>
                    <a:pt x="897" y="476"/>
                  </a:lnTo>
                  <a:lnTo>
                    <a:pt x="882" y="467"/>
                  </a:lnTo>
                  <a:lnTo>
                    <a:pt x="868" y="461"/>
                  </a:lnTo>
                  <a:lnTo>
                    <a:pt x="853" y="456"/>
                  </a:lnTo>
                  <a:lnTo>
                    <a:pt x="837" y="454"/>
                  </a:lnTo>
                  <a:lnTo>
                    <a:pt x="822" y="453"/>
                  </a:lnTo>
                  <a:lnTo>
                    <a:pt x="808" y="453"/>
                  </a:lnTo>
                  <a:lnTo>
                    <a:pt x="796" y="454"/>
                  </a:lnTo>
                  <a:lnTo>
                    <a:pt x="783" y="456"/>
                  </a:lnTo>
                  <a:lnTo>
                    <a:pt x="769" y="459"/>
                  </a:lnTo>
                  <a:lnTo>
                    <a:pt x="756" y="462"/>
                  </a:lnTo>
                  <a:lnTo>
                    <a:pt x="743" y="467"/>
                  </a:lnTo>
                  <a:lnTo>
                    <a:pt x="730" y="472"/>
                  </a:lnTo>
                  <a:lnTo>
                    <a:pt x="717" y="480"/>
                  </a:lnTo>
                  <a:lnTo>
                    <a:pt x="717" y="955"/>
                  </a:lnTo>
                  <a:lnTo>
                    <a:pt x="499" y="480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1" name="Freeform 12"/>
            <p:cNvSpPr>
              <a:spLocks noEditPoints="1"/>
            </p:cNvSpPr>
            <p:nvPr/>
          </p:nvSpPr>
          <p:spPr bwMode="auto">
            <a:xfrm>
              <a:off x="657" y="266"/>
              <a:ext cx="55" cy="58"/>
            </a:xfrm>
            <a:custGeom>
              <a:avLst/>
              <a:gdLst/>
              <a:ahLst/>
              <a:cxnLst>
                <a:cxn ang="0">
                  <a:pos x="155" y="36"/>
                </a:cxn>
                <a:cxn ang="0">
                  <a:pos x="229" y="17"/>
                </a:cxn>
                <a:cxn ang="0">
                  <a:pos x="363" y="1"/>
                </a:cxn>
                <a:cxn ang="0">
                  <a:pos x="492" y="5"/>
                </a:cxn>
                <a:cxn ang="0">
                  <a:pos x="585" y="26"/>
                </a:cxn>
                <a:cxn ang="0">
                  <a:pos x="655" y="59"/>
                </a:cxn>
                <a:cxn ang="0">
                  <a:pos x="705" y="103"/>
                </a:cxn>
                <a:cxn ang="0">
                  <a:pos x="739" y="153"/>
                </a:cxn>
                <a:cxn ang="0">
                  <a:pos x="759" y="206"/>
                </a:cxn>
                <a:cxn ang="0">
                  <a:pos x="772" y="300"/>
                </a:cxn>
                <a:cxn ang="0">
                  <a:pos x="559" y="732"/>
                </a:cxn>
                <a:cxn ang="0">
                  <a:pos x="524" y="780"/>
                </a:cxn>
                <a:cxn ang="0">
                  <a:pos x="471" y="825"/>
                </a:cxn>
                <a:cxn ang="0">
                  <a:pos x="398" y="856"/>
                </a:cxn>
                <a:cxn ang="0">
                  <a:pos x="344" y="866"/>
                </a:cxn>
                <a:cxn ang="0">
                  <a:pos x="276" y="868"/>
                </a:cxn>
                <a:cxn ang="0">
                  <a:pos x="206" y="860"/>
                </a:cxn>
                <a:cxn ang="0">
                  <a:pos x="147" y="842"/>
                </a:cxn>
                <a:cxn ang="0">
                  <a:pos x="99" y="815"/>
                </a:cxn>
                <a:cxn ang="0">
                  <a:pos x="61" y="781"/>
                </a:cxn>
                <a:cxn ang="0">
                  <a:pos x="32" y="740"/>
                </a:cxn>
                <a:cxn ang="0">
                  <a:pos x="13" y="697"/>
                </a:cxn>
                <a:cxn ang="0">
                  <a:pos x="2" y="649"/>
                </a:cxn>
                <a:cxn ang="0">
                  <a:pos x="1" y="590"/>
                </a:cxn>
                <a:cxn ang="0">
                  <a:pos x="12" y="531"/>
                </a:cxn>
                <a:cxn ang="0">
                  <a:pos x="31" y="485"/>
                </a:cxn>
                <a:cxn ang="0">
                  <a:pos x="64" y="440"/>
                </a:cxn>
                <a:cxn ang="0">
                  <a:pos x="112" y="400"/>
                </a:cxn>
                <a:cxn ang="0">
                  <a:pos x="180" y="368"/>
                </a:cxn>
                <a:cxn ang="0">
                  <a:pos x="268" y="345"/>
                </a:cxn>
                <a:cxn ang="0">
                  <a:pos x="381" y="334"/>
                </a:cxn>
                <a:cxn ang="0">
                  <a:pos x="505" y="335"/>
                </a:cxn>
                <a:cxn ang="0">
                  <a:pos x="553" y="283"/>
                </a:cxn>
                <a:cxn ang="0">
                  <a:pos x="531" y="225"/>
                </a:cxn>
                <a:cxn ang="0">
                  <a:pos x="484" y="184"/>
                </a:cxn>
                <a:cxn ang="0">
                  <a:pos x="421" y="160"/>
                </a:cxn>
                <a:cxn ang="0">
                  <a:pos x="339" y="155"/>
                </a:cxn>
                <a:cxn ang="0">
                  <a:pos x="264" y="164"/>
                </a:cxn>
                <a:cxn ang="0">
                  <a:pos x="196" y="184"/>
                </a:cxn>
                <a:cxn ang="0">
                  <a:pos x="120" y="219"/>
                </a:cxn>
                <a:cxn ang="0">
                  <a:pos x="470" y="474"/>
                </a:cxn>
                <a:cxn ang="0">
                  <a:pos x="347" y="486"/>
                </a:cxn>
                <a:cxn ang="0">
                  <a:pos x="293" y="503"/>
                </a:cxn>
                <a:cxn ang="0">
                  <a:pos x="259" y="525"/>
                </a:cxn>
                <a:cxn ang="0">
                  <a:pos x="234" y="556"/>
                </a:cxn>
                <a:cxn ang="0">
                  <a:pos x="223" y="598"/>
                </a:cxn>
                <a:cxn ang="0">
                  <a:pos x="226" y="643"/>
                </a:cxn>
                <a:cxn ang="0">
                  <a:pos x="245" y="680"/>
                </a:cxn>
                <a:cxn ang="0">
                  <a:pos x="281" y="706"/>
                </a:cxn>
                <a:cxn ang="0">
                  <a:pos x="338" y="719"/>
                </a:cxn>
                <a:cxn ang="0">
                  <a:pos x="406" y="714"/>
                </a:cxn>
                <a:cxn ang="0">
                  <a:pos x="466" y="692"/>
                </a:cxn>
                <a:cxn ang="0">
                  <a:pos x="496" y="669"/>
                </a:cxn>
                <a:cxn ang="0">
                  <a:pos x="520" y="637"/>
                </a:cxn>
                <a:cxn ang="0">
                  <a:pos x="540" y="596"/>
                </a:cxn>
                <a:cxn ang="0">
                  <a:pos x="551" y="543"/>
                </a:cxn>
                <a:cxn ang="0">
                  <a:pos x="554" y="474"/>
                </a:cxn>
              </a:cxnLst>
              <a:rect l="0" t="0" r="r" b="b"/>
              <a:pathLst>
                <a:path w="773" h="869">
                  <a:moveTo>
                    <a:pt x="100" y="55"/>
                  </a:moveTo>
                  <a:lnTo>
                    <a:pt x="118" y="48"/>
                  </a:lnTo>
                  <a:lnTo>
                    <a:pt x="137" y="42"/>
                  </a:lnTo>
                  <a:lnTo>
                    <a:pt x="155" y="36"/>
                  </a:lnTo>
                  <a:lnTo>
                    <a:pt x="174" y="30"/>
                  </a:lnTo>
                  <a:lnTo>
                    <a:pt x="192" y="25"/>
                  </a:lnTo>
                  <a:lnTo>
                    <a:pt x="211" y="20"/>
                  </a:lnTo>
                  <a:lnTo>
                    <a:pt x="229" y="17"/>
                  </a:lnTo>
                  <a:lnTo>
                    <a:pt x="247" y="13"/>
                  </a:lnTo>
                  <a:lnTo>
                    <a:pt x="285" y="7"/>
                  </a:lnTo>
                  <a:lnTo>
                    <a:pt x="323" y="3"/>
                  </a:lnTo>
                  <a:lnTo>
                    <a:pt x="363" y="1"/>
                  </a:lnTo>
                  <a:lnTo>
                    <a:pt x="404" y="0"/>
                  </a:lnTo>
                  <a:lnTo>
                    <a:pt x="435" y="1"/>
                  </a:lnTo>
                  <a:lnTo>
                    <a:pt x="465" y="2"/>
                  </a:lnTo>
                  <a:lnTo>
                    <a:pt x="492" y="5"/>
                  </a:lnTo>
                  <a:lnTo>
                    <a:pt x="517" y="10"/>
                  </a:lnTo>
                  <a:lnTo>
                    <a:pt x="542" y="14"/>
                  </a:lnTo>
                  <a:lnTo>
                    <a:pt x="563" y="19"/>
                  </a:lnTo>
                  <a:lnTo>
                    <a:pt x="585" y="26"/>
                  </a:lnTo>
                  <a:lnTo>
                    <a:pt x="604" y="33"/>
                  </a:lnTo>
                  <a:lnTo>
                    <a:pt x="623" y="41"/>
                  </a:lnTo>
                  <a:lnTo>
                    <a:pt x="639" y="50"/>
                  </a:lnTo>
                  <a:lnTo>
                    <a:pt x="655" y="59"/>
                  </a:lnTo>
                  <a:lnTo>
                    <a:pt x="669" y="70"/>
                  </a:lnTo>
                  <a:lnTo>
                    <a:pt x="682" y="80"/>
                  </a:lnTo>
                  <a:lnTo>
                    <a:pt x="695" y="91"/>
                  </a:lnTo>
                  <a:lnTo>
                    <a:pt x="705" y="103"/>
                  </a:lnTo>
                  <a:lnTo>
                    <a:pt x="715" y="115"/>
                  </a:lnTo>
                  <a:lnTo>
                    <a:pt x="723" y="127"/>
                  </a:lnTo>
                  <a:lnTo>
                    <a:pt x="732" y="140"/>
                  </a:lnTo>
                  <a:lnTo>
                    <a:pt x="739" y="153"/>
                  </a:lnTo>
                  <a:lnTo>
                    <a:pt x="745" y="166"/>
                  </a:lnTo>
                  <a:lnTo>
                    <a:pt x="750" y="179"/>
                  </a:lnTo>
                  <a:lnTo>
                    <a:pt x="755" y="193"/>
                  </a:lnTo>
                  <a:lnTo>
                    <a:pt x="759" y="206"/>
                  </a:lnTo>
                  <a:lnTo>
                    <a:pt x="762" y="220"/>
                  </a:lnTo>
                  <a:lnTo>
                    <a:pt x="767" y="248"/>
                  </a:lnTo>
                  <a:lnTo>
                    <a:pt x="770" y="274"/>
                  </a:lnTo>
                  <a:lnTo>
                    <a:pt x="772" y="300"/>
                  </a:lnTo>
                  <a:lnTo>
                    <a:pt x="773" y="325"/>
                  </a:lnTo>
                  <a:lnTo>
                    <a:pt x="773" y="856"/>
                  </a:lnTo>
                  <a:lnTo>
                    <a:pt x="559" y="856"/>
                  </a:lnTo>
                  <a:lnTo>
                    <a:pt x="559" y="732"/>
                  </a:lnTo>
                  <a:lnTo>
                    <a:pt x="556" y="732"/>
                  </a:lnTo>
                  <a:lnTo>
                    <a:pt x="547" y="749"/>
                  </a:lnTo>
                  <a:lnTo>
                    <a:pt x="534" y="768"/>
                  </a:lnTo>
                  <a:lnTo>
                    <a:pt x="524" y="780"/>
                  </a:lnTo>
                  <a:lnTo>
                    <a:pt x="513" y="791"/>
                  </a:lnTo>
                  <a:lnTo>
                    <a:pt x="501" y="803"/>
                  </a:lnTo>
                  <a:lnTo>
                    <a:pt x="487" y="814"/>
                  </a:lnTo>
                  <a:lnTo>
                    <a:pt x="471" y="825"/>
                  </a:lnTo>
                  <a:lnTo>
                    <a:pt x="453" y="835"/>
                  </a:lnTo>
                  <a:lnTo>
                    <a:pt x="433" y="844"/>
                  </a:lnTo>
                  <a:lnTo>
                    <a:pt x="411" y="853"/>
                  </a:lnTo>
                  <a:lnTo>
                    <a:pt x="398" y="856"/>
                  </a:lnTo>
                  <a:lnTo>
                    <a:pt x="386" y="860"/>
                  </a:lnTo>
                  <a:lnTo>
                    <a:pt x="373" y="862"/>
                  </a:lnTo>
                  <a:lnTo>
                    <a:pt x="358" y="864"/>
                  </a:lnTo>
                  <a:lnTo>
                    <a:pt x="344" y="866"/>
                  </a:lnTo>
                  <a:lnTo>
                    <a:pt x="328" y="868"/>
                  </a:lnTo>
                  <a:lnTo>
                    <a:pt x="312" y="868"/>
                  </a:lnTo>
                  <a:lnTo>
                    <a:pt x="296" y="869"/>
                  </a:lnTo>
                  <a:lnTo>
                    <a:pt x="276" y="868"/>
                  </a:lnTo>
                  <a:lnTo>
                    <a:pt x="258" y="867"/>
                  </a:lnTo>
                  <a:lnTo>
                    <a:pt x="240" y="866"/>
                  </a:lnTo>
                  <a:lnTo>
                    <a:pt x="223" y="863"/>
                  </a:lnTo>
                  <a:lnTo>
                    <a:pt x="206" y="860"/>
                  </a:lnTo>
                  <a:lnTo>
                    <a:pt x="190" y="857"/>
                  </a:lnTo>
                  <a:lnTo>
                    <a:pt x="176" y="853"/>
                  </a:lnTo>
                  <a:lnTo>
                    <a:pt x="161" y="847"/>
                  </a:lnTo>
                  <a:lnTo>
                    <a:pt x="147" y="842"/>
                  </a:lnTo>
                  <a:lnTo>
                    <a:pt x="134" y="836"/>
                  </a:lnTo>
                  <a:lnTo>
                    <a:pt x="121" y="830"/>
                  </a:lnTo>
                  <a:lnTo>
                    <a:pt x="110" y="822"/>
                  </a:lnTo>
                  <a:lnTo>
                    <a:pt x="99" y="815"/>
                  </a:lnTo>
                  <a:lnTo>
                    <a:pt x="89" y="807"/>
                  </a:lnTo>
                  <a:lnTo>
                    <a:pt x="78" y="799"/>
                  </a:lnTo>
                  <a:lnTo>
                    <a:pt x="69" y="790"/>
                  </a:lnTo>
                  <a:lnTo>
                    <a:pt x="61" y="781"/>
                  </a:lnTo>
                  <a:lnTo>
                    <a:pt x="53" y="772"/>
                  </a:lnTo>
                  <a:lnTo>
                    <a:pt x="45" y="761"/>
                  </a:lnTo>
                  <a:lnTo>
                    <a:pt x="38" y="751"/>
                  </a:lnTo>
                  <a:lnTo>
                    <a:pt x="32" y="740"/>
                  </a:lnTo>
                  <a:lnTo>
                    <a:pt x="27" y="730"/>
                  </a:lnTo>
                  <a:lnTo>
                    <a:pt x="22" y="719"/>
                  </a:lnTo>
                  <a:lnTo>
                    <a:pt x="17" y="708"/>
                  </a:lnTo>
                  <a:lnTo>
                    <a:pt x="13" y="697"/>
                  </a:lnTo>
                  <a:lnTo>
                    <a:pt x="10" y="684"/>
                  </a:lnTo>
                  <a:lnTo>
                    <a:pt x="6" y="673"/>
                  </a:lnTo>
                  <a:lnTo>
                    <a:pt x="4" y="660"/>
                  </a:lnTo>
                  <a:lnTo>
                    <a:pt x="2" y="649"/>
                  </a:lnTo>
                  <a:lnTo>
                    <a:pt x="1" y="636"/>
                  </a:lnTo>
                  <a:lnTo>
                    <a:pt x="0" y="624"/>
                  </a:lnTo>
                  <a:lnTo>
                    <a:pt x="0" y="611"/>
                  </a:lnTo>
                  <a:lnTo>
                    <a:pt x="1" y="590"/>
                  </a:lnTo>
                  <a:lnTo>
                    <a:pt x="3" y="567"/>
                  </a:lnTo>
                  <a:lnTo>
                    <a:pt x="5" y="555"/>
                  </a:lnTo>
                  <a:lnTo>
                    <a:pt x="9" y="544"/>
                  </a:lnTo>
                  <a:lnTo>
                    <a:pt x="12" y="531"/>
                  </a:lnTo>
                  <a:lnTo>
                    <a:pt x="16" y="520"/>
                  </a:lnTo>
                  <a:lnTo>
                    <a:pt x="20" y="509"/>
                  </a:lnTo>
                  <a:lnTo>
                    <a:pt x="25" y="496"/>
                  </a:lnTo>
                  <a:lnTo>
                    <a:pt x="31" y="485"/>
                  </a:lnTo>
                  <a:lnTo>
                    <a:pt x="38" y="473"/>
                  </a:lnTo>
                  <a:lnTo>
                    <a:pt x="45" y="462"/>
                  </a:lnTo>
                  <a:lnTo>
                    <a:pt x="54" y="451"/>
                  </a:lnTo>
                  <a:lnTo>
                    <a:pt x="64" y="440"/>
                  </a:lnTo>
                  <a:lnTo>
                    <a:pt x="74" y="430"/>
                  </a:lnTo>
                  <a:lnTo>
                    <a:pt x="85" y="419"/>
                  </a:lnTo>
                  <a:lnTo>
                    <a:pt x="99" y="410"/>
                  </a:lnTo>
                  <a:lnTo>
                    <a:pt x="112" y="400"/>
                  </a:lnTo>
                  <a:lnTo>
                    <a:pt x="127" y="391"/>
                  </a:lnTo>
                  <a:lnTo>
                    <a:pt x="143" y="383"/>
                  </a:lnTo>
                  <a:lnTo>
                    <a:pt x="160" y="375"/>
                  </a:lnTo>
                  <a:lnTo>
                    <a:pt x="180" y="368"/>
                  </a:lnTo>
                  <a:lnTo>
                    <a:pt x="199" y="361"/>
                  </a:lnTo>
                  <a:lnTo>
                    <a:pt x="221" y="355"/>
                  </a:lnTo>
                  <a:lnTo>
                    <a:pt x="243" y="350"/>
                  </a:lnTo>
                  <a:lnTo>
                    <a:pt x="268" y="345"/>
                  </a:lnTo>
                  <a:lnTo>
                    <a:pt x="294" y="341"/>
                  </a:lnTo>
                  <a:lnTo>
                    <a:pt x="321" y="338"/>
                  </a:lnTo>
                  <a:lnTo>
                    <a:pt x="350" y="336"/>
                  </a:lnTo>
                  <a:lnTo>
                    <a:pt x="381" y="334"/>
                  </a:lnTo>
                  <a:lnTo>
                    <a:pt x="413" y="334"/>
                  </a:lnTo>
                  <a:lnTo>
                    <a:pt x="443" y="334"/>
                  </a:lnTo>
                  <a:lnTo>
                    <a:pt x="474" y="335"/>
                  </a:lnTo>
                  <a:lnTo>
                    <a:pt x="505" y="335"/>
                  </a:lnTo>
                  <a:lnTo>
                    <a:pt x="535" y="335"/>
                  </a:lnTo>
                  <a:lnTo>
                    <a:pt x="554" y="335"/>
                  </a:lnTo>
                  <a:lnTo>
                    <a:pt x="554" y="300"/>
                  </a:lnTo>
                  <a:lnTo>
                    <a:pt x="553" y="283"/>
                  </a:lnTo>
                  <a:lnTo>
                    <a:pt x="550" y="267"/>
                  </a:lnTo>
                  <a:lnTo>
                    <a:pt x="545" y="252"/>
                  </a:lnTo>
                  <a:lnTo>
                    <a:pt x="539" y="238"/>
                  </a:lnTo>
                  <a:lnTo>
                    <a:pt x="531" y="225"/>
                  </a:lnTo>
                  <a:lnTo>
                    <a:pt x="521" y="213"/>
                  </a:lnTo>
                  <a:lnTo>
                    <a:pt x="510" y="202"/>
                  </a:lnTo>
                  <a:lnTo>
                    <a:pt x="498" y="193"/>
                  </a:lnTo>
                  <a:lnTo>
                    <a:pt x="484" y="184"/>
                  </a:lnTo>
                  <a:lnTo>
                    <a:pt x="469" y="176"/>
                  </a:lnTo>
                  <a:lnTo>
                    <a:pt x="454" y="170"/>
                  </a:lnTo>
                  <a:lnTo>
                    <a:pt x="437" y="164"/>
                  </a:lnTo>
                  <a:lnTo>
                    <a:pt x="421" y="160"/>
                  </a:lnTo>
                  <a:lnTo>
                    <a:pt x="403" y="157"/>
                  </a:lnTo>
                  <a:lnTo>
                    <a:pt x="385" y="155"/>
                  </a:lnTo>
                  <a:lnTo>
                    <a:pt x="366" y="155"/>
                  </a:lnTo>
                  <a:lnTo>
                    <a:pt x="339" y="155"/>
                  </a:lnTo>
                  <a:lnTo>
                    <a:pt x="310" y="157"/>
                  </a:lnTo>
                  <a:lnTo>
                    <a:pt x="295" y="159"/>
                  </a:lnTo>
                  <a:lnTo>
                    <a:pt x="279" y="162"/>
                  </a:lnTo>
                  <a:lnTo>
                    <a:pt x="264" y="164"/>
                  </a:lnTo>
                  <a:lnTo>
                    <a:pt x="247" y="169"/>
                  </a:lnTo>
                  <a:lnTo>
                    <a:pt x="231" y="173"/>
                  </a:lnTo>
                  <a:lnTo>
                    <a:pt x="214" y="178"/>
                  </a:lnTo>
                  <a:lnTo>
                    <a:pt x="196" y="184"/>
                  </a:lnTo>
                  <a:lnTo>
                    <a:pt x="178" y="191"/>
                  </a:lnTo>
                  <a:lnTo>
                    <a:pt x="159" y="200"/>
                  </a:lnTo>
                  <a:lnTo>
                    <a:pt x="140" y="208"/>
                  </a:lnTo>
                  <a:lnTo>
                    <a:pt x="120" y="219"/>
                  </a:lnTo>
                  <a:lnTo>
                    <a:pt x="100" y="230"/>
                  </a:lnTo>
                  <a:lnTo>
                    <a:pt x="100" y="55"/>
                  </a:lnTo>
                  <a:close/>
                  <a:moveTo>
                    <a:pt x="517" y="474"/>
                  </a:moveTo>
                  <a:lnTo>
                    <a:pt x="470" y="474"/>
                  </a:lnTo>
                  <a:lnTo>
                    <a:pt x="420" y="476"/>
                  </a:lnTo>
                  <a:lnTo>
                    <a:pt x="395" y="478"/>
                  </a:lnTo>
                  <a:lnTo>
                    <a:pt x="371" y="482"/>
                  </a:lnTo>
                  <a:lnTo>
                    <a:pt x="347" y="486"/>
                  </a:lnTo>
                  <a:lnTo>
                    <a:pt x="324" y="492"/>
                  </a:lnTo>
                  <a:lnTo>
                    <a:pt x="313" y="495"/>
                  </a:lnTo>
                  <a:lnTo>
                    <a:pt x="303" y="499"/>
                  </a:lnTo>
                  <a:lnTo>
                    <a:pt x="293" y="503"/>
                  </a:lnTo>
                  <a:lnTo>
                    <a:pt x="283" y="508"/>
                  </a:lnTo>
                  <a:lnTo>
                    <a:pt x="274" y="513"/>
                  </a:lnTo>
                  <a:lnTo>
                    <a:pt x="266" y="519"/>
                  </a:lnTo>
                  <a:lnTo>
                    <a:pt x="259" y="525"/>
                  </a:lnTo>
                  <a:lnTo>
                    <a:pt x="252" y="532"/>
                  </a:lnTo>
                  <a:lnTo>
                    <a:pt x="244" y="540"/>
                  </a:lnTo>
                  <a:lnTo>
                    <a:pt x="239" y="548"/>
                  </a:lnTo>
                  <a:lnTo>
                    <a:pt x="234" y="556"/>
                  </a:lnTo>
                  <a:lnTo>
                    <a:pt x="230" y="566"/>
                  </a:lnTo>
                  <a:lnTo>
                    <a:pt x="226" y="576"/>
                  </a:lnTo>
                  <a:lnTo>
                    <a:pt x="224" y="587"/>
                  </a:lnTo>
                  <a:lnTo>
                    <a:pt x="223" y="598"/>
                  </a:lnTo>
                  <a:lnTo>
                    <a:pt x="222" y="610"/>
                  </a:lnTo>
                  <a:lnTo>
                    <a:pt x="222" y="622"/>
                  </a:lnTo>
                  <a:lnTo>
                    <a:pt x="224" y="632"/>
                  </a:lnTo>
                  <a:lnTo>
                    <a:pt x="226" y="643"/>
                  </a:lnTo>
                  <a:lnTo>
                    <a:pt x="229" y="653"/>
                  </a:lnTo>
                  <a:lnTo>
                    <a:pt x="233" y="662"/>
                  </a:lnTo>
                  <a:lnTo>
                    <a:pt x="238" y="672"/>
                  </a:lnTo>
                  <a:lnTo>
                    <a:pt x="245" y="680"/>
                  </a:lnTo>
                  <a:lnTo>
                    <a:pt x="253" y="687"/>
                  </a:lnTo>
                  <a:lnTo>
                    <a:pt x="261" y="695"/>
                  </a:lnTo>
                  <a:lnTo>
                    <a:pt x="271" y="701"/>
                  </a:lnTo>
                  <a:lnTo>
                    <a:pt x="281" y="706"/>
                  </a:lnTo>
                  <a:lnTo>
                    <a:pt x="294" y="710"/>
                  </a:lnTo>
                  <a:lnTo>
                    <a:pt x="307" y="714"/>
                  </a:lnTo>
                  <a:lnTo>
                    <a:pt x="321" y="717"/>
                  </a:lnTo>
                  <a:lnTo>
                    <a:pt x="338" y="719"/>
                  </a:lnTo>
                  <a:lnTo>
                    <a:pt x="355" y="720"/>
                  </a:lnTo>
                  <a:lnTo>
                    <a:pt x="373" y="719"/>
                  </a:lnTo>
                  <a:lnTo>
                    <a:pt x="389" y="717"/>
                  </a:lnTo>
                  <a:lnTo>
                    <a:pt x="406" y="714"/>
                  </a:lnTo>
                  <a:lnTo>
                    <a:pt x="424" y="710"/>
                  </a:lnTo>
                  <a:lnTo>
                    <a:pt x="441" y="704"/>
                  </a:lnTo>
                  <a:lnTo>
                    <a:pt x="458" y="697"/>
                  </a:lnTo>
                  <a:lnTo>
                    <a:pt x="466" y="692"/>
                  </a:lnTo>
                  <a:lnTo>
                    <a:pt x="473" y="686"/>
                  </a:lnTo>
                  <a:lnTo>
                    <a:pt x="481" y="681"/>
                  </a:lnTo>
                  <a:lnTo>
                    <a:pt x="488" y="675"/>
                  </a:lnTo>
                  <a:lnTo>
                    <a:pt x="496" y="669"/>
                  </a:lnTo>
                  <a:lnTo>
                    <a:pt x="502" y="661"/>
                  </a:lnTo>
                  <a:lnTo>
                    <a:pt x="509" y="654"/>
                  </a:lnTo>
                  <a:lnTo>
                    <a:pt x="515" y="646"/>
                  </a:lnTo>
                  <a:lnTo>
                    <a:pt x="520" y="637"/>
                  </a:lnTo>
                  <a:lnTo>
                    <a:pt x="526" y="628"/>
                  </a:lnTo>
                  <a:lnTo>
                    <a:pt x="531" y="618"/>
                  </a:lnTo>
                  <a:lnTo>
                    <a:pt x="536" y="607"/>
                  </a:lnTo>
                  <a:lnTo>
                    <a:pt x="540" y="596"/>
                  </a:lnTo>
                  <a:lnTo>
                    <a:pt x="544" y="583"/>
                  </a:lnTo>
                  <a:lnTo>
                    <a:pt x="547" y="571"/>
                  </a:lnTo>
                  <a:lnTo>
                    <a:pt x="549" y="556"/>
                  </a:lnTo>
                  <a:lnTo>
                    <a:pt x="551" y="543"/>
                  </a:lnTo>
                  <a:lnTo>
                    <a:pt x="553" y="527"/>
                  </a:lnTo>
                  <a:lnTo>
                    <a:pt x="554" y="512"/>
                  </a:lnTo>
                  <a:lnTo>
                    <a:pt x="554" y="495"/>
                  </a:lnTo>
                  <a:lnTo>
                    <a:pt x="554" y="474"/>
                  </a:lnTo>
                  <a:lnTo>
                    <a:pt x="517" y="474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2" name="Freeform 13"/>
            <p:cNvSpPr>
              <a:spLocks/>
            </p:cNvSpPr>
            <p:nvPr/>
          </p:nvSpPr>
          <p:spPr bwMode="auto">
            <a:xfrm>
              <a:off x="776" y="247"/>
              <a:ext cx="67" cy="76"/>
            </a:xfrm>
            <a:custGeom>
              <a:avLst/>
              <a:gdLst/>
              <a:ahLst/>
              <a:cxnLst>
                <a:cxn ang="0">
                  <a:pos x="228" y="0"/>
                </a:cxn>
                <a:cxn ang="0">
                  <a:pos x="228" y="487"/>
                </a:cxn>
                <a:cxn ang="0">
                  <a:pos x="233" y="487"/>
                </a:cxn>
                <a:cxn ang="0">
                  <a:pos x="639" y="0"/>
                </a:cxn>
                <a:cxn ang="0">
                  <a:pos x="910" y="0"/>
                </a:cxn>
                <a:cxn ang="0">
                  <a:pos x="441" y="516"/>
                </a:cxn>
                <a:cxn ang="0">
                  <a:pos x="939" y="1139"/>
                </a:cxn>
                <a:cxn ang="0">
                  <a:pos x="651" y="1139"/>
                </a:cxn>
                <a:cxn ang="0">
                  <a:pos x="233" y="573"/>
                </a:cxn>
                <a:cxn ang="0">
                  <a:pos x="228" y="573"/>
                </a:cxn>
                <a:cxn ang="0">
                  <a:pos x="228" y="1139"/>
                </a:cxn>
                <a:cxn ang="0">
                  <a:pos x="0" y="1139"/>
                </a:cxn>
                <a:cxn ang="0">
                  <a:pos x="0" y="0"/>
                </a:cxn>
                <a:cxn ang="0">
                  <a:pos x="228" y="0"/>
                </a:cxn>
              </a:cxnLst>
              <a:rect l="0" t="0" r="r" b="b"/>
              <a:pathLst>
                <a:path w="939" h="1139">
                  <a:moveTo>
                    <a:pt x="228" y="0"/>
                  </a:moveTo>
                  <a:lnTo>
                    <a:pt x="228" y="487"/>
                  </a:lnTo>
                  <a:lnTo>
                    <a:pt x="233" y="487"/>
                  </a:lnTo>
                  <a:lnTo>
                    <a:pt x="639" y="0"/>
                  </a:lnTo>
                  <a:lnTo>
                    <a:pt x="910" y="0"/>
                  </a:lnTo>
                  <a:lnTo>
                    <a:pt x="441" y="516"/>
                  </a:lnTo>
                  <a:lnTo>
                    <a:pt x="939" y="1139"/>
                  </a:lnTo>
                  <a:lnTo>
                    <a:pt x="651" y="1139"/>
                  </a:lnTo>
                  <a:lnTo>
                    <a:pt x="233" y="573"/>
                  </a:lnTo>
                  <a:lnTo>
                    <a:pt x="228" y="573"/>
                  </a:lnTo>
                  <a:lnTo>
                    <a:pt x="228" y="1139"/>
                  </a:lnTo>
                  <a:lnTo>
                    <a:pt x="0" y="1139"/>
                  </a:lnTo>
                  <a:lnTo>
                    <a:pt x="0" y="0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3" name="Freeform 14"/>
            <p:cNvSpPr>
              <a:spLocks noEditPoints="1"/>
            </p:cNvSpPr>
            <p:nvPr/>
          </p:nvSpPr>
          <p:spPr bwMode="auto">
            <a:xfrm>
              <a:off x="846" y="266"/>
              <a:ext cx="55" cy="58"/>
            </a:xfrm>
            <a:custGeom>
              <a:avLst/>
              <a:gdLst/>
              <a:ahLst/>
              <a:cxnLst>
                <a:cxn ang="0">
                  <a:pos x="155" y="36"/>
                </a:cxn>
                <a:cxn ang="0">
                  <a:pos x="229" y="17"/>
                </a:cxn>
                <a:cxn ang="0">
                  <a:pos x="363" y="1"/>
                </a:cxn>
                <a:cxn ang="0">
                  <a:pos x="491" y="5"/>
                </a:cxn>
                <a:cxn ang="0">
                  <a:pos x="585" y="26"/>
                </a:cxn>
                <a:cxn ang="0">
                  <a:pos x="654" y="59"/>
                </a:cxn>
                <a:cxn ang="0">
                  <a:pos x="705" y="103"/>
                </a:cxn>
                <a:cxn ang="0">
                  <a:pos x="738" y="153"/>
                </a:cxn>
                <a:cxn ang="0">
                  <a:pos x="758" y="206"/>
                </a:cxn>
                <a:cxn ang="0">
                  <a:pos x="771" y="300"/>
                </a:cxn>
                <a:cxn ang="0">
                  <a:pos x="558" y="732"/>
                </a:cxn>
                <a:cxn ang="0">
                  <a:pos x="524" y="780"/>
                </a:cxn>
                <a:cxn ang="0">
                  <a:pos x="471" y="825"/>
                </a:cxn>
                <a:cxn ang="0">
                  <a:pos x="398" y="856"/>
                </a:cxn>
                <a:cxn ang="0">
                  <a:pos x="343" y="866"/>
                </a:cxn>
                <a:cxn ang="0">
                  <a:pos x="276" y="868"/>
                </a:cxn>
                <a:cxn ang="0">
                  <a:pos x="206" y="860"/>
                </a:cxn>
                <a:cxn ang="0">
                  <a:pos x="147" y="842"/>
                </a:cxn>
                <a:cxn ang="0">
                  <a:pos x="99" y="815"/>
                </a:cxn>
                <a:cxn ang="0">
                  <a:pos x="61" y="781"/>
                </a:cxn>
                <a:cxn ang="0">
                  <a:pos x="32" y="740"/>
                </a:cxn>
                <a:cxn ang="0">
                  <a:pos x="12" y="697"/>
                </a:cxn>
                <a:cxn ang="0">
                  <a:pos x="2" y="649"/>
                </a:cxn>
                <a:cxn ang="0">
                  <a:pos x="1" y="590"/>
                </a:cxn>
                <a:cxn ang="0">
                  <a:pos x="11" y="531"/>
                </a:cxn>
                <a:cxn ang="0">
                  <a:pos x="31" y="485"/>
                </a:cxn>
                <a:cxn ang="0">
                  <a:pos x="64" y="440"/>
                </a:cxn>
                <a:cxn ang="0">
                  <a:pos x="112" y="400"/>
                </a:cxn>
                <a:cxn ang="0">
                  <a:pos x="179" y="368"/>
                </a:cxn>
                <a:cxn ang="0">
                  <a:pos x="268" y="345"/>
                </a:cxn>
                <a:cxn ang="0">
                  <a:pos x="381" y="334"/>
                </a:cxn>
                <a:cxn ang="0">
                  <a:pos x="504" y="335"/>
                </a:cxn>
                <a:cxn ang="0">
                  <a:pos x="553" y="283"/>
                </a:cxn>
                <a:cxn ang="0">
                  <a:pos x="530" y="225"/>
                </a:cxn>
                <a:cxn ang="0">
                  <a:pos x="483" y="184"/>
                </a:cxn>
                <a:cxn ang="0">
                  <a:pos x="421" y="160"/>
                </a:cxn>
                <a:cxn ang="0">
                  <a:pos x="338" y="155"/>
                </a:cxn>
                <a:cxn ang="0">
                  <a:pos x="264" y="164"/>
                </a:cxn>
                <a:cxn ang="0">
                  <a:pos x="196" y="184"/>
                </a:cxn>
                <a:cxn ang="0">
                  <a:pos x="120" y="219"/>
                </a:cxn>
                <a:cxn ang="0">
                  <a:pos x="470" y="474"/>
                </a:cxn>
                <a:cxn ang="0">
                  <a:pos x="347" y="486"/>
                </a:cxn>
                <a:cxn ang="0">
                  <a:pos x="292" y="503"/>
                </a:cxn>
                <a:cxn ang="0">
                  <a:pos x="257" y="525"/>
                </a:cxn>
                <a:cxn ang="0">
                  <a:pos x="234" y="556"/>
                </a:cxn>
                <a:cxn ang="0">
                  <a:pos x="222" y="598"/>
                </a:cxn>
                <a:cxn ang="0">
                  <a:pos x="226" y="643"/>
                </a:cxn>
                <a:cxn ang="0">
                  <a:pos x="244" y="680"/>
                </a:cxn>
                <a:cxn ang="0">
                  <a:pos x="281" y="706"/>
                </a:cxn>
                <a:cxn ang="0">
                  <a:pos x="337" y="719"/>
                </a:cxn>
                <a:cxn ang="0">
                  <a:pos x="406" y="714"/>
                </a:cxn>
                <a:cxn ang="0">
                  <a:pos x="465" y="692"/>
                </a:cxn>
                <a:cxn ang="0">
                  <a:pos x="495" y="669"/>
                </a:cxn>
                <a:cxn ang="0">
                  <a:pos x="520" y="637"/>
                </a:cxn>
                <a:cxn ang="0">
                  <a:pos x="539" y="596"/>
                </a:cxn>
                <a:cxn ang="0">
                  <a:pos x="551" y="543"/>
                </a:cxn>
                <a:cxn ang="0">
                  <a:pos x="554" y="474"/>
                </a:cxn>
              </a:cxnLst>
              <a:rect l="0" t="0" r="r" b="b"/>
              <a:pathLst>
                <a:path w="772" h="869">
                  <a:moveTo>
                    <a:pt x="100" y="55"/>
                  </a:moveTo>
                  <a:lnTo>
                    <a:pt x="118" y="48"/>
                  </a:lnTo>
                  <a:lnTo>
                    <a:pt x="136" y="42"/>
                  </a:lnTo>
                  <a:lnTo>
                    <a:pt x="155" y="36"/>
                  </a:lnTo>
                  <a:lnTo>
                    <a:pt x="173" y="30"/>
                  </a:lnTo>
                  <a:lnTo>
                    <a:pt x="192" y="25"/>
                  </a:lnTo>
                  <a:lnTo>
                    <a:pt x="210" y="20"/>
                  </a:lnTo>
                  <a:lnTo>
                    <a:pt x="229" y="17"/>
                  </a:lnTo>
                  <a:lnTo>
                    <a:pt x="247" y="13"/>
                  </a:lnTo>
                  <a:lnTo>
                    <a:pt x="285" y="7"/>
                  </a:lnTo>
                  <a:lnTo>
                    <a:pt x="323" y="3"/>
                  </a:lnTo>
                  <a:lnTo>
                    <a:pt x="363" y="1"/>
                  </a:lnTo>
                  <a:lnTo>
                    <a:pt x="404" y="0"/>
                  </a:lnTo>
                  <a:lnTo>
                    <a:pt x="435" y="1"/>
                  </a:lnTo>
                  <a:lnTo>
                    <a:pt x="464" y="2"/>
                  </a:lnTo>
                  <a:lnTo>
                    <a:pt x="491" y="5"/>
                  </a:lnTo>
                  <a:lnTo>
                    <a:pt x="517" y="10"/>
                  </a:lnTo>
                  <a:lnTo>
                    <a:pt x="541" y="14"/>
                  </a:lnTo>
                  <a:lnTo>
                    <a:pt x="563" y="19"/>
                  </a:lnTo>
                  <a:lnTo>
                    <a:pt x="585" y="26"/>
                  </a:lnTo>
                  <a:lnTo>
                    <a:pt x="604" y="33"/>
                  </a:lnTo>
                  <a:lnTo>
                    <a:pt x="623" y="41"/>
                  </a:lnTo>
                  <a:lnTo>
                    <a:pt x="639" y="50"/>
                  </a:lnTo>
                  <a:lnTo>
                    <a:pt x="654" y="59"/>
                  </a:lnTo>
                  <a:lnTo>
                    <a:pt x="669" y="70"/>
                  </a:lnTo>
                  <a:lnTo>
                    <a:pt x="682" y="80"/>
                  </a:lnTo>
                  <a:lnTo>
                    <a:pt x="693" y="91"/>
                  </a:lnTo>
                  <a:lnTo>
                    <a:pt x="705" y="103"/>
                  </a:lnTo>
                  <a:lnTo>
                    <a:pt x="715" y="115"/>
                  </a:lnTo>
                  <a:lnTo>
                    <a:pt x="723" y="127"/>
                  </a:lnTo>
                  <a:lnTo>
                    <a:pt x="731" y="140"/>
                  </a:lnTo>
                  <a:lnTo>
                    <a:pt x="738" y="153"/>
                  </a:lnTo>
                  <a:lnTo>
                    <a:pt x="745" y="166"/>
                  </a:lnTo>
                  <a:lnTo>
                    <a:pt x="750" y="179"/>
                  </a:lnTo>
                  <a:lnTo>
                    <a:pt x="755" y="193"/>
                  </a:lnTo>
                  <a:lnTo>
                    <a:pt x="758" y="206"/>
                  </a:lnTo>
                  <a:lnTo>
                    <a:pt x="762" y="220"/>
                  </a:lnTo>
                  <a:lnTo>
                    <a:pt x="767" y="248"/>
                  </a:lnTo>
                  <a:lnTo>
                    <a:pt x="770" y="274"/>
                  </a:lnTo>
                  <a:lnTo>
                    <a:pt x="771" y="300"/>
                  </a:lnTo>
                  <a:lnTo>
                    <a:pt x="772" y="325"/>
                  </a:lnTo>
                  <a:lnTo>
                    <a:pt x="772" y="856"/>
                  </a:lnTo>
                  <a:lnTo>
                    <a:pt x="558" y="856"/>
                  </a:lnTo>
                  <a:lnTo>
                    <a:pt x="558" y="732"/>
                  </a:lnTo>
                  <a:lnTo>
                    <a:pt x="555" y="732"/>
                  </a:lnTo>
                  <a:lnTo>
                    <a:pt x="547" y="749"/>
                  </a:lnTo>
                  <a:lnTo>
                    <a:pt x="532" y="768"/>
                  </a:lnTo>
                  <a:lnTo>
                    <a:pt x="524" y="780"/>
                  </a:lnTo>
                  <a:lnTo>
                    <a:pt x="513" y="791"/>
                  </a:lnTo>
                  <a:lnTo>
                    <a:pt x="501" y="803"/>
                  </a:lnTo>
                  <a:lnTo>
                    <a:pt x="486" y="814"/>
                  </a:lnTo>
                  <a:lnTo>
                    <a:pt x="471" y="825"/>
                  </a:lnTo>
                  <a:lnTo>
                    <a:pt x="452" y="835"/>
                  </a:lnTo>
                  <a:lnTo>
                    <a:pt x="432" y="844"/>
                  </a:lnTo>
                  <a:lnTo>
                    <a:pt x="410" y="853"/>
                  </a:lnTo>
                  <a:lnTo>
                    <a:pt x="398" y="856"/>
                  </a:lnTo>
                  <a:lnTo>
                    <a:pt x="385" y="860"/>
                  </a:lnTo>
                  <a:lnTo>
                    <a:pt x="371" y="862"/>
                  </a:lnTo>
                  <a:lnTo>
                    <a:pt x="358" y="864"/>
                  </a:lnTo>
                  <a:lnTo>
                    <a:pt x="343" y="866"/>
                  </a:lnTo>
                  <a:lnTo>
                    <a:pt x="328" y="868"/>
                  </a:lnTo>
                  <a:lnTo>
                    <a:pt x="312" y="868"/>
                  </a:lnTo>
                  <a:lnTo>
                    <a:pt x="295" y="869"/>
                  </a:lnTo>
                  <a:lnTo>
                    <a:pt x="276" y="868"/>
                  </a:lnTo>
                  <a:lnTo>
                    <a:pt x="257" y="867"/>
                  </a:lnTo>
                  <a:lnTo>
                    <a:pt x="239" y="866"/>
                  </a:lnTo>
                  <a:lnTo>
                    <a:pt x="223" y="863"/>
                  </a:lnTo>
                  <a:lnTo>
                    <a:pt x="206" y="860"/>
                  </a:lnTo>
                  <a:lnTo>
                    <a:pt x="190" y="857"/>
                  </a:lnTo>
                  <a:lnTo>
                    <a:pt x="174" y="853"/>
                  </a:lnTo>
                  <a:lnTo>
                    <a:pt x="160" y="847"/>
                  </a:lnTo>
                  <a:lnTo>
                    <a:pt x="147" y="842"/>
                  </a:lnTo>
                  <a:lnTo>
                    <a:pt x="133" y="836"/>
                  </a:lnTo>
                  <a:lnTo>
                    <a:pt x="121" y="830"/>
                  </a:lnTo>
                  <a:lnTo>
                    <a:pt x="110" y="822"/>
                  </a:lnTo>
                  <a:lnTo>
                    <a:pt x="99" y="815"/>
                  </a:lnTo>
                  <a:lnTo>
                    <a:pt x="88" y="807"/>
                  </a:lnTo>
                  <a:lnTo>
                    <a:pt x="78" y="799"/>
                  </a:lnTo>
                  <a:lnTo>
                    <a:pt x="69" y="790"/>
                  </a:lnTo>
                  <a:lnTo>
                    <a:pt x="61" y="781"/>
                  </a:lnTo>
                  <a:lnTo>
                    <a:pt x="52" y="772"/>
                  </a:lnTo>
                  <a:lnTo>
                    <a:pt x="45" y="761"/>
                  </a:lnTo>
                  <a:lnTo>
                    <a:pt x="38" y="751"/>
                  </a:lnTo>
                  <a:lnTo>
                    <a:pt x="32" y="740"/>
                  </a:lnTo>
                  <a:lnTo>
                    <a:pt x="26" y="730"/>
                  </a:lnTo>
                  <a:lnTo>
                    <a:pt x="22" y="719"/>
                  </a:lnTo>
                  <a:lnTo>
                    <a:pt x="16" y="708"/>
                  </a:lnTo>
                  <a:lnTo>
                    <a:pt x="12" y="697"/>
                  </a:lnTo>
                  <a:lnTo>
                    <a:pt x="9" y="684"/>
                  </a:lnTo>
                  <a:lnTo>
                    <a:pt x="6" y="673"/>
                  </a:lnTo>
                  <a:lnTo>
                    <a:pt x="4" y="660"/>
                  </a:lnTo>
                  <a:lnTo>
                    <a:pt x="2" y="649"/>
                  </a:lnTo>
                  <a:lnTo>
                    <a:pt x="1" y="636"/>
                  </a:lnTo>
                  <a:lnTo>
                    <a:pt x="0" y="624"/>
                  </a:lnTo>
                  <a:lnTo>
                    <a:pt x="0" y="611"/>
                  </a:lnTo>
                  <a:lnTo>
                    <a:pt x="1" y="590"/>
                  </a:lnTo>
                  <a:lnTo>
                    <a:pt x="3" y="567"/>
                  </a:lnTo>
                  <a:lnTo>
                    <a:pt x="5" y="555"/>
                  </a:lnTo>
                  <a:lnTo>
                    <a:pt x="8" y="544"/>
                  </a:lnTo>
                  <a:lnTo>
                    <a:pt x="11" y="531"/>
                  </a:lnTo>
                  <a:lnTo>
                    <a:pt x="14" y="520"/>
                  </a:lnTo>
                  <a:lnTo>
                    <a:pt x="20" y="509"/>
                  </a:lnTo>
                  <a:lnTo>
                    <a:pt x="25" y="496"/>
                  </a:lnTo>
                  <a:lnTo>
                    <a:pt x="31" y="485"/>
                  </a:lnTo>
                  <a:lnTo>
                    <a:pt x="37" y="473"/>
                  </a:lnTo>
                  <a:lnTo>
                    <a:pt x="45" y="462"/>
                  </a:lnTo>
                  <a:lnTo>
                    <a:pt x="53" y="451"/>
                  </a:lnTo>
                  <a:lnTo>
                    <a:pt x="64" y="440"/>
                  </a:lnTo>
                  <a:lnTo>
                    <a:pt x="74" y="430"/>
                  </a:lnTo>
                  <a:lnTo>
                    <a:pt x="85" y="419"/>
                  </a:lnTo>
                  <a:lnTo>
                    <a:pt x="99" y="410"/>
                  </a:lnTo>
                  <a:lnTo>
                    <a:pt x="112" y="400"/>
                  </a:lnTo>
                  <a:lnTo>
                    <a:pt x="127" y="391"/>
                  </a:lnTo>
                  <a:lnTo>
                    <a:pt x="143" y="383"/>
                  </a:lnTo>
                  <a:lnTo>
                    <a:pt x="160" y="375"/>
                  </a:lnTo>
                  <a:lnTo>
                    <a:pt x="179" y="368"/>
                  </a:lnTo>
                  <a:lnTo>
                    <a:pt x="199" y="361"/>
                  </a:lnTo>
                  <a:lnTo>
                    <a:pt x="221" y="355"/>
                  </a:lnTo>
                  <a:lnTo>
                    <a:pt x="243" y="350"/>
                  </a:lnTo>
                  <a:lnTo>
                    <a:pt x="268" y="345"/>
                  </a:lnTo>
                  <a:lnTo>
                    <a:pt x="293" y="341"/>
                  </a:lnTo>
                  <a:lnTo>
                    <a:pt x="321" y="338"/>
                  </a:lnTo>
                  <a:lnTo>
                    <a:pt x="350" y="336"/>
                  </a:lnTo>
                  <a:lnTo>
                    <a:pt x="381" y="334"/>
                  </a:lnTo>
                  <a:lnTo>
                    <a:pt x="412" y="334"/>
                  </a:lnTo>
                  <a:lnTo>
                    <a:pt x="443" y="334"/>
                  </a:lnTo>
                  <a:lnTo>
                    <a:pt x="474" y="335"/>
                  </a:lnTo>
                  <a:lnTo>
                    <a:pt x="504" y="335"/>
                  </a:lnTo>
                  <a:lnTo>
                    <a:pt x="534" y="335"/>
                  </a:lnTo>
                  <a:lnTo>
                    <a:pt x="554" y="335"/>
                  </a:lnTo>
                  <a:lnTo>
                    <a:pt x="554" y="300"/>
                  </a:lnTo>
                  <a:lnTo>
                    <a:pt x="553" y="283"/>
                  </a:lnTo>
                  <a:lnTo>
                    <a:pt x="550" y="267"/>
                  </a:lnTo>
                  <a:lnTo>
                    <a:pt x="545" y="252"/>
                  </a:lnTo>
                  <a:lnTo>
                    <a:pt x="538" y="238"/>
                  </a:lnTo>
                  <a:lnTo>
                    <a:pt x="530" y="225"/>
                  </a:lnTo>
                  <a:lnTo>
                    <a:pt x="520" y="213"/>
                  </a:lnTo>
                  <a:lnTo>
                    <a:pt x="510" y="202"/>
                  </a:lnTo>
                  <a:lnTo>
                    <a:pt x="497" y="193"/>
                  </a:lnTo>
                  <a:lnTo>
                    <a:pt x="483" y="184"/>
                  </a:lnTo>
                  <a:lnTo>
                    <a:pt x="469" y="176"/>
                  </a:lnTo>
                  <a:lnTo>
                    <a:pt x="453" y="170"/>
                  </a:lnTo>
                  <a:lnTo>
                    <a:pt x="437" y="164"/>
                  </a:lnTo>
                  <a:lnTo>
                    <a:pt x="421" y="160"/>
                  </a:lnTo>
                  <a:lnTo>
                    <a:pt x="402" y="157"/>
                  </a:lnTo>
                  <a:lnTo>
                    <a:pt x="385" y="155"/>
                  </a:lnTo>
                  <a:lnTo>
                    <a:pt x="366" y="155"/>
                  </a:lnTo>
                  <a:lnTo>
                    <a:pt x="338" y="155"/>
                  </a:lnTo>
                  <a:lnTo>
                    <a:pt x="310" y="157"/>
                  </a:lnTo>
                  <a:lnTo>
                    <a:pt x="294" y="159"/>
                  </a:lnTo>
                  <a:lnTo>
                    <a:pt x="279" y="162"/>
                  </a:lnTo>
                  <a:lnTo>
                    <a:pt x="264" y="164"/>
                  </a:lnTo>
                  <a:lnTo>
                    <a:pt x="247" y="169"/>
                  </a:lnTo>
                  <a:lnTo>
                    <a:pt x="231" y="173"/>
                  </a:lnTo>
                  <a:lnTo>
                    <a:pt x="213" y="178"/>
                  </a:lnTo>
                  <a:lnTo>
                    <a:pt x="196" y="184"/>
                  </a:lnTo>
                  <a:lnTo>
                    <a:pt x="177" y="191"/>
                  </a:lnTo>
                  <a:lnTo>
                    <a:pt x="159" y="200"/>
                  </a:lnTo>
                  <a:lnTo>
                    <a:pt x="140" y="208"/>
                  </a:lnTo>
                  <a:lnTo>
                    <a:pt x="120" y="219"/>
                  </a:lnTo>
                  <a:lnTo>
                    <a:pt x="100" y="230"/>
                  </a:lnTo>
                  <a:lnTo>
                    <a:pt x="100" y="55"/>
                  </a:lnTo>
                  <a:close/>
                  <a:moveTo>
                    <a:pt x="517" y="474"/>
                  </a:moveTo>
                  <a:lnTo>
                    <a:pt x="470" y="474"/>
                  </a:lnTo>
                  <a:lnTo>
                    <a:pt x="419" y="476"/>
                  </a:lnTo>
                  <a:lnTo>
                    <a:pt x="395" y="478"/>
                  </a:lnTo>
                  <a:lnTo>
                    <a:pt x="370" y="482"/>
                  </a:lnTo>
                  <a:lnTo>
                    <a:pt x="347" y="486"/>
                  </a:lnTo>
                  <a:lnTo>
                    <a:pt x="324" y="492"/>
                  </a:lnTo>
                  <a:lnTo>
                    <a:pt x="313" y="495"/>
                  </a:lnTo>
                  <a:lnTo>
                    <a:pt x="303" y="499"/>
                  </a:lnTo>
                  <a:lnTo>
                    <a:pt x="292" y="503"/>
                  </a:lnTo>
                  <a:lnTo>
                    <a:pt x="283" y="508"/>
                  </a:lnTo>
                  <a:lnTo>
                    <a:pt x="274" y="513"/>
                  </a:lnTo>
                  <a:lnTo>
                    <a:pt x="266" y="519"/>
                  </a:lnTo>
                  <a:lnTo>
                    <a:pt x="257" y="525"/>
                  </a:lnTo>
                  <a:lnTo>
                    <a:pt x="250" y="532"/>
                  </a:lnTo>
                  <a:lnTo>
                    <a:pt x="244" y="540"/>
                  </a:lnTo>
                  <a:lnTo>
                    <a:pt x="238" y="548"/>
                  </a:lnTo>
                  <a:lnTo>
                    <a:pt x="234" y="556"/>
                  </a:lnTo>
                  <a:lnTo>
                    <a:pt x="229" y="566"/>
                  </a:lnTo>
                  <a:lnTo>
                    <a:pt x="226" y="576"/>
                  </a:lnTo>
                  <a:lnTo>
                    <a:pt x="224" y="587"/>
                  </a:lnTo>
                  <a:lnTo>
                    <a:pt x="222" y="598"/>
                  </a:lnTo>
                  <a:lnTo>
                    <a:pt x="222" y="610"/>
                  </a:lnTo>
                  <a:lnTo>
                    <a:pt x="222" y="622"/>
                  </a:lnTo>
                  <a:lnTo>
                    <a:pt x="224" y="632"/>
                  </a:lnTo>
                  <a:lnTo>
                    <a:pt x="226" y="643"/>
                  </a:lnTo>
                  <a:lnTo>
                    <a:pt x="229" y="653"/>
                  </a:lnTo>
                  <a:lnTo>
                    <a:pt x="233" y="662"/>
                  </a:lnTo>
                  <a:lnTo>
                    <a:pt x="238" y="672"/>
                  </a:lnTo>
                  <a:lnTo>
                    <a:pt x="244" y="680"/>
                  </a:lnTo>
                  <a:lnTo>
                    <a:pt x="252" y="687"/>
                  </a:lnTo>
                  <a:lnTo>
                    <a:pt x="261" y="695"/>
                  </a:lnTo>
                  <a:lnTo>
                    <a:pt x="270" y="701"/>
                  </a:lnTo>
                  <a:lnTo>
                    <a:pt x="281" y="706"/>
                  </a:lnTo>
                  <a:lnTo>
                    <a:pt x="293" y="710"/>
                  </a:lnTo>
                  <a:lnTo>
                    <a:pt x="307" y="714"/>
                  </a:lnTo>
                  <a:lnTo>
                    <a:pt x="321" y="717"/>
                  </a:lnTo>
                  <a:lnTo>
                    <a:pt x="337" y="719"/>
                  </a:lnTo>
                  <a:lnTo>
                    <a:pt x="355" y="720"/>
                  </a:lnTo>
                  <a:lnTo>
                    <a:pt x="371" y="719"/>
                  </a:lnTo>
                  <a:lnTo>
                    <a:pt x="389" y="717"/>
                  </a:lnTo>
                  <a:lnTo>
                    <a:pt x="406" y="714"/>
                  </a:lnTo>
                  <a:lnTo>
                    <a:pt x="424" y="710"/>
                  </a:lnTo>
                  <a:lnTo>
                    <a:pt x="441" y="704"/>
                  </a:lnTo>
                  <a:lnTo>
                    <a:pt x="457" y="697"/>
                  </a:lnTo>
                  <a:lnTo>
                    <a:pt x="465" y="692"/>
                  </a:lnTo>
                  <a:lnTo>
                    <a:pt x="473" y="686"/>
                  </a:lnTo>
                  <a:lnTo>
                    <a:pt x="480" y="681"/>
                  </a:lnTo>
                  <a:lnTo>
                    <a:pt x="488" y="675"/>
                  </a:lnTo>
                  <a:lnTo>
                    <a:pt x="495" y="669"/>
                  </a:lnTo>
                  <a:lnTo>
                    <a:pt x="502" y="661"/>
                  </a:lnTo>
                  <a:lnTo>
                    <a:pt x="508" y="654"/>
                  </a:lnTo>
                  <a:lnTo>
                    <a:pt x="515" y="646"/>
                  </a:lnTo>
                  <a:lnTo>
                    <a:pt x="520" y="637"/>
                  </a:lnTo>
                  <a:lnTo>
                    <a:pt x="525" y="628"/>
                  </a:lnTo>
                  <a:lnTo>
                    <a:pt x="530" y="618"/>
                  </a:lnTo>
                  <a:lnTo>
                    <a:pt x="535" y="607"/>
                  </a:lnTo>
                  <a:lnTo>
                    <a:pt x="539" y="596"/>
                  </a:lnTo>
                  <a:lnTo>
                    <a:pt x="543" y="583"/>
                  </a:lnTo>
                  <a:lnTo>
                    <a:pt x="547" y="571"/>
                  </a:lnTo>
                  <a:lnTo>
                    <a:pt x="549" y="556"/>
                  </a:lnTo>
                  <a:lnTo>
                    <a:pt x="551" y="543"/>
                  </a:lnTo>
                  <a:lnTo>
                    <a:pt x="553" y="527"/>
                  </a:lnTo>
                  <a:lnTo>
                    <a:pt x="554" y="512"/>
                  </a:lnTo>
                  <a:lnTo>
                    <a:pt x="554" y="495"/>
                  </a:lnTo>
                  <a:lnTo>
                    <a:pt x="554" y="474"/>
                  </a:lnTo>
                  <a:lnTo>
                    <a:pt x="517" y="474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4" name="Freeform 15"/>
            <p:cNvSpPr>
              <a:spLocks/>
            </p:cNvSpPr>
            <p:nvPr/>
          </p:nvSpPr>
          <p:spPr bwMode="auto">
            <a:xfrm>
              <a:off x="916" y="267"/>
              <a:ext cx="55" cy="56"/>
            </a:xfrm>
            <a:custGeom>
              <a:avLst/>
              <a:gdLst/>
              <a:ahLst/>
              <a:cxnLst>
                <a:cxn ang="0">
                  <a:pos x="774" y="0"/>
                </a:cxn>
                <a:cxn ang="0">
                  <a:pos x="774" y="842"/>
                </a:cxn>
                <a:cxn ang="0">
                  <a:pos x="555" y="842"/>
                </a:cxn>
                <a:cxn ang="0">
                  <a:pos x="555" y="162"/>
                </a:cxn>
                <a:cxn ang="0">
                  <a:pos x="219" y="162"/>
                </a:cxn>
                <a:cxn ang="0">
                  <a:pos x="219" y="842"/>
                </a:cxn>
                <a:cxn ang="0">
                  <a:pos x="0" y="842"/>
                </a:cxn>
                <a:cxn ang="0">
                  <a:pos x="0" y="0"/>
                </a:cxn>
                <a:cxn ang="0">
                  <a:pos x="774" y="0"/>
                </a:cxn>
              </a:cxnLst>
              <a:rect l="0" t="0" r="r" b="b"/>
              <a:pathLst>
                <a:path w="774" h="842">
                  <a:moveTo>
                    <a:pt x="774" y="0"/>
                  </a:moveTo>
                  <a:lnTo>
                    <a:pt x="774" y="842"/>
                  </a:lnTo>
                  <a:lnTo>
                    <a:pt x="555" y="842"/>
                  </a:lnTo>
                  <a:lnTo>
                    <a:pt x="555" y="162"/>
                  </a:lnTo>
                  <a:lnTo>
                    <a:pt x="219" y="162"/>
                  </a:lnTo>
                  <a:lnTo>
                    <a:pt x="219" y="842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5" name="Freeform 16"/>
            <p:cNvSpPr>
              <a:spLocks/>
            </p:cNvSpPr>
            <p:nvPr/>
          </p:nvSpPr>
          <p:spPr bwMode="auto">
            <a:xfrm>
              <a:off x="986" y="267"/>
              <a:ext cx="59" cy="56"/>
            </a:xfrm>
            <a:custGeom>
              <a:avLst/>
              <a:gdLst/>
              <a:ahLst/>
              <a:cxnLst>
                <a:cxn ang="0">
                  <a:pos x="218" y="0"/>
                </a:cxn>
                <a:cxn ang="0">
                  <a:pos x="218" y="442"/>
                </a:cxn>
                <a:cxn ang="0">
                  <a:pos x="212" y="593"/>
                </a:cxn>
                <a:cxn ang="0">
                  <a:pos x="215" y="593"/>
                </a:cxn>
                <a:cxn ang="0">
                  <a:pos x="573" y="0"/>
                </a:cxn>
                <a:cxn ang="0">
                  <a:pos x="817" y="0"/>
                </a:cxn>
                <a:cxn ang="0">
                  <a:pos x="817" y="842"/>
                </a:cxn>
                <a:cxn ang="0">
                  <a:pos x="599" y="842"/>
                </a:cxn>
                <a:cxn ang="0">
                  <a:pos x="599" y="406"/>
                </a:cxn>
                <a:cxn ang="0">
                  <a:pos x="605" y="248"/>
                </a:cxn>
                <a:cxn ang="0">
                  <a:pos x="601" y="248"/>
                </a:cxn>
                <a:cxn ang="0">
                  <a:pos x="233" y="842"/>
                </a:cxn>
                <a:cxn ang="0">
                  <a:pos x="0" y="842"/>
                </a:cxn>
                <a:cxn ang="0">
                  <a:pos x="0" y="0"/>
                </a:cxn>
                <a:cxn ang="0">
                  <a:pos x="218" y="0"/>
                </a:cxn>
              </a:cxnLst>
              <a:rect l="0" t="0" r="r" b="b"/>
              <a:pathLst>
                <a:path w="817" h="842">
                  <a:moveTo>
                    <a:pt x="218" y="0"/>
                  </a:moveTo>
                  <a:lnTo>
                    <a:pt x="218" y="442"/>
                  </a:lnTo>
                  <a:lnTo>
                    <a:pt x="212" y="593"/>
                  </a:lnTo>
                  <a:lnTo>
                    <a:pt x="215" y="593"/>
                  </a:lnTo>
                  <a:lnTo>
                    <a:pt x="573" y="0"/>
                  </a:lnTo>
                  <a:lnTo>
                    <a:pt x="817" y="0"/>
                  </a:lnTo>
                  <a:lnTo>
                    <a:pt x="817" y="842"/>
                  </a:lnTo>
                  <a:lnTo>
                    <a:pt x="599" y="842"/>
                  </a:lnTo>
                  <a:lnTo>
                    <a:pt x="599" y="406"/>
                  </a:lnTo>
                  <a:lnTo>
                    <a:pt x="605" y="248"/>
                  </a:lnTo>
                  <a:lnTo>
                    <a:pt x="601" y="248"/>
                  </a:lnTo>
                  <a:lnTo>
                    <a:pt x="233" y="842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6" name="Freeform 17"/>
            <p:cNvSpPr>
              <a:spLocks/>
            </p:cNvSpPr>
            <p:nvPr/>
          </p:nvSpPr>
          <p:spPr bwMode="auto">
            <a:xfrm>
              <a:off x="1053" y="267"/>
              <a:ext cx="53" cy="56"/>
            </a:xfrm>
            <a:custGeom>
              <a:avLst/>
              <a:gdLst/>
              <a:ahLst/>
              <a:cxnLst>
                <a:cxn ang="0">
                  <a:pos x="739" y="0"/>
                </a:cxn>
                <a:cxn ang="0">
                  <a:pos x="739" y="162"/>
                </a:cxn>
                <a:cxn ang="0">
                  <a:pos x="478" y="162"/>
                </a:cxn>
                <a:cxn ang="0">
                  <a:pos x="478" y="842"/>
                </a:cxn>
                <a:cxn ang="0">
                  <a:pos x="261" y="842"/>
                </a:cxn>
                <a:cxn ang="0">
                  <a:pos x="261" y="162"/>
                </a:cxn>
                <a:cxn ang="0">
                  <a:pos x="0" y="162"/>
                </a:cxn>
                <a:cxn ang="0">
                  <a:pos x="0" y="0"/>
                </a:cxn>
                <a:cxn ang="0">
                  <a:pos x="739" y="0"/>
                </a:cxn>
              </a:cxnLst>
              <a:rect l="0" t="0" r="r" b="b"/>
              <a:pathLst>
                <a:path w="739" h="842">
                  <a:moveTo>
                    <a:pt x="739" y="0"/>
                  </a:moveTo>
                  <a:lnTo>
                    <a:pt x="739" y="162"/>
                  </a:lnTo>
                  <a:lnTo>
                    <a:pt x="478" y="162"/>
                  </a:lnTo>
                  <a:lnTo>
                    <a:pt x="478" y="842"/>
                  </a:lnTo>
                  <a:lnTo>
                    <a:pt x="261" y="842"/>
                  </a:lnTo>
                  <a:lnTo>
                    <a:pt x="261" y="162"/>
                  </a:lnTo>
                  <a:lnTo>
                    <a:pt x="0" y="162"/>
                  </a:lnTo>
                  <a:lnTo>
                    <a:pt x="0" y="0"/>
                  </a:lnTo>
                  <a:lnTo>
                    <a:pt x="739" y="0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7" name="Freeform 18"/>
            <p:cNvSpPr>
              <a:spLocks noEditPoints="1"/>
            </p:cNvSpPr>
            <p:nvPr/>
          </p:nvSpPr>
          <p:spPr bwMode="auto">
            <a:xfrm>
              <a:off x="1107" y="266"/>
              <a:ext cx="55" cy="58"/>
            </a:xfrm>
            <a:custGeom>
              <a:avLst/>
              <a:gdLst/>
              <a:ahLst/>
              <a:cxnLst>
                <a:cxn ang="0">
                  <a:pos x="155" y="36"/>
                </a:cxn>
                <a:cxn ang="0">
                  <a:pos x="227" y="17"/>
                </a:cxn>
                <a:cxn ang="0">
                  <a:pos x="363" y="1"/>
                </a:cxn>
                <a:cxn ang="0">
                  <a:pos x="491" y="5"/>
                </a:cxn>
                <a:cxn ang="0">
                  <a:pos x="583" y="26"/>
                </a:cxn>
                <a:cxn ang="0">
                  <a:pos x="654" y="59"/>
                </a:cxn>
                <a:cxn ang="0">
                  <a:pos x="704" y="103"/>
                </a:cxn>
                <a:cxn ang="0">
                  <a:pos x="737" y="153"/>
                </a:cxn>
                <a:cxn ang="0">
                  <a:pos x="758" y="206"/>
                </a:cxn>
                <a:cxn ang="0">
                  <a:pos x="771" y="300"/>
                </a:cxn>
                <a:cxn ang="0">
                  <a:pos x="558" y="732"/>
                </a:cxn>
                <a:cxn ang="0">
                  <a:pos x="523" y="780"/>
                </a:cxn>
                <a:cxn ang="0">
                  <a:pos x="470" y="825"/>
                </a:cxn>
                <a:cxn ang="0">
                  <a:pos x="398" y="856"/>
                </a:cxn>
                <a:cxn ang="0">
                  <a:pos x="342" y="866"/>
                </a:cxn>
                <a:cxn ang="0">
                  <a:pos x="276" y="868"/>
                </a:cxn>
                <a:cxn ang="0">
                  <a:pos x="205" y="860"/>
                </a:cxn>
                <a:cxn ang="0">
                  <a:pos x="146" y="842"/>
                </a:cxn>
                <a:cxn ang="0">
                  <a:pos x="98" y="815"/>
                </a:cxn>
                <a:cxn ang="0">
                  <a:pos x="59" y="781"/>
                </a:cxn>
                <a:cxn ang="0">
                  <a:pos x="32" y="740"/>
                </a:cxn>
                <a:cxn ang="0">
                  <a:pos x="12" y="697"/>
                </a:cxn>
                <a:cxn ang="0">
                  <a:pos x="2" y="649"/>
                </a:cxn>
                <a:cxn ang="0">
                  <a:pos x="0" y="590"/>
                </a:cxn>
                <a:cxn ang="0">
                  <a:pos x="10" y="531"/>
                </a:cxn>
                <a:cxn ang="0">
                  <a:pos x="29" y="485"/>
                </a:cxn>
                <a:cxn ang="0">
                  <a:pos x="62" y="440"/>
                </a:cxn>
                <a:cxn ang="0">
                  <a:pos x="112" y="400"/>
                </a:cxn>
                <a:cxn ang="0">
                  <a:pos x="178" y="368"/>
                </a:cxn>
                <a:cxn ang="0">
                  <a:pos x="266" y="345"/>
                </a:cxn>
                <a:cxn ang="0">
                  <a:pos x="379" y="334"/>
                </a:cxn>
                <a:cxn ang="0">
                  <a:pos x="503" y="335"/>
                </a:cxn>
                <a:cxn ang="0">
                  <a:pos x="551" y="283"/>
                </a:cxn>
                <a:cxn ang="0">
                  <a:pos x="530" y="225"/>
                </a:cxn>
                <a:cxn ang="0">
                  <a:pos x="483" y="184"/>
                </a:cxn>
                <a:cxn ang="0">
                  <a:pos x="419" y="160"/>
                </a:cxn>
                <a:cxn ang="0">
                  <a:pos x="337" y="155"/>
                </a:cxn>
                <a:cxn ang="0">
                  <a:pos x="262" y="164"/>
                </a:cxn>
                <a:cxn ang="0">
                  <a:pos x="196" y="184"/>
                </a:cxn>
                <a:cxn ang="0">
                  <a:pos x="120" y="219"/>
                </a:cxn>
                <a:cxn ang="0">
                  <a:pos x="468" y="474"/>
                </a:cxn>
                <a:cxn ang="0">
                  <a:pos x="346" y="486"/>
                </a:cxn>
                <a:cxn ang="0">
                  <a:pos x="292" y="503"/>
                </a:cxn>
                <a:cxn ang="0">
                  <a:pos x="257" y="525"/>
                </a:cxn>
                <a:cxn ang="0">
                  <a:pos x="233" y="556"/>
                </a:cxn>
                <a:cxn ang="0">
                  <a:pos x="221" y="598"/>
                </a:cxn>
                <a:cxn ang="0">
                  <a:pos x="225" y="643"/>
                </a:cxn>
                <a:cxn ang="0">
                  <a:pos x="244" y="680"/>
                </a:cxn>
                <a:cxn ang="0">
                  <a:pos x="281" y="706"/>
                </a:cxn>
                <a:cxn ang="0">
                  <a:pos x="337" y="719"/>
                </a:cxn>
                <a:cxn ang="0">
                  <a:pos x="406" y="714"/>
                </a:cxn>
                <a:cxn ang="0">
                  <a:pos x="464" y="692"/>
                </a:cxn>
                <a:cxn ang="0">
                  <a:pos x="494" y="669"/>
                </a:cxn>
                <a:cxn ang="0">
                  <a:pos x="520" y="637"/>
                </a:cxn>
                <a:cxn ang="0">
                  <a:pos x="538" y="596"/>
                </a:cxn>
                <a:cxn ang="0">
                  <a:pos x="550" y="543"/>
                </a:cxn>
                <a:cxn ang="0">
                  <a:pos x="552" y="474"/>
                </a:cxn>
              </a:cxnLst>
              <a:rect l="0" t="0" r="r" b="b"/>
              <a:pathLst>
                <a:path w="771" h="869">
                  <a:moveTo>
                    <a:pt x="99" y="55"/>
                  </a:moveTo>
                  <a:lnTo>
                    <a:pt x="118" y="48"/>
                  </a:lnTo>
                  <a:lnTo>
                    <a:pt x="136" y="42"/>
                  </a:lnTo>
                  <a:lnTo>
                    <a:pt x="155" y="36"/>
                  </a:lnTo>
                  <a:lnTo>
                    <a:pt x="173" y="30"/>
                  </a:lnTo>
                  <a:lnTo>
                    <a:pt x="191" y="25"/>
                  </a:lnTo>
                  <a:lnTo>
                    <a:pt x="209" y="20"/>
                  </a:lnTo>
                  <a:lnTo>
                    <a:pt x="227" y="17"/>
                  </a:lnTo>
                  <a:lnTo>
                    <a:pt x="247" y="13"/>
                  </a:lnTo>
                  <a:lnTo>
                    <a:pt x="284" y="7"/>
                  </a:lnTo>
                  <a:lnTo>
                    <a:pt x="323" y="3"/>
                  </a:lnTo>
                  <a:lnTo>
                    <a:pt x="363" y="1"/>
                  </a:lnTo>
                  <a:lnTo>
                    <a:pt x="404" y="0"/>
                  </a:lnTo>
                  <a:lnTo>
                    <a:pt x="435" y="1"/>
                  </a:lnTo>
                  <a:lnTo>
                    <a:pt x="463" y="2"/>
                  </a:lnTo>
                  <a:lnTo>
                    <a:pt x="491" y="5"/>
                  </a:lnTo>
                  <a:lnTo>
                    <a:pt x="517" y="10"/>
                  </a:lnTo>
                  <a:lnTo>
                    <a:pt x="540" y="14"/>
                  </a:lnTo>
                  <a:lnTo>
                    <a:pt x="563" y="19"/>
                  </a:lnTo>
                  <a:lnTo>
                    <a:pt x="583" y="26"/>
                  </a:lnTo>
                  <a:lnTo>
                    <a:pt x="604" y="33"/>
                  </a:lnTo>
                  <a:lnTo>
                    <a:pt x="621" y="41"/>
                  </a:lnTo>
                  <a:lnTo>
                    <a:pt x="639" y="50"/>
                  </a:lnTo>
                  <a:lnTo>
                    <a:pt x="654" y="59"/>
                  </a:lnTo>
                  <a:lnTo>
                    <a:pt x="668" y="70"/>
                  </a:lnTo>
                  <a:lnTo>
                    <a:pt x="681" y="80"/>
                  </a:lnTo>
                  <a:lnTo>
                    <a:pt x="693" y="91"/>
                  </a:lnTo>
                  <a:lnTo>
                    <a:pt x="704" y="103"/>
                  </a:lnTo>
                  <a:lnTo>
                    <a:pt x="713" y="115"/>
                  </a:lnTo>
                  <a:lnTo>
                    <a:pt x="723" y="127"/>
                  </a:lnTo>
                  <a:lnTo>
                    <a:pt x="731" y="140"/>
                  </a:lnTo>
                  <a:lnTo>
                    <a:pt x="737" y="153"/>
                  </a:lnTo>
                  <a:lnTo>
                    <a:pt x="743" y="166"/>
                  </a:lnTo>
                  <a:lnTo>
                    <a:pt x="749" y="179"/>
                  </a:lnTo>
                  <a:lnTo>
                    <a:pt x="753" y="193"/>
                  </a:lnTo>
                  <a:lnTo>
                    <a:pt x="758" y="206"/>
                  </a:lnTo>
                  <a:lnTo>
                    <a:pt x="761" y="220"/>
                  </a:lnTo>
                  <a:lnTo>
                    <a:pt x="766" y="248"/>
                  </a:lnTo>
                  <a:lnTo>
                    <a:pt x="769" y="274"/>
                  </a:lnTo>
                  <a:lnTo>
                    <a:pt x="771" y="300"/>
                  </a:lnTo>
                  <a:lnTo>
                    <a:pt x="771" y="325"/>
                  </a:lnTo>
                  <a:lnTo>
                    <a:pt x="771" y="856"/>
                  </a:lnTo>
                  <a:lnTo>
                    <a:pt x="558" y="856"/>
                  </a:lnTo>
                  <a:lnTo>
                    <a:pt x="558" y="732"/>
                  </a:lnTo>
                  <a:lnTo>
                    <a:pt x="555" y="732"/>
                  </a:lnTo>
                  <a:lnTo>
                    <a:pt x="545" y="749"/>
                  </a:lnTo>
                  <a:lnTo>
                    <a:pt x="532" y="768"/>
                  </a:lnTo>
                  <a:lnTo>
                    <a:pt x="523" y="780"/>
                  </a:lnTo>
                  <a:lnTo>
                    <a:pt x="512" y="791"/>
                  </a:lnTo>
                  <a:lnTo>
                    <a:pt x="500" y="803"/>
                  </a:lnTo>
                  <a:lnTo>
                    <a:pt x="486" y="814"/>
                  </a:lnTo>
                  <a:lnTo>
                    <a:pt x="470" y="825"/>
                  </a:lnTo>
                  <a:lnTo>
                    <a:pt x="452" y="835"/>
                  </a:lnTo>
                  <a:lnTo>
                    <a:pt x="431" y="844"/>
                  </a:lnTo>
                  <a:lnTo>
                    <a:pt x="409" y="853"/>
                  </a:lnTo>
                  <a:lnTo>
                    <a:pt x="398" y="856"/>
                  </a:lnTo>
                  <a:lnTo>
                    <a:pt x="384" y="860"/>
                  </a:lnTo>
                  <a:lnTo>
                    <a:pt x="371" y="862"/>
                  </a:lnTo>
                  <a:lnTo>
                    <a:pt x="358" y="864"/>
                  </a:lnTo>
                  <a:lnTo>
                    <a:pt x="342" y="866"/>
                  </a:lnTo>
                  <a:lnTo>
                    <a:pt x="327" y="868"/>
                  </a:lnTo>
                  <a:lnTo>
                    <a:pt x="311" y="868"/>
                  </a:lnTo>
                  <a:lnTo>
                    <a:pt x="295" y="869"/>
                  </a:lnTo>
                  <a:lnTo>
                    <a:pt x="276" y="868"/>
                  </a:lnTo>
                  <a:lnTo>
                    <a:pt x="257" y="867"/>
                  </a:lnTo>
                  <a:lnTo>
                    <a:pt x="239" y="866"/>
                  </a:lnTo>
                  <a:lnTo>
                    <a:pt x="221" y="863"/>
                  </a:lnTo>
                  <a:lnTo>
                    <a:pt x="205" y="860"/>
                  </a:lnTo>
                  <a:lnTo>
                    <a:pt x="189" y="857"/>
                  </a:lnTo>
                  <a:lnTo>
                    <a:pt x="174" y="853"/>
                  </a:lnTo>
                  <a:lnTo>
                    <a:pt x="160" y="847"/>
                  </a:lnTo>
                  <a:lnTo>
                    <a:pt x="146" y="842"/>
                  </a:lnTo>
                  <a:lnTo>
                    <a:pt x="133" y="836"/>
                  </a:lnTo>
                  <a:lnTo>
                    <a:pt x="121" y="830"/>
                  </a:lnTo>
                  <a:lnTo>
                    <a:pt x="108" y="822"/>
                  </a:lnTo>
                  <a:lnTo>
                    <a:pt x="98" y="815"/>
                  </a:lnTo>
                  <a:lnTo>
                    <a:pt x="87" y="807"/>
                  </a:lnTo>
                  <a:lnTo>
                    <a:pt x="78" y="799"/>
                  </a:lnTo>
                  <a:lnTo>
                    <a:pt x="68" y="790"/>
                  </a:lnTo>
                  <a:lnTo>
                    <a:pt x="59" y="781"/>
                  </a:lnTo>
                  <a:lnTo>
                    <a:pt x="51" y="772"/>
                  </a:lnTo>
                  <a:lnTo>
                    <a:pt x="44" y="761"/>
                  </a:lnTo>
                  <a:lnTo>
                    <a:pt x="38" y="751"/>
                  </a:lnTo>
                  <a:lnTo>
                    <a:pt x="32" y="740"/>
                  </a:lnTo>
                  <a:lnTo>
                    <a:pt x="25" y="730"/>
                  </a:lnTo>
                  <a:lnTo>
                    <a:pt x="20" y="719"/>
                  </a:lnTo>
                  <a:lnTo>
                    <a:pt x="16" y="708"/>
                  </a:lnTo>
                  <a:lnTo>
                    <a:pt x="12" y="697"/>
                  </a:lnTo>
                  <a:lnTo>
                    <a:pt x="9" y="684"/>
                  </a:lnTo>
                  <a:lnTo>
                    <a:pt x="6" y="673"/>
                  </a:lnTo>
                  <a:lnTo>
                    <a:pt x="4" y="660"/>
                  </a:lnTo>
                  <a:lnTo>
                    <a:pt x="2" y="649"/>
                  </a:lnTo>
                  <a:lnTo>
                    <a:pt x="1" y="636"/>
                  </a:lnTo>
                  <a:lnTo>
                    <a:pt x="0" y="624"/>
                  </a:lnTo>
                  <a:lnTo>
                    <a:pt x="0" y="611"/>
                  </a:lnTo>
                  <a:lnTo>
                    <a:pt x="0" y="590"/>
                  </a:lnTo>
                  <a:lnTo>
                    <a:pt x="3" y="567"/>
                  </a:lnTo>
                  <a:lnTo>
                    <a:pt x="5" y="555"/>
                  </a:lnTo>
                  <a:lnTo>
                    <a:pt x="7" y="544"/>
                  </a:lnTo>
                  <a:lnTo>
                    <a:pt x="10" y="531"/>
                  </a:lnTo>
                  <a:lnTo>
                    <a:pt x="14" y="520"/>
                  </a:lnTo>
                  <a:lnTo>
                    <a:pt x="18" y="509"/>
                  </a:lnTo>
                  <a:lnTo>
                    <a:pt x="24" y="496"/>
                  </a:lnTo>
                  <a:lnTo>
                    <a:pt x="29" y="485"/>
                  </a:lnTo>
                  <a:lnTo>
                    <a:pt x="37" y="473"/>
                  </a:lnTo>
                  <a:lnTo>
                    <a:pt x="45" y="462"/>
                  </a:lnTo>
                  <a:lnTo>
                    <a:pt x="53" y="451"/>
                  </a:lnTo>
                  <a:lnTo>
                    <a:pt x="62" y="440"/>
                  </a:lnTo>
                  <a:lnTo>
                    <a:pt x="74" y="430"/>
                  </a:lnTo>
                  <a:lnTo>
                    <a:pt x="85" y="419"/>
                  </a:lnTo>
                  <a:lnTo>
                    <a:pt x="97" y="410"/>
                  </a:lnTo>
                  <a:lnTo>
                    <a:pt x="112" y="400"/>
                  </a:lnTo>
                  <a:lnTo>
                    <a:pt x="126" y="391"/>
                  </a:lnTo>
                  <a:lnTo>
                    <a:pt x="142" y="383"/>
                  </a:lnTo>
                  <a:lnTo>
                    <a:pt x="160" y="375"/>
                  </a:lnTo>
                  <a:lnTo>
                    <a:pt x="178" y="368"/>
                  </a:lnTo>
                  <a:lnTo>
                    <a:pt x="199" y="361"/>
                  </a:lnTo>
                  <a:lnTo>
                    <a:pt x="220" y="355"/>
                  </a:lnTo>
                  <a:lnTo>
                    <a:pt x="243" y="350"/>
                  </a:lnTo>
                  <a:lnTo>
                    <a:pt x="266" y="345"/>
                  </a:lnTo>
                  <a:lnTo>
                    <a:pt x="293" y="341"/>
                  </a:lnTo>
                  <a:lnTo>
                    <a:pt x="320" y="338"/>
                  </a:lnTo>
                  <a:lnTo>
                    <a:pt x="349" y="336"/>
                  </a:lnTo>
                  <a:lnTo>
                    <a:pt x="379" y="334"/>
                  </a:lnTo>
                  <a:lnTo>
                    <a:pt x="412" y="334"/>
                  </a:lnTo>
                  <a:lnTo>
                    <a:pt x="442" y="334"/>
                  </a:lnTo>
                  <a:lnTo>
                    <a:pt x="472" y="335"/>
                  </a:lnTo>
                  <a:lnTo>
                    <a:pt x="503" y="335"/>
                  </a:lnTo>
                  <a:lnTo>
                    <a:pt x="534" y="335"/>
                  </a:lnTo>
                  <a:lnTo>
                    <a:pt x="552" y="335"/>
                  </a:lnTo>
                  <a:lnTo>
                    <a:pt x="552" y="300"/>
                  </a:lnTo>
                  <a:lnTo>
                    <a:pt x="551" y="283"/>
                  </a:lnTo>
                  <a:lnTo>
                    <a:pt x="549" y="267"/>
                  </a:lnTo>
                  <a:lnTo>
                    <a:pt x="544" y="252"/>
                  </a:lnTo>
                  <a:lnTo>
                    <a:pt x="537" y="238"/>
                  </a:lnTo>
                  <a:lnTo>
                    <a:pt x="530" y="225"/>
                  </a:lnTo>
                  <a:lnTo>
                    <a:pt x="520" y="213"/>
                  </a:lnTo>
                  <a:lnTo>
                    <a:pt x="508" y="202"/>
                  </a:lnTo>
                  <a:lnTo>
                    <a:pt x="496" y="193"/>
                  </a:lnTo>
                  <a:lnTo>
                    <a:pt x="483" y="184"/>
                  </a:lnTo>
                  <a:lnTo>
                    <a:pt x="468" y="176"/>
                  </a:lnTo>
                  <a:lnTo>
                    <a:pt x="453" y="170"/>
                  </a:lnTo>
                  <a:lnTo>
                    <a:pt x="437" y="164"/>
                  </a:lnTo>
                  <a:lnTo>
                    <a:pt x="419" y="160"/>
                  </a:lnTo>
                  <a:lnTo>
                    <a:pt x="402" y="157"/>
                  </a:lnTo>
                  <a:lnTo>
                    <a:pt x="383" y="155"/>
                  </a:lnTo>
                  <a:lnTo>
                    <a:pt x="365" y="155"/>
                  </a:lnTo>
                  <a:lnTo>
                    <a:pt x="337" y="155"/>
                  </a:lnTo>
                  <a:lnTo>
                    <a:pt x="308" y="157"/>
                  </a:lnTo>
                  <a:lnTo>
                    <a:pt x="294" y="159"/>
                  </a:lnTo>
                  <a:lnTo>
                    <a:pt x="279" y="162"/>
                  </a:lnTo>
                  <a:lnTo>
                    <a:pt x="262" y="164"/>
                  </a:lnTo>
                  <a:lnTo>
                    <a:pt x="247" y="169"/>
                  </a:lnTo>
                  <a:lnTo>
                    <a:pt x="229" y="173"/>
                  </a:lnTo>
                  <a:lnTo>
                    <a:pt x="213" y="178"/>
                  </a:lnTo>
                  <a:lnTo>
                    <a:pt x="196" y="184"/>
                  </a:lnTo>
                  <a:lnTo>
                    <a:pt x="177" y="191"/>
                  </a:lnTo>
                  <a:lnTo>
                    <a:pt x="159" y="200"/>
                  </a:lnTo>
                  <a:lnTo>
                    <a:pt x="139" y="208"/>
                  </a:lnTo>
                  <a:lnTo>
                    <a:pt x="120" y="219"/>
                  </a:lnTo>
                  <a:lnTo>
                    <a:pt x="99" y="230"/>
                  </a:lnTo>
                  <a:lnTo>
                    <a:pt x="99" y="55"/>
                  </a:lnTo>
                  <a:close/>
                  <a:moveTo>
                    <a:pt x="516" y="474"/>
                  </a:moveTo>
                  <a:lnTo>
                    <a:pt x="468" y="474"/>
                  </a:lnTo>
                  <a:lnTo>
                    <a:pt x="419" y="476"/>
                  </a:lnTo>
                  <a:lnTo>
                    <a:pt x="395" y="478"/>
                  </a:lnTo>
                  <a:lnTo>
                    <a:pt x="370" y="482"/>
                  </a:lnTo>
                  <a:lnTo>
                    <a:pt x="346" y="486"/>
                  </a:lnTo>
                  <a:lnTo>
                    <a:pt x="324" y="492"/>
                  </a:lnTo>
                  <a:lnTo>
                    <a:pt x="312" y="495"/>
                  </a:lnTo>
                  <a:lnTo>
                    <a:pt x="302" y="499"/>
                  </a:lnTo>
                  <a:lnTo>
                    <a:pt x="292" y="503"/>
                  </a:lnTo>
                  <a:lnTo>
                    <a:pt x="283" y="508"/>
                  </a:lnTo>
                  <a:lnTo>
                    <a:pt x="274" y="513"/>
                  </a:lnTo>
                  <a:lnTo>
                    <a:pt x="265" y="519"/>
                  </a:lnTo>
                  <a:lnTo>
                    <a:pt x="257" y="525"/>
                  </a:lnTo>
                  <a:lnTo>
                    <a:pt x="250" y="532"/>
                  </a:lnTo>
                  <a:lnTo>
                    <a:pt x="244" y="540"/>
                  </a:lnTo>
                  <a:lnTo>
                    <a:pt x="238" y="548"/>
                  </a:lnTo>
                  <a:lnTo>
                    <a:pt x="233" y="556"/>
                  </a:lnTo>
                  <a:lnTo>
                    <a:pt x="228" y="566"/>
                  </a:lnTo>
                  <a:lnTo>
                    <a:pt x="225" y="576"/>
                  </a:lnTo>
                  <a:lnTo>
                    <a:pt x="223" y="587"/>
                  </a:lnTo>
                  <a:lnTo>
                    <a:pt x="221" y="598"/>
                  </a:lnTo>
                  <a:lnTo>
                    <a:pt x="221" y="610"/>
                  </a:lnTo>
                  <a:lnTo>
                    <a:pt x="221" y="622"/>
                  </a:lnTo>
                  <a:lnTo>
                    <a:pt x="222" y="632"/>
                  </a:lnTo>
                  <a:lnTo>
                    <a:pt x="225" y="643"/>
                  </a:lnTo>
                  <a:lnTo>
                    <a:pt x="228" y="653"/>
                  </a:lnTo>
                  <a:lnTo>
                    <a:pt x="233" y="662"/>
                  </a:lnTo>
                  <a:lnTo>
                    <a:pt x="238" y="672"/>
                  </a:lnTo>
                  <a:lnTo>
                    <a:pt x="244" y="680"/>
                  </a:lnTo>
                  <a:lnTo>
                    <a:pt x="251" y="687"/>
                  </a:lnTo>
                  <a:lnTo>
                    <a:pt x="260" y="695"/>
                  </a:lnTo>
                  <a:lnTo>
                    <a:pt x="269" y="701"/>
                  </a:lnTo>
                  <a:lnTo>
                    <a:pt x="281" y="706"/>
                  </a:lnTo>
                  <a:lnTo>
                    <a:pt x="293" y="711"/>
                  </a:lnTo>
                  <a:lnTo>
                    <a:pt x="306" y="714"/>
                  </a:lnTo>
                  <a:lnTo>
                    <a:pt x="321" y="717"/>
                  </a:lnTo>
                  <a:lnTo>
                    <a:pt x="337" y="719"/>
                  </a:lnTo>
                  <a:lnTo>
                    <a:pt x="355" y="720"/>
                  </a:lnTo>
                  <a:lnTo>
                    <a:pt x="371" y="719"/>
                  </a:lnTo>
                  <a:lnTo>
                    <a:pt x="388" y="717"/>
                  </a:lnTo>
                  <a:lnTo>
                    <a:pt x="406" y="714"/>
                  </a:lnTo>
                  <a:lnTo>
                    <a:pt x="423" y="710"/>
                  </a:lnTo>
                  <a:lnTo>
                    <a:pt x="440" y="704"/>
                  </a:lnTo>
                  <a:lnTo>
                    <a:pt x="456" y="697"/>
                  </a:lnTo>
                  <a:lnTo>
                    <a:pt x="464" y="692"/>
                  </a:lnTo>
                  <a:lnTo>
                    <a:pt x="472" y="687"/>
                  </a:lnTo>
                  <a:lnTo>
                    <a:pt x="480" y="681"/>
                  </a:lnTo>
                  <a:lnTo>
                    <a:pt x="487" y="676"/>
                  </a:lnTo>
                  <a:lnTo>
                    <a:pt x="494" y="669"/>
                  </a:lnTo>
                  <a:lnTo>
                    <a:pt x="501" y="661"/>
                  </a:lnTo>
                  <a:lnTo>
                    <a:pt x="507" y="654"/>
                  </a:lnTo>
                  <a:lnTo>
                    <a:pt x="513" y="646"/>
                  </a:lnTo>
                  <a:lnTo>
                    <a:pt x="520" y="637"/>
                  </a:lnTo>
                  <a:lnTo>
                    <a:pt x="525" y="628"/>
                  </a:lnTo>
                  <a:lnTo>
                    <a:pt x="530" y="618"/>
                  </a:lnTo>
                  <a:lnTo>
                    <a:pt x="534" y="607"/>
                  </a:lnTo>
                  <a:lnTo>
                    <a:pt x="538" y="596"/>
                  </a:lnTo>
                  <a:lnTo>
                    <a:pt x="542" y="583"/>
                  </a:lnTo>
                  <a:lnTo>
                    <a:pt x="545" y="571"/>
                  </a:lnTo>
                  <a:lnTo>
                    <a:pt x="548" y="556"/>
                  </a:lnTo>
                  <a:lnTo>
                    <a:pt x="550" y="543"/>
                  </a:lnTo>
                  <a:lnTo>
                    <a:pt x="551" y="527"/>
                  </a:lnTo>
                  <a:lnTo>
                    <a:pt x="552" y="512"/>
                  </a:lnTo>
                  <a:lnTo>
                    <a:pt x="552" y="495"/>
                  </a:lnTo>
                  <a:lnTo>
                    <a:pt x="552" y="474"/>
                  </a:lnTo>
                  <a:lnTo>
                    <a:pt x="516" y="474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8" name="Freeform 19"/>
            <p:cNvSpPr>
              <a:spLocks/>
            </p:cNvSpPr>
            <p:nvPr/>
          </p:nvSpPr>
          <p:spPr bwMode="auto">
            <a:xfrm>
              <a:off x="1169" y="267"/>
              <a:ext cx="59" cy="57"/>
            </a:xfrm>
            <a:custGeom>
              <a:avLst/>
              <a:gdLst/>
              <a:ahLst/>
              <a:cxnLst>
                <a:cxn ang="0">
                  <a:pos x="827" y="842"/>
                </a:cxn>
                <a:cxn ang="0">
                  <a:pos x="609" y="162"/>
                </a:cxn>
                <a:cxn ang="0">
                  <a:pos x="352" y="349"/>
                </a:cxn>
                <a:cxn ang="0">
                  <a:pos x="350" y="490"/>
                </a:cxn>
                <a:cxn ang="0">
                  <a:pos x="343" y="605"/>
                </a:cxn>
                <a:cxn ang="0">
                  <a:pos x="337" y="652"/>
                </a:cxn>
                <a:cxn ang="0">
                  <a:pos x="329" y="693"/>
                </a:cxn>
                <a:cxn ang="0">
                  <a:pos x="318" y="728"/>
                </a:cxn>
                <a:cxn ang="0">
                  <a:pos x="305" y="759"/>
                </a:cxn>
                <a:cxn ang="0">
                  <a:pos x="290" y="785"/>
                </a:cxn>
                <a:cxn ang="0">
                  <a:pos x="272" y="805"/>
                </a:cxn>
                <a:cxn ang="0">
                  <a:pos x="251" y="822"/>
                </a:cxn>
                <a:cxn ang="0">
                  <a:pos x="227" y="834"/>
                </a:cxn>
                <a:cxn ang="0">
                  <a:pos x="199" y="844"/>
                </a:cxn>
                <a:cxn ang="0">
                  <a:pos x="168" y="850"/>
                </a:cxn>
                <a:cxn ang="0">
                  <a:pos x="133" y="854"/>
                </a:cxn>
                <a:cxn ang="0">
                  <a:pos x="94" y="855"/>
                </a:cxn>
                <a:cxn ang="0">
                  <a:pos x="46" y="853"/>
                </a:cxn>
                <a:cxn ang="0">
                  <a:pos x="24" y="849"/>
                </a:cxn>
                <a:cxn ang="0">
                  <a:pos x="0" y="842"/>
                </a:cxn>
                <a:cxn ang="0">
                  <a:pos x="20" y="675"/>
                </a:cxn>
                <a:cxn ang="0">
                  <a:pos x="39" y="679"/>
                </a:cxn>
                <a:cxn ang="0">
                  <a:pos x="60" y="679"/>
                </a:cxn>
                <a:cxn ang="0">
                  <a:pos x="80" y="675"/>
                </a:cxn>
                <a:cxn ang="0">
                  <a:pos x="98" y="669"/>
                </a:cxn>
                <a:cxn ang="0">
                  <a:pos x="112" y="659"/>
                </a:cxn>
                <a:cxn ang="0">
                  <a:pos x="125" y="646"/>
                </a:cxn>
                <a:cxn ang="0">
                  <a:pos x="134" y="631"/>
                </a:cxn>
                <a:cxn ang="0">
                  <a:pos x="142" y="613"/>
                </a:cxn>
                <a:cxn ang="0">
                  <a:pos x="148" y="593"/>
                </a:cxn>
                <a:cxn ang="0">
                  <a:pos x="154" y="558"/>
                </a:cxn>
                <a:cxn ang="0">
                  <a:pos x="157" y="506"/>
                </a:cxn>
                <a:cxn ang="0">
                  <a:pos x="158" y="416"/>
                </a:cxn>
                <a:cxn ang="0">
                  <a:pos x="158" y="0"/>
                </a:cxn>
              </a:cxnLst>
              <a:rect l="0" t="0" r="r" b="b"/>
              <a:pathLst>
                <a:path w="827" h="855">
                  <a:moveTo>
                    <a:pt x="827" y="0"/>
                  </a:moveTo>
                  <a:lnTo>
                    <a:pt x="827" y="842"/>
                  </a:lnTo>
                  <a:lnTo>
                    <a:pt x="609" y="842"/>
                  </a:lnTo>
                  <a:lnTo>
                    <a:pt x="609" y="162"/>
                  </a:lnTo>
                  <a:lnTo>
                    <a:pt x="352" y="162"/>
                  </a:lnTo>
                  <a:lnTo>
                    <a:pt x="352" y="349"/>
                  </a:lnTo>
                  <a:lnTo>
                    <a:pt x="351" y="424"/>
                  </a:lnTo>
                  <a:lnTo>
                    <a:pt x="350" y="490"/>
                  </a:lnTo>
                  <a:lnTo>
                    <a:pt x="347" y="551"/>
                  </a:lnTo>
                  <a:lnTo>
                    <a:pt x="343" y="605"/>
                  </a:lnTo>
                  <a:lnTo>
                    <a:pt x="340" y="629"/>
                  </a:lnTo>
                  <a:lnTo>
                    <a:pt x="337" y="652"/>
                  </a:lnTo>
                  <a:lnTo>
                    <a:pt x="333" y="673"/>
                  </a:lnTo>
                  <a:lnTo>
                    <a:pt x="329" y="693"/>
                  </a:lnTo>
                  <a:lnTo>
                    <a:pt x="323" y="712"/>
                  </a:lnTo>
                  <a:lnTo>
                    <a:pt x="318" y="728"/>
                  </a:lnTo>
                  <a:lnTo>
                    <a:pt x="312" y="744"/>
                  </a:lnTo>
                  <a:lnTo>
                    <a:pt x="305" y="759"/>
                  </a:lnTo>
                  <a:lnTo>
                    <a:pt x="298" y="772"/>
                  </a:lnTo>
                  <a:lnTo>
                    <a:pt x="290" y="785"/>
                  </a:lnTo>
                  <a:lnTo>
                    <a:pt x="281" y="795"/>
                  </a:lnTo>
                  <a:lnTo>
                    <a:pt x="272" y="805"/>
                  </a:lnTo>
                  <a:lnTo>
                    <a:pt x="262" y="814"/>
                  </a:lnTo>
                  <a:lnTo>
                    <a:pt x="251" y="822"/>
                  </a:lnTo>
                  <a:lnTo>
                    <a:pt x="239" y="828"/>
                  </a:lnTo>
                  <a:lnTo>
                    <a:pt x="227" y="834"/>
                  </a:lnTo>
                  <a:lnTo>
                    <a:pt x="214" y="840"/>
                  </a:lnTo>
                  <a:lnTo>
                    <a:pt x="199" y="844"/>
                  </a:lnTo>
                  <a:lnTo>
                    <a:pt x="184" y="848"/>
                  </a:lnTo>
                  <a:lnTo>
                    <a:pt x="168" y="850"/>
                  </a:lnTo>
                  <a:lnTo>
                    <a:pt x="151" y="852"/>
                  </a:lnTo>
                  <a:lnTo>
                    <a:pt x="133" y="854"/>
                  </a:lnTo>
                  <a:lnTo>
                    <a:pt x="114" y="854"/>
                  </a:lnTo>
                  <a:lnTo>
                    <a:pt x="94" y="855"/>
                  </a:lnTo>
                  <a:lnTo>
                    <a:pt x="69" y="854"/>
                  </a:lnTo>
                  <a:lnTo>
                    <a:pt x="46" y="853"/>
                  </a:lnTo>
                  <a:lnTo>
                    <a:pt x="35" y="851"/>
                  </a:lnTo>
                  <a:lnTo>
                    <a:pt x="24" y="849"/>
                  </a:lnTo>
                  <a:lnTo>
                    <a:pt x="13" y="846"/>
                  </a:lnTo>
                  <a:lnTo>
                    <a:pt x="0" y="842"/>
                  </a:lnTo>
                  <a:lnTo>
                    <a:pt x="11" y="672"/>
                  </a:lnTo>
                  <a:lnTo>
                    <a:pt x="20" y="675"/>
                  </a:lnTo>
                  <a:lnTo>
                    <a:pt x="29" y="678"/>
                  </a:lnTo>
                  <a:lnTo>
                    <a:pt x="39" y="679"/>
                  </a:lnTo>
                  <a:lnTo>
                    <a:pt x="49" y="680"/>
                  </a:lnTo>
                  <a:lnTo>
                    <a:pt x="60" y="679"/>
                  </a:lnTo>
                  <a:lnTo>
                    <a:pt x="70" y="678"/>
                  </a:lnTo>
                  <a:lnTo>
                    <a:pt x="80" y="675"/>
                  </a:lnTo>
                  <a:lnTo>
                    <a:pt x="90" y="672"/>
                  </a:lnTo>
                  <a:lnTo>
                    <a:pt x="98" y="669"/>
                  </a:lnTo>
                  <a:lnTo>
                    <a:pt x="105" y="664"/>
                  </a:lnTo>
                  <a:lnTo>
                    <a:pt x="112" y="659"/>
                  </a:lnTo>
                  <a:lnTo>
                    <a:pt x="118" y="654"/>
                  </a:lnTo>
                  <a:lnTo>
                    <a:pt x="125" y="646"/>
                  </a:lnTo>
                  <a:lnTo>
                    <a:pt x="130" y="639"/>
                  </a:lnTo>
                  <a:lnTo>
                    <a:pt x="134" y="631"/>
                  </a:lnTo>
                  <a:lnTo>
                    <a:pt x="138" y="622"/>
                  </a:lnTo>
                  <a:lnTo>
                    <a:pt x="142" y="613"/>
                  </a:lnTo>
                  <a:lnTo>
                    <a:pt x="145" y="604"/>
                  </a:lnTo>
                  <a:lnTo>
                    <a:pt x="148" y="593"/>
                  </a:lnTo>
                  <a:lnTo>
                    <a:pt x="150" y="582"/>
                  </a:lnTo>
                  <a:lnTo>
                    <a:pt x="154" y="558"/>
                  </a:lnTo>
                  <a:lnTo>
                    <a:pt x="156" y="533"/>
                  </a:lnTo>
                  <a:lnTo>
                    <a:pt x="157" y="506"/>
                  </a:lnTo>
                  <a:lnTo>
                    <a:pt x="158" y="477"/>
                  </a:lnTo>
                  <a:lnTo>
                    <a:pt x="158" y="416"/>
                  </a:lnTo>
                  <a:lnTo>
                    <a:pt x="158" y="349"/>
                  </a:lnTo>
                  <a:lnTo>
                    <a:pt x="158" y="0"/>
                  </a:lnTo>
                  <a:lnTo>
                    <a:pt x="827" y="0"/>
                  </a:lnTo>
                  <a:close/>
                </a:path>
              </a:pathLst>
            </a:custGeom>
            <a:solidFill>
              <a:srgbClr val="7270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9" name="Freeform 20"/>
            <p:cNvSpPr>
              <a:spLocks/>
            </p:cNvSpPr>
            <p:nvPr/>
          </p:nvSpPr>
          <p:spPr bwMode="auto">
            <a:xfrm>
              <a:off x="152" y="290"/>
              <a:ext cx="35" cy="33"/>
            </a:xfrm>
            <a:custGeom>
              <a:avLst/>
              <a:gdLst/>
              <a:ahLst/>
              <a:cxnLst>
                <a:cxn ang="0">
                  <a:pos x="488" y="272"/>
                </a:cxn>
                <a:cxn ang="0">
                  <a:pos x="481" y="309"/>
                </a:cxn>
                <a:cxn ang="0">
                  <a:pos x="470" y="344"/>
                </a:cxn>
                <a:cxn ang="0">
                  <a:pos x="454" y="376"/>
                </a:cxn>
                <a:cxn ang="0">
                  <a:pos x="433" y="405"/>
                </a:cxn>
                <a:cxn ang="0">
                  <a:pos x="409" y="430"/>
                </a:cxn>
                <a:cxn ang="0">
                  <a:pos x="381" y="453"/>
                </a:cxn>
                <a:cxn ang="0">
                  <a:pos x="351" y="471"/>
                </a:cxn>
                <a:cxn ang="0">
                  <a:pos x="317" y="483"/>
                </a:cxn>
                <a:cxn ang="0">
                  <a:pos x="282" y="492"/>
                </a:cxn>
                <a:cxn ang="0">
                  <a:pos x="244" y="495"/>
                </a:cxn>
                <a:cxn ang="0">
                  <a:pos x="208" y="492"/>
                </a:cxn>
                <a:cxn ang="0">
                  <a:pos x="172" y="483"/>
                </a:cxn>
                <a:cxn ang="0">
                  <a:pos x="139" y="471"/>
                </a:cxn>
                <a:cxn ang="0">
                  <a:pos x="108" y="453"/>
                </a:cxn>
                <a:cxn ang="0">
                  <a:pos x="80" y="430"/>
                </a:cxn>
                <a:cxn ang="0">
                  <a:pos x="56" y="405"/>
                </a:cxn>
                <a:cxn ang="0">
                  <a:pos x="36" y="376"/>
                </a:cxn>
                <a:cxn ang="0">
                  <a:pos x="20" y="344"/>
                </a:cxn>
                <a:cxn ang="0">
                  <a:pos x="9" y="309"/>
                </a:cxn>
                <a:cxn ang="0">
                  <a:pos x="1" y="272"/>
                </a:cxn>
                <a:cxn ang="0">
                  <a:pos x="0" y="235"/>
                </a:cxn>
                <a:cxn ang="0">
                  <a:pos x="6" y="197"/>
                </a:cxn>
                <a:cxn ang="0">
                  <a:pos x="16" y="162"/>
                </a:cxn>
                <a:cxn ang="0">
                  <a:pos x="30" y="129"/>
                </a:cxn>
                <a:cxn ang="0">
                  <a:pos x="49" y="99"/>
                </a:cxn>
                <a:cxn ang="0">
                  <a:pos x="72" y="73"/>
                </a:cxn>
                <a:cxn ang="0">
                  <a:pos x="99" y="49"/>
                </a:cxn>
                <a:cxn ang="0">
                  <a:pos x="129" y="30"/>
                </a:cxn>
                <a:cxn ang="0">
                  <a:pos x="160" y="14"/>
                </a:cxn>
                <a:cxn ang="0">
                  <a:pos x="195" y="5"/>
                </a:cxn>
                <a:cxn ang="0">
                  <a:pos x="232" y="0"/>
                </a:cxn>
                <a:cxn ang="0">
                  <a:pos x="270" y="1"/>
                </a:cxn>
                <a:cxn ang="0">
                  <a:pos x="306" y="7"/>
                </a:cxn>
                <a:cxn ang="0">
                  <a:pos x="340" y="19"/>
                </a:cxn>
                <a:cxn ang="0">
                  <a:pos x="372" y="35"/>
                </a:cxn>
                <a:cxn ang="0">
                  <a:pos x="400" y="56"/>
                </a:cxn>
                <a:cxn ang="0">
                  <a:pos x="426" y="81"/>
                </a:cxn>
                <a:cxn ang="0">
                  <a:pos x="448" y="109"/>
                </a:cxn>
                <a:cxn ang="0">
                  <a:pos x="465" y="140"/>
                </a:cxn>
                <a:cxn ang="0">
                  <a:pos x="478" y="174"/>
                </a:cxn>
                <a:cxn ang="0">
                  <a:pos x="486" y="210"/>
                </a:cxn>
                <a:cxn ang="0">
                  <a:pos x="489" y="247"/>
                </a:cxn>
              </a:cxnLst>
              <a:rect l="0" t="0" r="r" b="b"/>
              <a:pathLst>
                <a:path w="489" h="495">
                  <a:moveTo>
                    <a:pt x="489" y="247"/>
                  </a:moveTo>
                  <a:lnTo>
                    <a:pt x="489" y="260"/>
                  </a:lnTo>
                  <a:lnTo>
                    <a:pt x="488" y="272"/>
                  </a:lnTo>
                  <a:lnTo>
                    <a:pt x="486" y="285"/>
                  </a:lnTo>
                  <a:lnTo>
                    <a:pt x="484" y="297"/>
                  </a:lnTo>
                  <a:lnTo>
                    <a:pt x="481" y="309"/>
                  </a:lnTo>
                  <a:lnTo>
                    <a:pt x="478" y="321"/>
                  </a:lnTo>
                  <a:lnTo>
                    <a:pt x="474" y="333"/>
                  </a:lnTo>
                  <a:lnTo>
                    <a:pt x="470" y="344"/>
                  </a:lnTo>
                  <a:lnTo>
                    <a:pt x="465" y="354"/>
                  </a:lnTo>
                  <a:lnTo>
                    <a:pt x="460" y="366"/>
                  </a:lnTo>
                  <a:lnTo>
                    <a:pt x="454" y="376"/>
                  </a:lnTo>
                  <a:lnTo>
                    <a:pt x="448" y="386"/>
                  </a:lnTo>
                  <a:lnTo>
                    <a:pt x="440" y="396"/>
                  </a:lnTo>
                  <a:lnTo>
                    <a:pt x="433" y="405"/>
                  </a:lnTo>
                  <a:lnTo>
                    <a:pt x="426" y="414"/>
                  </a:lnTo>
                  <a:lnTo>
                    <a:pt x="418" y="422"/>
                  </a:lnTo>
                  <a:lnTo>
                    <a:pt x="409" y="430"/>
                  </a:lnTo>
                  <a:lnTo>
                    <a:pt x="400" y="439"/>
                  </a:lnTo>
                  <a:lnTo>
                    <a:pt x="391" y="446"/>
                  </a:lnTo>
                  <a:lnTo>
                    <a:pt x="381" y="453"/>
                  </a:lnTo>
                  <a:lnTo>
                    <a:pt x="372" y="459"/>
                  </a:lnTo>
                  <a:lnTo>
                    <a:pt x="361" y="465"/>
                  </a:lnTo>
                  <a:lnTo>
                    <a:pt x="351" y="471"/>
                  </a:lnTo>
                  <a:lnTo>
                    <a:pt x="340" y="475"/>
                  </a:lnTo>
                  <a:lnTo>
                    <a:pt x="329" y="480"/>
                  </a:lnTo>
                  <a:lnTo>
                    <a:pt x="317" y="483"/>
                  </a:lnTo>
                  <a:lnTo>
                    <a:pt x="306" y="487"/>
                  </a:lnTo>
                  <a:lnTo>
                    <a:pt x="294" y="490"/>
                  </a:lnTo>
                  <a:lnTo>
                    <a:pt x="282" y="492"/>
                  </a:lnTo>
                  <a:lnTo>
                    <a:pt x="270" y="494"/>
                  </a:lnTo>
                  <a:lnTo>
                    <a:pt x="258" y="495"/>
                  </a:lnTo>
                  <a:lnTo>
                    <a:pt x="244" y="495"/>
                  </a:lnTo>
                  <a:lnTo>
                    <a:pt x="232" y="495"/>
                  </a:lnTo>
                  <a:lnTo>
                    <a:pt x="220" y="494"/>
                  </a:lnTo>
                  <a:lnTo>
                    <a:pt x="208" y="492"/>
                  </a:lnTo>
                  <a:lnTo>
                    <a:pt x="195" y="490"/>
                  </a:lnTo>
                  <a:lnTo>
                    <a:pt x="184" y="487"/>
                  </a:lnTo>
                  <a:lnTo>
                    <a:pt x="172" y="483"/>
                  </a:lnTo>
                  <a:lnTo>
                    <a:pt x="160" y="480"/>
                  </a:lnTo>
                  <a:lnTo>
                    <a:pt x="150" y="475"/>
                  </a:lnTo>
                  <a:lnTo>
                    <a:pt x="139" y="471"/>
                  </a:lnTo>
                  <a:lnTo>
                    <a:pt x="129" y="465"/>
                  </a:lnTo>
                  <a:lnTo>
                    <a:pt x="118" y="459"/>
                  </a:lnTo>
                  <a:lnTo>
                    <a:pt x="108" y="453"/>
                  </a:lnTo>
                  <a:lnTo>
                    <a:pt x="99" y="446"/>
                  </a:lnTo>
                  <a:lnTo>
                    <a:pt x="90" y="439"/>
                  </a:lnTo>
                  <a:lnTo>
                    <a:pt x="80" y="430"/>
                  </a:lnTo>
                  <a:lnTo>
                    <a:pt x="72" y="422"/>
                  </a:lnTo>
                  <a:lnTo>
                    <a:pt x="64" y="414"/>
                  </a:lnTo>
                  <a:lnTo>
                    <a:pt x="56" y="405"/>
                  </a:lnTo>
                  <a:lnTo>
                    <a:pt x="49" y="396"/>
                  </a:lnTo>
                  <a:lnTo>
                    <a:pt x="42" y="386"/>
                  </a:lnTo>
                  <a:lnTo>
                    <a:pt x="36" y="376"/>
                  </a:lnTo>
                  <a:lnTo>
                    <a:pt x="30" y="366"/>
                  </a:lnTo>
                  <a:lnTo>
                    <a:pt x="25" y="354"/>
                  </a:lnTo>
                  <a:lnTo>
                    <a:pt x="20" y="344"/>
                  </a:lnTo>
                  <a:lnTo>
                    <a:pt x="16" y="333"/>
                  </a:lnTo>
                  <a:lnTo>
                    <a:pt x="12" y="321"/>
                  </a:lnTo>
                  <a:lnTo>
                    <a:pt x="9" y="309"/>
                  </a:lnTo>
                  <a:lnTo>
                    <a:pt x="6" y="297"/>
                  </a:lnTo>
                  <a:lnTo>
                    <a:pt x="3" y="285"/>
                  </a:lnTo>
                  <a:lnTo>
                    <a:pt x="1" y="272"/>
                  </a:lnTo>
                  <a:lnTo>
                    <a:pt x="0" y="260"/>
                  </a:lnTo>
                  <a:lnTo>
                    <a:pt x="0" y="247"/>
                  </a:lnTo>
                  <a:lnTo>
                    <a:pt x="0" y="235"/>
                  </a:lnTo>
                  <a:lnTo>
                    <a:pt x="1" y="222"/>
                  </a:lnTo>
                  <a:lnTo>
                    <a:pt x="3" y="210"/>
                  </a:lnTo>
                  <a:lnTo>
                    <a:pt x="6" y="197"/>
                  </a:lnTo>
                  <a:lnTo>
                    <a:pt x="9" y="185"/>
                  </a:lnTo>
                  <a:lnTo>
                    <a:pt x="12" y="174"/>
                  </a:lnTo>
                  <a:lnTo>
                    <a:pt x="16" y="162"/>
                  </a:lnTo>
                  <a:lnTo>
                    <a:pt x="20" y="151"/>
                  </a:lnTo>
                  <a:lnTo>
                    <a:pt x="25" y="140"/>
                  </a:lnTo>
                  <a:lnTo>
                    <a:pt x="30" y="129"/>
                  </a:lnTo>
                  <a:lnTo>
                    <a:pt x="36" y="118"/>
                  </a:lnTo>
                  <a:lnTo>
                    <a:pt x="42" y="109"/>
                  </a:lnTo>
                  <a:lnTo>
                    <a:pt x="49" y="99"/>
                  </a:lnTo>
                  <a:lnTo>
                    <a:pt x="56" y="89"/>
                  </a:lnTo>
                  <a:lnTo>
                    <a:pt x="64" y="81"/>
                  </a:lnTo>
                  <a:lnTo>
                    <a:pt x="72" y="73"/>
                  </a:lnTo>
                  <a:lnTo>
                    <a:pt x="80" y="64"/>
                  </a:lnTo>
                  <a:lnTo>
                    <a:pt x="90" y="56"/>
                  </a:lnTo>
                  <a:lnTo>
                    <a:pt x="99" y="49"/>
                  </a:lnTo>
                  <a:lnTo>
                    <a:pt x="108" y="42"/>
                  </a:lnTo>
                  <a:lnTo>
                    <a:pt x="118" y="35"/>
                  </a:lnTo>
                  <a:lnTo>
                    <a:pt x="129" y="30"/>
                  </a:lnTo>
                  <a:lnTo>
                    <a:pt x="139" y="24"/>
                  </a:lnTo>
                  <a:lnTo>
                    <a:pt x="150" y="19"/>
                  </a:lnTo>
                  <a:lnTo>
                    <a:pt x="160" y="14"/>
                  </a:lnTo>
                  <a:lnTo>
                    <a:pt x="172" y="10"/>
                  </a:lnTo>
                  <a:lnTo>
                    <a:pt x="184" y="7"/>
                  </a:lnTo>
                  <a:lnTo>
                    <a:pt x="195" y="5"/>
                  </a:lnTo>
                  <a:lnTo>
                    <a:pt x="208" y="3"/>
                  </a:lnTo>
                  <a:lnTo>
                    <a:pt x="220" y="1"/>
                  </a:lnTo>
                  <a:lnTo>
                    <a:pt x="232" y="0"/>
                  </a:lnTo>
                  <a:lnTo>
                    <a:pt x="244" y="0"/>
                  </a:lnTo>
                  <a:lnTo>
                    <a:pt x="258" y="0"/>
                  </a:lnTo>
                  <a:lnTo>
                    <a:pt x="270" y="1"/>
                  </a:lnTo>
                  <a:lnTo>
                    <a:pt x="282" y="3"/>
                  </a:lnTo>
                  <a:lnTo>
                    <a:pt x="294" y="5"/>
                  </a:lnTo>
                  <a:lnTo>
                    <a:pt x="306" y="7"/>
                  </a:lnTo>
                  <a:lnTo>
                    <a:pt x="317" y="10"/>
                  </a:lnTo>
                  <a:lnTo>
                    <a:pt x="329" y="14"/>
                  </a:lnTo>
                  <a:lnTo>
                    <a:pt x="340" y="19"/>
                  </a:lnTo>
                  <a:lnTo>
                    <a:pt x="351" y="24"/>
                  </a:lnTo>
                  <a:lnTo>
                    <a:pt x="361" y="30"/>
                  </a:lnTo>
                  <a:lnTo>
                    <a:pt x="372" y="35"/>
                  </a:lnTo>
                  <a:lnTo>
                    <a:pt x="381" y="42"/>
                  </a:lnTo>
                  <a:lnTo>
                    <a:pt x="391" y="49"/>
                  </a:lnTo>
                  <a:lnTo>
                    <a:pt x="400" y="56"/>
                  </a:lnTo>
                  <a:lnTo>
                    <a:pt x="409" y="64"/>
                  </a:lnTo>
                  <a:lnTo>
                    <a:pt x="418" y="73"/>
                  </a:lnTo>
                  <a:lnTo>
                    <a:pt x="426" y="81"/>
                  </a:lnTo>
                  <a:lnTo>
                    <a:pt x="433" y="89"/>
                  </a:lnTo>
                  <a:lnTo>
                    <a:pt x="440" y="99"/>
                  </a:lnTo>
                  <a:lnTo>
                    <a:pt x="448" y="109"/>
                  </a:lnTo>
                  <a:lnTo>
                    <a:pt x="454" y="118"/>
                  </a:lnTo>
                  <a:lnTo>
                    <a:pt x="460" y="129"/>
                  </a:lnTo>
                  <a:lnTo>
                    <a:pt x="465" y="140"/>
                  </a:lnTo>
                  <a:lnTo>
                    <a:pt x="470" y="151"/>
                  </a:lnTo>
                  <a:lnTo>
                    <a:pt x="474" y="162"/>
                  </a:lnTo>
                  <a:lnTo>
                    <a:pt x="478" y="174"/>
                  </a:lnTo>
                  <a:lnTo>
                    <a:pt x="481" y="185"/>
                  </a:lnTo>
                  <a:lnTo>
                    <a:pt x="484" y="197"/>
                  </a:lnTo>
                  <a:lnTo>
                    <a:pt x="486" y="210"/>
                  </a:lnTo>
                  <a:lnTo>
                    <a:pt x="488" y="222"/>
                  </a:lnTo>
                  <a:lnTo>
                    <a:pt x="489" y="235"/>
                  </a:lnTo>
                  <a:lnTo>
                    <a:pt x="489" y="247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0" name="Freeform 21"/>
            <p:cNvSpPr>
              <a:spLocks/>
            </p:cNvSpPr>
            <p:nvPr/>
          </p:nvSpPr>
          <p:spPr bwMode="auto">
            <a:xfrm>
              <a:off x="100" y="294"/>
              <a:ext cx="26" cy="25"/>
            </a:xfrm>
            <a:custGeom>
              <a:avLst/>
              <a:gdLst/>
              <a:ahLst/>
              <a:cxnLst>
                <a:cxn ang="0">
                  <a:pos x="365" y="205"/>
                </a:cxn>
                <a:cxn ang="0">
                  <a:pos x="358" y="241"/>
                </a:cxn>
                <a:cxn ang="0">
                  <a:pos x="344" y="275"/>
                </a:cxn>
                <a:cxn ang="0">
                  <a:pos x="324" y="305"/>
                </a:cxn>
                <a:cxn ang="0">
                  <a:pos x="300" y="330"/>
                </a:cxn>
                <a:cxn ang="0">
                  <a:pos x="270" y="350"/>
                </a:cxn>
                <a:cxn ang="0">
                  <a:pos x="237" y="364"/>
                </a:cxn>
                <a:cxn ang="0">
                  <a:pos x="201" y="371"/>
                </a:cxn>
                <a:cxn ang="0">
                  <a:pos x="164" y="371"/>
                </a:cxn>
                <a:cxn ang="0">
                  <a:pos x="128" y="364"/>
                </a:cxn>
                <a:cxn ang="0">
                  <a:pos x="96" y="350"/>
                </a:cxn>
                <a:cxn ang="0">
                  <a:pos x="66" y="330"/>
                </a:cxn>
                <a:cxn ang="0">
                  <a:pos x="41" y="305"/>
                </a:cxn>
                <a:cxn ang="0">
                  <a:pos x="22" y="275"/>
                </a:cxn>
                <a:cxn ang="0">
                  <a:pos x="8" y="241"/>
                </a:cxn>
                <a:cxn ang="0">
                  <a:pos x="0" y="205"/>
                </a:cxn>
                <a:cxn ang="0">
                  <a:pos x="0" y="168"/>
                </a:cxn>
                <a:cxn ang="0">
                  <a:pos x="8" y="131"/>
                </a:cxn>
                <a:cxn ang="0">
                  <a:pos x="22" y="98"/>
                </a:cxn>
                <a:cxn ang="0">
                  <a:pos x="41" y="68"/>
                </a:cxn>
                <a:cxn ang="0">
                  <a:pos x="66" y="43"/>
                </a:cxn>
                <a:cxn ang="0">
                  <a:pos x="96" y="23"/>
                </a:cxn>
                <a:cxn ang="0">
                  <a:pos x="128" y="9"/>
                </a:cxn>
                <a:cxn ang="0">
                  <a:pos x="164" y="1"/>
                </a:cxn>
                <a:cxn ang="0">
                  <a:pos x="201" y="1"/>
                </a:cxn>
                <a:cxn ang="0">
                  <a:pos x="237" y="9"/>
                </a:cxn>
                <a:cxn ang="0">
                  <a:pos x="270" y="23"/>
                </a:cxn>
                <a:cxn ang="0">
                  <a:pos x="300" y="43"/>
                </a:cxn>
                <a:cxn ang="0">
                  <a:pos x="324" y="68"/>
                </a:cxn>
                <a:cxn ang="0">
                  <a:pos x="344" y="98"/>
                </a:cxn>
                <a:cxn ang="0">
                  <a:pos x="358" y="131"/>
                </a:cxn>
                <a:cxn ang="0">
                  <a:pos x="365" y="168"/>
                </a:cxn>
              </a:cxnLst>
              <a:rect l="0" t="0" r="r" b="b"/>
              <a:pathLst>
                <a:path w="366" h="372">
                  <a:moveTo>
                    <a:pt x="366" y="186"/>
                  </a:moveTo>
                  <a:lnTo>
                    <a:pt x="365" y="205"/>
                  </a:lnTo>
                  <a:lnTo>
                    <a:pt x="362" y="224"/>
                  </a:lnTo>
                  <a:lnTo>
                    <a:pt x="358" y="241"/>
                  </a:lnTo>
                  <a:lnTo>
                    <a:pt x="352" y="258"/>
                  </a:lnTo>
                  <a:lnTo>
                    <a:pt x="344" y="275"/>
                  </a:lnTo>
                  <a:lnTo>
                    <a:pt x="335" y="290"/>
                  </a:lnTo>
                  <a:lnTo>
                    <a:pt x="324" y="305"/>
                  </a:lnTo>
                  <a:lnTo>
                    <a:pt x="312" y="317"/>
                  </a:lnTo>
                  <a:lnTo>
                    <a:pt x="300" y="330"/>
                  </a:lnTo>
                  <a:lnTo>
                    <a:pt x="285" y="340"/>
                  </a:lnTo>
                  <a:lnTo>
                    <a:pt x="270" y="350"/>
                  </a:lnTo>
                  <a:lnTo>
                    <a:pt x="255" y="358"/>
                  </a:lnTo>
                  <a:lnTo>
                    <a:pt x="237" y="364"/>
                  </a:lnTo>
                  <a:lnTo>
                    <a:pt x="220" y="368"/>
                  </a:lnTo>
                  <a:lnTo>
                    <a:pt x="201" y="371"/>
                  </a:lnTo>
                  <a:lnTo>
                    <a:pt x="183" y="372"/>
                  </a:lnTo>
                  <a:lnTo>
                    <a:pt x="164" y="371"/>
                  </a:lnTo>
                  <a:lnTo>
                    <a:pt x="146" y="368"/>
                  </a:lnTo>
                  <a:lnTo>
                    <a:pt x="128" y="364"/>
                  </a:lnTo>
                  <a:lnTo>
                    <a:pt x="112" y="358"/>
                  </a:lnTo>
                  <a:lnTo>
                    <a:pt x="96" y="350"/>
                  </a:lnTo>
                  <a:lnTo>
                    <a:pt x="80" y="340"/>
                  </a:lnTo>
                  <a:lnTo>
                    <a:pt x="66" y="330"/>
                  </a:lnTo>
                  <a:lnTo>
                    <a:pt x="54" y="317"/>
                  </a:lnTo>
                  <a:lnTo>
                    <a:pt x="41" y="305"/>
                  </a:lnTo>
                  <a:lnTo>
                    <a:pt x="31" y="290"/>
                  </a:lnTo>
                  <a:lnTo>
                    <a:pt x="22" y="275"/>
                  </a:lnTo>
                  <a:lnTo>
                    <a:pt x="15" y="258"/>
                  </a:lnTo>
                  <a:lnTo>
                    <a:pt x="8" y="241"/>
                  </a:lnTo>
                  <a:lnTo>
                    <a:pt x="3" y="224"/>
                  </a:lnTo>
                  <a:lnTo>
                    <a:pt x="0" y="205"/>
                  </a:lnTo>
                  <a:lnTo>
                    <a:pt x="0" y="186"/>
                  </a:lnTo>
                  <a:lnTo>
                    <a:pt x="0" y="168"/>
                  </a:lnTo>
                  <a:lnTo>
                    <a:pt x="3" y="149"/>
                  </a:lnTo>
                  <a:lnTo>
                    <a:pt x="8" y="131"/>
                  </a:lnTo>
                  <a:lnTo>
                    <a:pt x="15" y="114"/>
                  </a:lnTo>
                  <a:lnTo>
                    <a:pt x="22" y="98"/>
                  </a:lnTo>
                  <a:lnTo>
                    <a:pt x="31" y="82"/>
                  </a:lnTo>
                  <a:lnTo>
                    <a:pt x="41" y="68"/>
                  </a:lnTo>
                  <a:lnTo>
                    <a:pt x="54" y="55"/>
                  </a:lnTo>
                  <a:lnTo>
                    <a:pt x="66" y="43"/>
                  </a:lnTo>
                  <a:lnTo>
                    <a:pt x="80" y="32"/>
                  </a:lnTo>
                  <a:lnTo>
                    <a:pt x="96" y="23"/>
                  </a:lnTo>
                  <a:lnTo>
                    <a:pt x="112" y="15"/>
                  </a:lnTo>
                  <a:lnTo>
                    <a:pt x="128" y="9"/>
                  </a:lnTo>
                  <a:lnTo>
                    <a:pt x="146" y="4"/>
                  </a:lnTo>
                  <a:lnTo>
                    <a:pt x="164" y="1"/>
                  </a:lnTo>
                  <a:lnTo>
                    <a:pt x="183" y="0"/>
                  </a:lnTo>
                  <a:lnTo>
                    <a:pt x="201" y="1"/>
                  </a:lnTo>
                  <a:lnTo>
                    <a:pt x="220" y="4"/>
                  </a:lnTo>
                  <a:lnTo>
                    <a:pt x="237" y="9"/>
                  </a:lnTo>
                  <a:lnTo>
                    <a:pt x="255" y="15"/>
                  </a:lnTo>
                  <a:lnTo>
                    <a:pt x="270" y="23"/>
                  </a:lnTo>
                  <a:lnTo>
                    <a:pt x="285" y="32"/>
                  </a:lnTo>
                  <a:lnTo>
                    <a:pt x="300" y="43"/>
                  </a:lnTo>
                  <a:lnTo>
                    <a:pt x="312" y="55"/>
                  </a:lnTo>
                  <a:lnTo>
                    <a:pt x="324" y="68"/>
                  </a:lnTo>
                  <a:lnTo>
                    <a:pt x="335" y="82"/>
                  </a:lnTo>
                  <a:lnTo>
                    <a:pt x="344" y="98"/>
                  </a:lnTo>
                  <a:lnTo>
                    <a:pt x="352" y="114"/>
                  </a:lnTo>
                  <a:lnTo>
                    <a:pt x="358" y="131"/>
                  </a:lnTo>
                  <a:lnTo>
                    <a:pt x="362" y="149"/>
                  </a:lnTo>
                  <a:lnTo>
                    <a:pt x="365" y="168"/>
                  </a:lnTo>
                  <a:lnTo>
                    <a:pt x="366" y="186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1" name="Freeform 22"/>
            <p:cNvSpPr>
              <a:spLocks/>
            </p:cNvSpPr>
            <p:nvPr/>
          </p:nvSpPr>
          <p:spPr bwMode="auto">
            <a:xfrm>
              <a:off x="126" y="251"/>
              <a:ext cx="26" cy="25"/>
            </a:xfrm>
            <a:custGeom>
              <a:avLst/>
              <a:gdLst/>
              <a:ahLst/>
              <a:cxnLst>
                <a:cxn ang="0">
                  <a:pos x="365" y="205"/>
                </a:cxn>
                <a:cxn ang="0">
                  <a:pos x="358" y="241"/>
                </a:cxn>
                <a:cxn ang="0">
                  <a:pos x="344" y="274"/>
                </a:cxn>
                <a:cxn ang="0">
                  <a:pos x="324" y="304"/>
                </a:cxn>
                <a:cxn ang="0">
                  <a:pos x="300" y="329"/>
                </a:cxn>
                <a:cxn ang="0">
                  <a:pos x="270" y="349"/>
                </a:cxn>
                <a:cxn ang="0">
                  <a:pos x="237" y="364"/>
                </a:cxn>
                <a:cxn ang="0">
                  <a:pos x="202" y="371"/>
                </a:cxn>
                <a:cxn ang="0">
                  <a:pos x="164" y="371"/>
                </a:cxn>
                <a:cxn ang="0">
                  <a:pos x="128" y="364"/>
                </a:cxn>
                <a:cxn ang="0">
                  <a:pos x="96" y="349"/>
                </a:cxn>
                <a:cxn ang="0">
                  <a:pos x="67" y="329"/>
                </a:cxn>
                <a:cxn ang="0">
                  <a:pos x="41" y="304"/>
                </a:cxn>
                <a:cxn ang="0">
                  <a:pos x="22" y="274"/>
                </a:cxn>
                <a:cxn ang="0">
                  <a:pos x="8" y="241"/>
                </a:cxn>
                <a:cxn ang="0">
                  <a:pos x="1" y="205"/>
                </a:cxn>
                <a:cxn ang="0">
                  <a:pos x="1" y="167"/>
                </a:cxn>
                <a:cxn ang="0">
                  <a:pos x="8" y="131"/>
                </a:cxn>
                <a:cxn ang="0">
                  <a:pos x="22" y="98"/>
                </a:cxn>
                <a:cxn ang="0">
                  <a:pos x="41" y="68"/>
                </a:cxn>
                <a:cxn ang="0">
                  <a:pos x="67" y="42"/>
                </a:cxn>
                <a:cxn ang="0">
                  <a:pos x="96" y="23"/>
                </a:cxn>
                <a:cxn ang="0">
                  <a:pos x="128" y="9"/>
                </a:cxn>
                <a:cxn ang="0">
                  <a:pos x="164" y="1"/>
                </a:cxn>
                <a:cxn ang="0">
                  <a:pos x="202" y="1"/>
                </a:cxn>
                <a:cxn ang="0">
                  <a:pos x="237" y="9"/>
                </a:cxn>
                <a:cxn ang="0">
                  <a:pos x="270" y="23"/>
                </a:cxn>
                <a:cxn ang="0">
                  <a:pos x="300" y="42"/>
                </a:cxn>
                <a:cxn ang="0">
                  <a:pos x="324" y="68"/>
                </a:cxn>
                <a:cxn ang="0">
                  <a:pos x="344" y="98"/>
                </a:cxn>
                <a:cxn ang="0">
                  <a:pos x="358" y="131"/>
                </a:cxn>
                <a:cxn ang="0">
                  <a:pos x="365" y="167"/>
                </a:cxn>
              </a:cxnLst>
              <a:rect l="0" t="0" r="r" b="b"/>
              <a:pathLst>
                <a:path w="366" h="372">
                  <a:moveTo>
                    <a:pt x="366" y="186"/>
                  </a:moveTo>
                  <a:lnTo>
                    <a:pt x="365" y="205"/>
                  </a:lnTo>
                  <a:lnTo>
                    <a:pt x="362" y="223"/>
                  </a:lnTo>
                  <a:lnTo>
                    <a:pt x="358" y="241"/>
                  </a:lnTo>
                  <a:lnTo>
                    <a:pt x="352" y="259"/>
                  </a:lnTo>
                  <a:lnTo>
                    <a:pt x="344" y="274"/>
                  </a:lnTo>
                  <a:lnTo>
                    <a:pt x="335" y="290"/>
                  </a:lnTo>
                  <a:lnTo>
                    <a:pt x="324" y="304"/>
                  </a:lnTo>
                  <a:lnTo>
                    <a:pt x="313" y="317"/>
                  </a:lnTo>
                  <a:lnTo>
                    <a:pt x="300" y="329"/>
                  </a:lnTo>
                  <a:lnTo>
                    <a:pt x="285" y="340"/>
                  </a:lnTo>
                  <a:lnTo>
                    <a:pt x="270" y="349"/>
                  </a:lnTo>
                  <a:lnTo>
                    <a:pt x="255" y="357"/>
                  </a:lnTo>
                  <a:lnTo>
                    <a:pt x="237" y="364"/>
                  </a:lnTo>
                  <a:lnTo>
                    <a:pt x="220" y="368"/>
                  </a:lnTo>
                  <a:lnTo>
                    <a:pt x="202" y="371"/>
                  </a:lnTo>
                  <a:lnTo>
                    <a:pt x="183" y="372"/>
                  </a:lnTo>
                  <a:lnTo>
                    <a:pt x="164" y="371"/>
                  </a:lnTo>
                  <a:lnTo>
                    <a:pt x="146" y="368"/>
                  </a:lnTo>
                  <a:lnTo>
                    <a:pt x="128" y="364"/>
                  </a:lnTo>
                  <a:lnTo>
                    <a:pt x="112" y="357"/>
                  </a:lnTo>
                  <a:lnTo>
                    <a:pt x="96" y="349"/>
                  </a:lnTo>
                  <a:lnTo>
                    <a:pt x="80" y="340"/>
                  </a:lnTo>
                  <a:lnTo>
                    <a:pt x="67" y="329"/>
                  </a:lnTo>
                  <a:lnTo>
                    <a:pt x="54" y="317"/>
                  </a:lnTo>
                  <a:lnTo>
                    <a:pt x="41" y="304"/>
                  </a:lnTo>
                  <a:lnTo>
                    <a:pt x="31" y="290"/>
                  </a:lnTo>
                  <a:lnTo>
                    <a:pt x="22" y="274"/>
                  </a:lnTo>
                  <a:lnTo>
                    <a:pt x="15" y="259"/>
                  </a:lnTo>
                  <a:lnTo>
                    <a:pt x="8" y="241"/>
                  </a:lnTo>
                  <a:lnTo>
                    <a:pt x="3" y="223"/>
                  </a:lnTo>
                  <a:lnTo>
                    <a:pt x="1" y="205"/>
                  </a:lnTo>
                  <a:lnTo>
                    <a:pt x="0" y="186"/>
                  </a:lnTo>
                  <a:lnTo>
                    <a:pt x="1" y="167"/>
                  </a:lnTo>
                  <a:lnTo>
                    <a:pt x="3" y="148"/>
                  </a:lnTo>
                  <a:lnTo>
                    <a:pt x="8" y="131"/>
                  </a:lnTo>
                  <a:lnTo>
                    <a:pt x="15" y="114"/>
                  </a:lnTo>
                  <a:lnTo>
                    <a:pt x="22" y="98"/>
                  </a:lnTo>
                  <a:lnTo>
                    <a:pt x="31" y="82"/>
                  </a:lnTo>
                  <a:lnTo>
                    <a:pt x="41" y="68"/>
                  </a:lnTo>
                  <a:lnTo>
                    <a:pt x="54" y="55"/>
                  </a:lnTo>
                  <a:lnTo>
                    <a:pt x="67" y="42"/>
                  </a:lnTo>
                  <a:lnTo>
                    <a:pt x="80" y="32"/>
                  </a:lnTo>
                  <a:lnTo>
                    <a:pt x="96" y="23"/>
                  </a:lnTo>
                  <a:lnTo>
                    <a:pt x="112" y="15"/>
                  </a:lnTo>
                  <a:lnTo>
                    <a:pt x="128" y="9"/>
                  </a:lnTo>
                  <a:lnTo>
                    <a:pt x="146" y="4"/>
                  </a:lnTo>
                  <a:lnTo>
                    <a:pt x="164" y="1"/>
                  </a:lnTo>
                  <a:lnTo>
                    <a:pt x="183" y="0"/>
                  </a:lnTo>
                  <a:lnTo>
                    <a:pt x="202" y="1"/>
                  </a:lnTo>
                  <a:lnTo>
                    <a:pt x="220" y="4"/>
                  </a:lnTo>
                  <a:lnTo>
                    <a:pt x="237" y="9"/>
                  </a:lnTo>
                  <a:lnTo>
                    <a:pt x="255" y="15"/>
                  </a:lnTo>
                  <a:lnTo>
                    <a:pt x="270" y="23"/>
                  </a:lnTo>
                  <a:lnTo>
                    <a:pt x="285" y="32"/>
                  </a:lnTo>
                  <a:lnTo>
                    <a:pt x="300" y="42"/>
                  </a:lnTo>
                  <a:lnTo>
                    <a:pt x="313" y="55"/>
                  </a:lnTo>
                  <a:lnTo>
                    <a:pt x="324" y="68"/>
                  </a:lnTo>
                  <a:lnTo>
                    <a:pt x="335" y="82"/>
                  </a:lnTo>
                  <a:lnTo>
                    <a:pt x="344" y="98"/>
                  </a:lnTo>
                  <a:lnTo>
                    <a:pt x="352" y="114"/>
                  </a:lnTo>
                  <a:lnTo>
                    <a:pt x="358" y="131"/>
                  </a:lnTo>
                  <a:lnTo>
                    <a:pt x="362" y="148"/>
                  </a:lnTo>
                  <a:lnTo>
                    <a:pt x="365" y="167"/>
                  </a:lnTo>
                  <a:lnTo>
                    <a:pt x="366" y="186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2" name="Freeform 23"/>
            <p:cNvSpPr>
              <a:spLocks/>
            </p:cNvSpPr>
            <p:nvPr/>
          </p:nvSpPr>
          <p:spPr bwMode="auto">
            <a:xfrm>
              <a:off x="152" y="208"/>
              <a:ext cx="26" cy="25"/>
            </a:xfrm>
            <a:custGeom>
              <a:avLst/>
              <a:gdLst/>
              <a:ahLst/>
              <a:cxnLst>
                <a:cxn ang="0">
                  <a:pos x="365" y="205"/>
                </a:cxn>
                <a:cxn ang="0">
                  <a:pos x="358" y="241"/>
                </a:cxn>
                <a:cxn ang="0">
                  <a:pos x="345" y="274"/>
                </a:cxn>
                <a:cxn ang="0">
                  <a:pos x="325" y="304"/>
                </a:cxn>
                <a:cxn ang="0">
                  <a:pos x="300" y="329"/>
                </a:cxn>
                <a:cxn ang="0">
                  <a:pos x="271" y="349"/>
                </a:cxn>
                <a:cxn ang="0">
                  <a:pos x="238" y="363"/>
                </a:cxn>
                <a:cxn ang="0">
                  <a:pos x="202" y="370"/>
                </a:cxn>
                <a:cxn ang="0">
                  <a:pos x="164" y="370"/>
                </a:cxn>
                <a:cxn ang="0">
                  <a:pos x="130" y="363"/>
                </a:cxn>
                <a:cxn ang="0">
                  <a:pos x="96" y="349"/>
                </a:cxn>
                <a:cxn ang="0">
                  <a:pos x="67" y="329"/>
                </a:cxn>
                <a:cxn ang="0">
                  <a:pos x="42" y="304"/>
                </a:cxn>
                <a:cxn ang="0">
                  <a:pos x="23" y="274"/>
                </a:cxn>
                <a:cxn ang="0">
                  <a:pos x="9" y="241"/>
                </a:cxn>
                <a:cxn ang="0">
                  <a:pos x="1" y="205"/>
                </a:cxn>
                <a:cxn ang="0">
                  <a:pos x="1" y="167"/>
                </a:cxn>
                <a:cxn ang="0">
                  <a:pos x="9" y="130"/>
                </a:cxn>
                <a:cxn ang="0">
                  <a:pos x="23" y="97"/>
                </a:cxn>
                <a:cxn ang="0">
                  <a:pos x="42" y="68"/>
                </a:cxn>
                <a:cxn ang="0">
                  <a:pos x="67" y="42"/>
                </a:cxn>
                <a:cxn ang="0">
                  <a:pos x="96" y="22"/>
                </a:cxn>
                <a:cxn ang="0">
                  <a:pos x="130" y="9"/>
                </a:cxn>
                <a:cxn ang="0">
                  <a:pos x="164" y="0"/>
                </a:cxn>
                <a:cxn ang="0">
                  <a:pos x="202" y="0"/>
                </a:cxn>
                <a:cxn ang="0">
                  <a:pos x="238" y="9"/>
                </a:cxn>
                <a:cxn ang="0">
                  <a:pos x="271" y="22"/>
                </a:cxn>
                <a:cxn ang="0">
                  <a:pos x="300" y="42"/>
                </a:cxn>
                <a:cxn ang="0">
                  <a:pos x="325" y="68"/>
                </a:cxn>
                <a:cxn ang="0">
                  <a:pos x="345" y="97"/>
                </a:cxn>
                <a:cxn ang="0">
                  <a:pos x="358" y="130"/>
                </a:cxn>
                <a:cxn ang="0">
                  <a:pos x="365" y="167"/>
                </a:cxn>
              </a:cxnLst>
              <a:rect l="0" t="0" r="r" b="b"/>
              <a:pathLst>
                <a:path w="367" h="371">
                  <a:moveTo>
                    <a:pt x="367" y="185"/>
                  </a:moveTo>
                  <a:lnTo>
                    <a:pt x="365" y="205"/>
                  </a:lnTo>
                  <a:lnTo>
                    <a:pt x="363" y="223"/>
                  </a:lnTo>
                  <a:lnTo>
                    <a:pt x="358" y="241"/>
                  </a:lnTo>
                  <a:lnTo>
                    <a:pt x="352" y="258"/>
                  </a:lnTo>
                  <a:lnTo>
                    <a:pt x="345" y="274"/>
                  </a:lnTo>
                  <a:lnTo>
                    <a:pt x="336" y="289"/>
                  </a:lnTo>
                  <a:lnTo>
                    <a:pt x="325" y="304"/>
                  </a:lnTo>
                  <a:lnTo>
                    <a:pt x="313" y="317"/>
                  </a:lnTo>
                  <a:lnTo>
                    <a:pt x="300" y="329"/>
                  </a:lnTo>
                  <a:lnTo>
                    <a:pt x="287" y="339"/>
                  </a:lnTo>
                  <a:lnTo>
                    <a:pt x="271" y="349"/>
                  </a:lnTo>
                  <a:lnTo>
                    <a:pt x="255" y="357"/>
                  </a:lnTo>
                  <a:lnTo>
                    <a:pt x="238" y="363"/>
                  </a:lnTo>
                  <a:lnTo>
                    <a:pt x="221" y="367"/>
                  </a:lnTo>
                  <a:lnTo>
                    <a:pt x="202" y="370"/>
                  </a:lnTo>
                  <a:lnTo>
                    <a:pt x="184" y="371"/>
                  </a:lnTo>
                  <a:lnTo>
                    <a:pt x="164" y="370"/>
                  </a:lnTo>
                  <a:lnTo>
                    <a:pt x="147" y="367"/>
                  </a:lnTo>
                  <a:lnTo>
                    <a:pt x="130" y="363"/>
                  </a:lnTo>
                  <a:lnTo>
                    <a:pt x="112" y="357"/>
                  </a:lnTo>
                  <a:lnTo>
                    <a:pt x="96" y="349"/>
                  </a:lnTo>
                  <a:lnTo>
                    <a:pt x="81" y="339"/>
                  </a:lnTo>
                  <a:lnTo>
                    <a:pt x="67" y="329"/>
                  </a:lnTo>
                  <a:lnTo>
                    <a:pt x="54" y="317"/>
                  </a:lnTo>
                  <a:lnTo>
                    <a:pt x="42" y="304"/>
                  </a:lnTo>
                  <a:lnTo>
                    <a:pt x="32" y="289"/>
                  </a:lnTo>
                  <a:lnTo>
                    <a:pt x="23" y="274"/>
                  </a:lnTo>
                  <a:lnTo>
                    <a:pt x="15" y="258"/>
                  </a:lnTo>
                  <a:lnTo>
                    <a:pt x="9" y="241"/>
                  </a:lnTo>
                  <a:lnTo>
                    <a:pt x="5" y="223"/>
                  </a:lnTo>
                  <a:lnTo>
                    <a:pt x="1" y="205"/>
                  </a:lnTo>
                  <a:lnTo>
                    <a:pt x="0" y="185"/>
                  </a:lnTo>
                  <a:lnTo>
                    <a:pt x="1" y="167"/>
                  </a:lnTo>
                  <a:lnTo>
                    <a:pt x="5" y="148"/>
                  </a:lnTo>
                  <a:lnTo>
                    <a:pt x="9" y="130"/>
                  </a:lnTo>
                  <a:lnTo>
                    <a:pt x="15" y="114"/>
                  </a:lnTo>
                  <a:lnTo>
                    <a:pt x="23" y="97"/>
                  </a:lnTo>
                  <a:lnTo>
                    <a:pt x="32" y="81"/>
                  </a:lnTo>
                  <a:lnTo>
                    <a:pt x="42" y="68"/>
                  </a:lnTo>
                  <a:lnTo>
                    <a:pt x="54" y="54"/>
                  </a:lnTo>
                  <a:lnTo>
                    <a:pt x="67" y="42"/>
                  </a:lnTo>
                  <a:lnTo>
                    <a:pt x="81" y="32"/>
                  </a:lnTo>
                  <a:lnTo>
                    <a:pt x="96" y="22"/>
                  </a:lnTo>
                  <a:lnTo>
                    <a:pt x="112" y="15"/>
                  </a:lnTo>
                  <a:lnTo>
                    <a:pt x="130" y="9"/>
                  </a:lnTo>
                  <a:lnTo>
                    <a:pt x="147" y="3"/>
                  </a:lnTo>
                  <a:lnTo>
                    <a:pt x="164" y="0"/>
                  </a:lnTo>
                  <a:lnTo>
                    <a:pt x="184" y="0"/>
                  </a:lnTo>
                  <a:lnTo>
                    <a:pt x="202" y="0"/>
                  </a:lnTo>
                  <a:lnTo>
                    <a:pt x="221" y="3"/>
                  </a:lnTo>
                  <a:lnTo>
                    <a:pt x="238" y="9"/>
                  </a:lnTo>
                  <a:lnTo>
                    <a:pt x="255" y="15"/>
                  </a:lnTo>
                  <a:lnTo>
                    <a:pt x="271" y="22"/>
                  </a:lnTo>
                  <a:lnTo>
                    <a:pt x="287" y="32"/>
                  </a:lnTo>
                  <a:lnTo>
                    <a:pt x="300" y="42"/>
                  </a:lnTo>
                  <a:lnTo>
                    <a:pt x="313" y="54"/>
                  </a:lnTo>
                  <a:lnTo>
                    <a:pt x="325" y="68"/>
                  </a:lnTo>
                  <a:lnTo>
                    <a:pt x="336" y="81"/>
                  </a:lnTo>
                  <a:lnTo>
                    <a:pt x="345" y="97"/>
                  </a:lnTo>
                  <a:lnTo>
                    <a:pt x="352" y="114"/>
                  </a:lnTo>
                  <a:lnTo>
                    <a:pt x="358" y="130"/>
                  </a:lnTo>
                  <a:lnTo>
                    <a:pt x="363" y="148"/>
                  </a:lnTo>
                  <a:lnTo>
                    <a:pt x="365" y="167"/>
                  </a:lnTo>
                  <a:lnTo>
                    <a:pt x="367" y="185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3" name="Freeform 24"/>
            <p:cNvSpPr>
              <a:spLocks/>
            </p:cNvSpPr>
            <p:nvPr/>
          </p:nvSpPr>
          <p:spPr bwMode="auto">
            <a:xfrm>
              <a:off x="56" y="298"/>
              <a:ext cx="17" cy="17"/>
            </a:xfrm>
            <a:custGeom>
              <a:avLst/>
              <a:gdLst/>
              <a:ahLst/>
              <a:cxnLst>
                <a:cxn ang="0">
                  <a:pos x="244" y="136"/>
                </a:cxn>
                <a:cxn ang="0">
                  <a:pos x="239" y="160"/>
                </a:cxn>
                <a:cxn ang="0">
                  <a:pos x="230" y="183"/>
                </a:cxn>
                <a:cxn ang="0">
                  <a:pos x="216" y="202"/>
                </a:cxn>
                <a:cxn ang="0">
                  <a:pos x="200" y="219"/>
                </a:cxn>
                <a:cxn ang="0">
                  <a:pos x="180" y="232"/>
                </a:cxn>
                <a:cxn ang="0">
                  <a:pos x="158" y="242"/>
                </a:cxn>
                <a:cxn ang="0">
                  <a:pos x="134" y="246"/>
                </a:cxn>
                <a:cxn ang="0">
                  <a:pos x="110" y="246"/>
                </a:cxn>
                <a:cxn ang="0">
                  <a:pos x="86" y="242"/>
                </a:cxn>
                <a:cxn ang="0">
                  <a:pos x="64" y="232"/>
                </a:cxn>
                <a:cxn ang="0">
                  <a:pos x="44" y="219"/>
                </a:cxn>
                <a:cxn ang="0">
                  <a:pos x="28" y="202"/>
                </a:cxn>
                <a:cxn ang="0">
                  <a:pos x="14" y="183"/>
                </a:cxn>
                <a:cxn ang="0">
                  <a:pos x="5" y="160"/>
                </a:cxn>
                <a:cxn ang="0">
                  <a:pos x="1" y="136"/>
                </a:cxn>
                <a:cxn ang="0">
                  <a:pos x="1" y="111"/>
                </a:cxn>
                <a:cxn ang="0">
                  <a:pos x="5" y="87"/>
                </a:cxn>
                <a:cxn ang="0">
                  <a:pos x="14" y="64"/>
                </a:cxn>
                <a:cxn ang="0">
                  <a:pos x="28" y="44"/>
                </a:cxn>
                <a:cxn ang="0">
                  <a:pos x="44" y="28"/>
                </a:cxn>
                <a:cxn ang="0">
                  <a:pos x="64" y="14"/>
                </a:cxn>
                <a:cxn ang="0">
                  <a:pos x="86" y="5"/>
                </a:cxn>
                <a:cxn ang="0">
                  <a:pos x="110" y="1"/>
                </a:cxn>
                <a:cxn ang="0">
                  <a:pos x="134" y="1"/>
                </a:cxn>
                <a:cxn ang="0">
                  <a:pos x="158" y="5"/>
                </a:cxn>
                <a:cxn ang="0">
                  <a:pos x="180" y="14"/>
                </a:cxn>
                <a:cxn ang="0">
                  <a:pos x="200" y="28"/>
                </a:cxn>
                <a:cxn ang="0">
                  <a:pos x="216" y="44"/>
                </a:cxn>
                <a:cxn ang="0">
                  <a:pos x="230" y="64"/>
                </a:cxn>
                <a:cxn ang="0">
                  <a:pos x="239" y="87"/>
                </a:cxn>
                <a:cxn ang="0">
                  <a:pos x="244" y="111"/>
                </a:cxn>
              </a:cxnLst>
              <a:rect l="0" t="0" r="r" b="b"/>
              <a:pathLst>
                <a:path w="244" h="247">
                  <a:moveTo>
                    <a:pt x="244" y="123"/>
                  </a:moveTo>
                  <a:lnTo>
                    <a:pt x="244" y="136"/>
                  </a:lnTo>
                  <a:lnTo>
                    <a:pt x="242" y="148"/>
                  </a:lnTo>
                  <a:lnTo>
                    <a:pt x="239" y="160"/>
                  </a:lnTo>
                  <a:lnTo>
                    <a:pt x="235" y="171"/>
                  </a:lnTo>
                  <a:lnTo>
                    <a:pt x="230" y="183"/>
                  </a:lnTo>
                  <a:lnTo>
                    <a:pt x="224" y="193"/>
                  </a:lnTo>
                  <a:lnTo>
                    <a:pt x="216" y="202"/>
                  </a:lnTo>
                  <a:lnTo>
                    <a:pt x="208" y="211"/>
                  </a:lnTo>
                  <a:lnTo>
                    <a:pt x="200" y="219"/>
                  </a:lnTo>
                  <a:lnTo>
                    <a:pt x="191" y="226"/>
                  </a:lnTo>
                  <a:lnTo>
                    <a:pt x="180" y="232"/>
                  </a:lnTo>
                  <a:lnTo>
                    <a:pt x="169" y="238"/>
                  </a:lnTo>
                  <a:lnTo>
                    <a:pt x="158" y="242"/>
                  </a:lnTo>
                  <a:lnTo>
                    <a:pt x="147" y="245"/>
                  </a:lnTo>
                  <a:lnTo>
                    <a:pt x="134" y="246"/>
                  </a:lnTo>
                  <a:lnTo>
                    <a:pt x="122" y="247"/>
                  </a:lnTo>
                  <a:lnTo>
                    <a:pt x="110" y="246"/>
                  </a:lnTo>
                  <a:lnTo>
                    <a:pt x="97" y="245"/>
                  </a:lnTo>
                  <a:lnTo>
                    <a:pt x="86" y="242"/>
                  </a:lnTo>
                  <a:lnTo>
                    <a:pt x="75" y="238"/>
                  </a:lnTo>
                  <a:lnTo>
                    <a:pt x="64" y="232"/>
                  </a:lnTo>
                  <a:lnTo>
                    <a:pt x="53" y="226"/>
                  </a:lnTo>
                  <a:lnTo>
                    <a:pt x="44" y="219"/>
                  </a:lnTo>
                  <a:lnTo>
                    <a:pt x="36" y="211"/>
                  </a:lnTo>
                  <a:lnTo>
                    <a:pt x="28" y="202"/>
                  </a:lnTo>
                  <a:lnTo>
                    <a:pt x="21" y="193"/>
                  </a:lnTo>
                  <a:lnTo>
                    <a:pt x="14" y="183"/>
                  </a:lnTo>
                  <a:lnTo>
                    <a:pt x="9" y="171"/>
                  </a:lnTo>
                  <a:lnTo>
                    <a:pt x="5" y="160"/>
                  </a:lnTo>
                  <a:lnTo>
                    <a:pt x="2" y="148"/>
                  </a:lnTo>
                  <a:lnTo>
                    <a:pt x="1" y="136"/>
                  </a:lnTo>
                  <a:lnTo>
                    <a:pt x="0" y="123"/>
                  </a:lnTo>
                  <a:lnTo>
                    <a:pt x="1" y="111"/>
                  </a:lnTo>
                  <a:lnTo>
                    <a:pt x="2" y="98"/>
                  </a:lnTo>
                  <a:lnTo>
                    <a:pt x="5" y="87"/>
                  </a:lnTo>
                  <a:lnTo>
                    <a:pt x="9" y="76"/>
                  </a:lnTo>
                  <a:lnTo>
                    <a:pt x="14" y="64"/>
                  </a:lnTo>
                  <a:lnTo>
                    <a:pt x="21" y="54"/>
                  </a:lnTo>
                  <a:lnTo>
                    <a:pt x="28" y="44"/>
                  </a:lnTo>
                  <a:lnTo>
                    <a:pt x="36" y="36"/>
                  </a:lnTo>
                  <a:lnTo>
                    <a:pt x="44" y="28"/>
                  </a:lnTo>
                  <a:lnTo>
                    <a:pt x="53" y="20"/>
                  </a:lnTo>
                  <a:lnTo>
                    <a:pt x="64" y="14"/>
                  </a:lnTo>
                  <a:lnTo>
                    <a:pt x="75" y="9"/>
                  </a:lnTo>
                  <a:lnTo>
                    <a:pt x="86" y="5"/>
                  </a:lnTo>
                  <a:lnTo>
                    <a:pt x="97" y="2"/>
                  </a:lnTo>
                  <a:lnTo>
                    <a:pt x="110" y="1"/>
                  </a:lnTo>
                  <a:lnTo>
                    <a:pt x="122" y="0"/>
                  </a:lnTo>
                  <a:lnTo>
                    <a:pt x="134" y="1"/>
                  </a:lnTo>
                  <a:lnTo>
                    <a:pt x="147" y="2"/>
                  </a:lnTo>
                  <a:lnTo>
                    <a:pt x="158" y="5"/>
                  </a:lnTo>
                  <a:lnTo>
                    <a:pt x="169" y="9"/>
                  </a:lnTo>
                  <a:lnTo>
                    <a:pt x="180" y="14"/>
                  </a:lnTo>
                  <a:lnTo>
                    <a:pt x="191" y="20"/>
                  </a:lnTo>
                  <a:lnTo>
                    <a:pt x="200" y="28"/>
                  </a:lnTo>
                  <a:lnTo>
                    <a:pt x="208" y="36"/>
                  </a:lnTo>
                  <a:lnTo>
                    <a:pt x="216" y="44"/>
                  </a:lnTo>
                  <a:lnTo>
                    <a:pt x="224" y="54"/>
                  </a:lnTo>
                  <a:lnTo>
                    <a:pt x="230" y="64"/>
                  </a:lnTo>
                  <a:lnTo>
                    <a:pt x="235" y="76"/>
                  </a:lnTo>
                  <a:lnTo>
                    <a:pt x="239" y="87"/>
                  </a:lnTo>
                  <a:lnTo>
                    <a:pt x="242" y="98"/>
                  </a:lnTo>
                  <a:lnTo>
                    <a:pt x="244" y="111"/>
                  </a:lnTo>
                  <a:lnTo>
                    <a:pt x="244" y="123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4" name="Freeform 25"/>
            <p:cNvSpPr>
              <a:spLocks/>
            </p:cNvSpPr>
            <p:nvPr/>
          </p:nvSpPr>
          <p:spPr bwMode="auto">
            <a:xfrm>
              <a:off x="82" y="255"/>
              <a:ext cx="18" cy="17"/>
            </a:xfrm>
            <a:custGeom>
              <a:avLst/>
              <a:gdLst/>
              <a:ahLst/>
              <a:cxnLst>
                <a:cxn ang="0">
                  <a:pos x="244" y="136"/>
                </a:cxn>
                <a:cxn ang="0">
                  <a:pos x="239" y="161"/>
                </a:cxn>
                <a:cxn ang="0">
                  <a:pos x="230" y="183"/>
                </a:cxn>
                <a:cxn ang="0">
                  <a:pos x="216" y="203"/>
                </a:cxn>
                <a:cxn ang="0">
                  <a:pos x="200" y="220"/>
                </a:cxn>
                <a:cxn ang="0">
                  <a:pos x="181" y="233"/>
                </a:cxn>
                <a:cxn ang="0">
                  <a:pos x="159" y="242"/>
                </a:cxn>
                <a:cxn ang="0">
                  <a:pos x="134" y="248"/>
                </a:cxn>
                <a:cxn ang="0">
                  <a:pos x="110" y="248"/>
                </a:cxn>
                <a:cxn ang="0">
                  <a:pos x="86" y="242"/>
                </a:cxn>
                <a:cxn ang="0">
                  <a:pos x="65" y="233"/>
                </a:cxn>
                <a:cxn ang="0">
                  <a:pos x="45" y="220"/>
                </a:cxn>
                <a:cxn ang="0">
                  <a:pos x="28" y="203"/>
                </a:cxn>
                <a:cxn ang="0">
                  <a:pos x="15" y="183"/>
                </a:cxn>
                <a:cxn ang="0">
                  <a:pos x="6" y="161"/>
                </a:cxn>
                <a:cxn ang="0">
                  <a:pos x="1" y="136"/>
                </a:cxn>
                <a:cxn ang="0">
                  <a:pos x="1" y="111"/>
                </a:cxn>
                <a:cxn ang="0">
                  <a:pos x="6" y="87"/>
                </a:cxn>
                <a:cxn ang="0">
                  <a:pos x="15" y="65"/>
                </a:cxn>
                <a:cxn ang="0">
                  <a:pos x="28" y="45"/>
                </a:cxn>
                <a:cxn ang="0">
                  <a:pos x="45" y="28"/>
                </a:cxn>
                <a:cxn ang="0">
                  <a:pos x="65" y="15"/>
                </a:cxn>
                <a:cxn ang="0">
                  <a:pos x="86" y="5"/>
                </a:cxn>
                <a:cxn ang="0">
                  <a:pos x="110" y="1"/>
                </a:cxn>
                <a:cxn ang="0">
                  <a:pos x="134" y="1"/>
                </a:cxn>
                <a:cxn ang="0">
                  <a:pos x="159" y="5"/>
                </a:cxn>
                <a:cxn ang="0">
                  <a:pos x="181" y="15"/>
                </a:cxn>
                <a:cxn ang="0">
                  <a:pos x="200" y="28"/>
                </a:cxn>
                <a:cxn ang="0">
                  <a:pos x="216" y="45"/>
                </a:cxn>
                <a:cxn ang="0">
                  <a:pos x="230" y="65"/>
                </a:cxn>
                <a:cxn ang="0">
                  <a:pos x="239" y="87"/>
                </a:cxn>
                <a:cxn ang="0">
                  <a:pos x="244" y="111"/>
                </a:cxn>
              </a:cxnLst>
              <a:rect l="0" t="0" r="r" b="b"/>
              <a:pathLst>
                <a:path w="244" h="248">
                  <a:moveTo>
                    <a:pt x="244" y="124"/>
                  </a:moveTo>
                  <a:lnTo>
                    <a:pt x="244" y="136"/>
                  </a:lnTo>
                  <a:lnTo>
                    <a:pt x="242" y="149"/>
                  </a:lnTo>
                  <a:lnTo>
                    <a:pt x="239" y="161"/>
                  </a:lnTo>
                  <a:lnTo>
                    <a:pt x="235" y="173"/>
                  </a:lnTo>
                  <a:lnTo>
                    <a:pt x="230" y="183"/>
                  </a:lnTo>
                  <a:lnTo>
                    <a:pt x="224" y="194"/>
                  </a:lnTo>
                  <a:lnTo>
                    <a:pt x="216" y="203"/>
                  </a:lnTo>
                  <a:lnTo>
                    <a:pt x="209" y="211"/>
                  </a:lnTo>
                  <a:lnTo>
                    <a:pt x="200" y="220"/>
                  </a:lnTo>
                  <a:lnTo>
                    <a:pt x="191" y="227"/>
                  </a:lnTo>
                  <a:lnTo>
                    <a:pt x="181" y="233"/>
                  </a:lnTo>
                  <a:lnTo>
                    <a:pt x="170" y="238"/>
                  </a:lnTo>
                  <a:lnTo>
                    <a:pt x="159" y="242"/>
                  </a:lnTo>
                  <a:lnTo>
                    <a:pt x="147" y="246"/>
                  </a:lnTo>
                  <a:lnTo>
                    <a:pt x="134" y="248"/>
                  </a:lnTo>
                  <a:lnTo>
                    <a:pt x="122" y="248"/>
                  </a:lnTo>
                  <a:lnTo>
                    <a:pt x="110" y="248"/>
                  </a:lnTo>
                  <a:lnTo>
                    <a:pt x="98" y="246"/>
                  </a:lnTo>
                  <a:lnTo>
                    <a:pt x="86" y="242"/>
                  </a:lnTo>
                  <a:lnTo>
                    <a:pt x="75" y="238"/>
                  </a:lnTo>
                  <a:lnTo>
                    <a:pt x="65" y="233"/>
                  </a:lnTo>
                  <a:lnTo>
                    <a:pt x="54" y="227"/>
                  </a:lnTo>
                  <a:lnTo>
                    <a:pt x="45" y="220"/>
                  </a:lnTo>
                  <a:lnTo>
                    <a:pt x="36" y="211"/>
                  </a:lnTo>
                  <a:lnTo>
                    <a:pt x="28" y="203"/>
                  </a:lnTo>
                  <a:lnTo>
                    <a:pt x="22" y="194"/>
                  </a:lnTo>
                  <a:lnTo>
                    <a:pt x="15" y="183"/>
                  </a:lnTo>
                  <a:lnTo>
                    <a:pt x="10" y="173"/>
                  </a:lnTo>
                  <a:lnTo>
                    <a:pt x="6" y="161"/>
                  </a:lnTo>
                  <a:lnTo>
                    <a:pt x="3" y="149"/>
                  </a:lnTo>
                  <a:lnTo>
                    <a:pt x="1" y="136"/>
                  </a:lnTo>
                  <a:lnTo>
                    <a:pt x="0" y="124"/>
                  </a:lnTo>
                  <a:lnTo>
                    <a:pt x="1" y="111"/>
                  </a:lnTo>
                  <a:lnTo>
                    <a:pt x="3" y="99"/>
                  </a:lnTo>
                  <a:lnTo>
                    <a:pt x="6" y="87"/>
                  </a:lnTo>
                  <a:lnTo>
                    <a:pt x="10" y="76"/>
                  </a:lnTo>
                  <a:lnTo>
                    <a:pt x="15" y="65"/>
                  </a:lnTo>
                  <a:lnTo>
                    <a:pt x="22" y="55"/>
                  </a:lnTo>
                  <a:lnTo>
                    <a:pt x="28" y="45"/>
                  </a:lnTo>
                  <a:lnTo>
                    <a:pt x="36" y="37"/>
                  </a:lnTo>
                  <a:lnTo>
                    <a:pt x="45" y="28"/>
                  </a:lnTo>
                  <a:lnTo>
                    <a:pt x="54" y="21"/>
                  </a:lnTo>
                  <a:lnTo>
                    <a:pt x="65" y="15"/>
                  </a:lnTo>
                  <a:lnTo>
                    <a:pt x="75" y="10"/>
                  </a:lnTo>
                  <a:lnTo>
                    <a:pt x="86" y="5"/>
                  </a:lnTo>
                  <a:lnTo>
                    <a:pt x="98" y="2"/>
                  </a:lnTo>
                  <a:lnTo>
                    <a:pt x="110" y="1"/>
                  </a:lnTo>
                  <a:lnTo>
                    <a:pt x="122" y="0"/>
                  </a:lnTo>
                  <a:lnTo>
                    <a:pt x="134" y="1"/>
                  </a:lnTo>
                  <a:lnTo>
                    <a:pt x="147" y="2"/>
                  </a:lnTo>
                  <a:lnTo>
                    <a:pt x="159" y="5"/>
                  </a:lnTo>
                  <a:lnTo>
                    <a:pt x="170" y="10"/>
                  </a:lnTo>
                  <a:lnTo>
                    <a:pt x="181" y="15"/>
                  </a:lnTo>
                  <a:lnTo>
                    <a:pt x="191" y="21"/>
                  </a:lnTo>
                  <a:lnTo>
                    <a:pt x="200" y="28"/>
                  </a:lnTo>
                  <a:lnTo>
                    <a:pt x="209" y="37"/>
                  </a:lnTo>
                  <a:lnTo>
                    <a:pt x="216" y="45"/>
                  </a:lnTo>
                  <a:lnTo>
                    <a:pt x="224" y="55"/>
                  </a:lnTo>
                  <a:lnTo>
                    <a:pt x="230" y="65"/>
                  </a:lnTo>
                  <a:lnTo>
                    <a:pt x="235" y="76"/>
                  </a:lnTo>
                  <a:lnTo>
                    <a:pt x="239" y="87"/>
                  </a:lnTo>
                  <a:lnTo>
                    <a:pt x="242" y="99"/>
                  </a:lnTo>
                  <a:lnTo>
                    <a:pt x="244" y="111"/>
                  </a:lnTo>
                  <a:lnTo>
                    <a:pt x="244" y="124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5" name="Freeform 26"/>
            <p:cNvSpPr>
              <a:spLocks/>
            </p:cNvSpPr>
            <p:nvPr/>
          </p:nvSpPr>
          <p:spPr bwMode="auto">
            <a:xfrm>
              <a:off x="108" y="212"/>
              <a:ext cx="18" cy="17"/>
            </a:xfrm>
            <a:custGeom>
              <a:avLst/>
              <a:gdLst/>
              <a:ahLst/>
              <a:cxnLst>
                <a:cxn ang="0">
                  <a:pos x="243" y="136"/>
                </a:cxn>
                <a:cxn ang="0">
                  <a:pos x="238" y="161"/>
                </a:cxn>
                <a:cxn ang="0">
                  <a:pos x="229" y="183"/>
                </a:cxn>
                <a:cxn ang="0">
                  <a:pos x="217" y="202"/>
                </a:cxn>
                <a:cxn ang="0">
                  <a:pos x="199" y="219"/>
                </a:cxn>
                <a:cxn ang="0">
                  <a:pos x="180" y="233"/>
                </a:cxn>
                <a:cxn ang="0">
                  <a:pos x="158" y="242"/>
                </a:cxn>
                <a:cxn ang="0">
                  <a:pos x="135" y="247"/>
                </a:cxn>
                <a:cxn ang="0">
                  <a:pos x="110" y="247"/>
                </a:cxn>
                <a:cxn ang="0">
                  <a:pos x="85" y="242"/>
                </a:cxn>
                <a:cxn ang="0">
                  <a:pos x="64" y="233"/>
                </a:cxn>
                <a:cxn ang="0">
                  <a:pos x="44" y="219"/>
                </a:cxn>
                <a:cxn ang="0">
                  <a:pos x="28" y="202"/>
                </a:cxn>
                <a:cxn ang="0">
                  <a:pos x="15" y="183"/>
                </a:cxn>
                <a:cxn ang="0">
                  <a:pos x="5" y="161"/>
                </a:cxn>
                <a:cxn ang="0">
                  <a:pos x="0" y="136"/>
                </a:cxn>
                <a:cxn ang="0">
                  <a:pos x="0" y="111"/>
                </a:cxn>
                <a:cxn ang="0">
                  <a:pos x="5" y="87"/>
                </a:cxn>
                <a:cxn ang="0">
                  <a:pos x="15" y="64"/>
                </a:cxn>
                <a:cxn ang="0">
                  <a:pos x="28" y="45"/>
                </a:cxn>
                <a:cxn ang="0">
                  <a:pos x="44" y="28"/>
                </a:cxn>
                <a:cxn ang="0">
                  <a:pos x="64" y="15"/>
                </a:cxn>
                <a:cxn ang="0">
                  <a:pos x="85" y="6"/>
                </a:cxn>
                <a:cxn ang="0">
                  <a:pos x="110" y="1"/>
                </a:cxn>
                <a:cxn ang="0">
                  <a:pos x="135" y="1"/>
                </a:cxn>
                <a:cxn ang="0">
                  <a:pos x="158" y="6"/>
                </a:cxn>
                <a:cxn ang="0">
                  <a:pos x="180" y="15"/>
                </a:cxn>
                <a:cxn ang="0">
                  <a:pos x="199" y="28"/>
                </a:cxn>
                <a:cxn ang="0">
                  <a:pos x="217" y="45"/>
                </a:cxn>
                <a:cxn ang="0">
                  <a:pos x="229" y="64"/>
                </a:cxn>
                <a:cxn ang="0">
                  <a:pos x="238" y="87"/>
                </a:cxn>
                <a:cxn ang="0">
                  <a:pos x="243" y="111"/>
                </a:cxn>
              </a:cxnLst>
              <a:rect l="0" t="0" r="r" b="b"/>
              <a:pathLst>
                <a:path w="244" h="247">
                  <a:moveTo>
                    <a:pt x="244" y="123"/>
                  </a:moveTo>
                  <a:lnTo>
                    <a:pt x="243" y="136"/>
                  </a:lnTo>
                  <a:lnTo>
                    <a:pt x="241" y="148"/>
                  </a:lnTo>
                  <a:lnTo>
                    <a:pt x="238" y="161"/>
                  </a:lnTo>
                  <a:lnTo>
                    <a:pt x="234" y="172"/>
                  </a:lnTo>
                  <a:lnTo>
                    <a:pt x="229" y="183"/>
                  </a:lnTo>
                  <a:lnTo>
                    <a:pt x="223" y="193"/>
                  </a:lnTo>
                  <a:lnTo>
                    <a:pt x="217" y="202"/>
                  </a:lnTo>
                  <a:lnTo>
                    <a:pt x="208" y="211"/>
                  </a:lnTo>
                  <a:lnTo>
                    <a:pt x="199" y="219"/>
                  </a:lnTo>
                  <a:lnTo>
                    <a:pt x="190" y="226"/>
                  </a:lnTo>
                  <a:lnTo>
                    <a:pt x="180" y="233"/>
                  </a:lnTo>
                  <a:lnTo>
                    <a:pt x="169" y="238"/>
                  </a:lnTo>
                  <a:lnTo>
                    <a:pt x="158" y="242"/>
                  </a:lnTo>
                  <a:lnTo>
                    <a:pt x="147" y="245"/>
                  </a:lnTo>
                  <a:lnTo>
                    <a:pt x="135" y="247"/>
                  </a:lnTo>
                  <a:lnTo>
                    <a:pt x="122" y="247"/>
                  </a:lnTo>
                  <a:lnTo>
                    <a:pt x="110" y="247"/>
                  </a:lnTo>
                  <a:lnTo>
                    <a:pt x="98" y="245"/>
                  </a:lnTo>
                  <a:lnTo>
                    <a:pt x="85" y="242"/>
                  </a:lnTo>
                  <a:lnTo>
                    <a:pt x="74" y="238"/>
                  </a:lnTo>
                  <a:lnTo>
                    <a:pt x="64" y="233"/>
                  </a:lnTo>
                  <a:lnTo>
                    <a:pt x="54" y="226"/>
                  </a:lnTo>
                  <a:lnTo>
                    <a:pt x="44" y="219"/>
                  </a:lnTo>
                  <a:lnTo>
                    <a:pt x="35" y="211"/>
                  </a:lnTo>
                  <a:lnTo>
                    <a:pt x="28" y="202"/>
                  </a:lnTo>
                  <a:lnTo>
                    <a:pt x="21" y="193"/>
                  </a:lnTo>
                  <a:lnTo>
                    <a:pt x="15" y="183"/>
                  </a:lnTo>
                  <a:lnTo>
                    <a:pt x="9" y="172"/>
                  </a:lnTo>
                  <a:lnTo>
                    <a:pt x="5" y="161"/>
                  </a:lnTo>
                  <a:lnTo>
                    <a:pt x="2" y="148"/>
                  </a:lnTo>
                  <a:lnTo>
                    <a:pt x="0" y="136"/>
                  </a:lnTo>
                  <a:lnTo>
                    <a:pt x="0" y="123"/>
                  </a:lnTo>
                  <a:lnTo>
                    <a:pt x="0" y="111"/>
                  </a:lnTo>
                  <a:lnTo>
                    <a:pt x="2" y="98"/>
                  </a:lnTo>
                  <a:lnTo>
                    <a:pt x="5" y="87"/>
                  </a:lnTo>
                  <a:lnTo>
                    <a:pt x="9" y="76"/>
                  </a:lnTo>
                  <a:lnTo>
                    <a:pt x="15" y="64"/>
                  </a:lnTo>
                  <a:lnTo>
                    <a:pt x="21" y="55"/>
                  </a:lnTo>
                  <a:lnTo>
                    <a:pt x="28" y="45"/>
                  </a:lnTo>
                  <a:lnTo>
                    <a:pt x="35" y="36"/>
                  </a:lnTo>
                  <a:lnTo>
                    <a:pt x="44" y="28"/>
                  </a:lnTo>
                  <a:lnTo>
                    <a:pt x="54" y="20"/>
                  </a:lnTo>
                  <a:lnTo>
                    <a:pt x="64" y="15"/>
                  </a:lnTo>
                  <a:lnTo>
                    <a:pt x="74" y="9"/>
                  </a:lnTo>
                  <a:lnTo>
                    <a:pt x="85" y="6"/>
                  </a:lnTo>
                  <a:lnTo>
                    <a:pt x="98" y="3"/>
                  </a:lnTo>
                  <a:lnTo>
                    <a:pt x="110" y="1"/>
                  </a:lnTo>
                  <a:lnTo>
                    <a:pt x="122" y="0"/>
                  </a:lnTo>
                  <a:lnTo>
                    <a:pt x="135" y="1"/>
                  </a:lnTo>
                  <a:lnTo>
                    <a:pt x="147" y="3"/>
                  </a:lnTo>
                  <a:lnTo>
                    <a:pt x="158" y="6"/>
                  </a:lnTo>
                  <a:lnTo>
                    <a:pt x="169" y="9"/>
                  </a:lnTo>
                  <a:lnTo>
                    <a:pt x="180" y="15"/>
                  </a:lnTo>
                  <a:lnTo>
                    <a:pt x="190" y="20"/>
                  </a:lnTo>
                  <a:lnTo>
                    <a:pt x="199" y="28"/>
                  </a:lnTo>
                  <a:lnTo>
                    <a:pt x="208" y="36"/>
                  </a:lnTo>
                  <a:lnTo>
                    <a:pt x="217" y="45"/>
                  </a:lnTo>
                  <a:lnTo>
                    <a:pt x="223" y="55"/>
                  </a:lnTo>
                  <a:lnTo>
                    <a:pt x="229" y="64"/>
                  </a:lnTo>
                  <a:lnTo>
                    <a:pt x="234" y="76"/>
                  </a:lnTo>
                  <a:lnTo>
                    <a:pt x="238" y="87"/>
                  </a:lnTo>
                  <a:lnTo>
                    <a:pt x="241" y="98"/>
                  </a:lnTo>
                  <a:lnTo>
                    <a:pt x="243" y="111"/>
                  </a:lnTo>
                  <a:lnTo>
                    <a:pt x="244" y="123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6" name="Freeform 27"/>
            <p:cNvSpPr>
              <a:spLocks/>
            </p:cNvSpPr>
            <p:nvPr/>
          </p:nvSpPr>
          <p:spPr bwMode="auto">
            <a:xfrm>
              <a:off x="178" y="247"/>
              <a:ext cx="35" cy="33"/>
            </a:xfrm>
            <a:custGeom>
              <a:avLst/>
              <a:gdLst/>
              <a:ahLst/>
              <a:cxnLst>
                <a:cxn ang="0">
                  <a:pos x="488" y="273"/>
                </a:cxn>
                <a:cxn ang="0">
                  <a:pos x="480" y="310"/>
                </a:cxn>
                <a:cxn ang="0">
                  <a:pos x="469" y="345"/>
                </a:cxn>
                <a:cxn ang="0">
                  <a:pos x="453" y="377"/>
                </a:cxn>
                <a:cxn ang="0">
                  <a:pos x="432" y="406"/>
                </a:cxn>
                <a:cxn ang="0">
                  <a:pos x="409" y="431"/>
                </a:cxn>
                <a:cxn ang="0">
                  <a:pos x="381" y="454"/>
                </a:cxn>
                <a:cxn ang="0">
                  <a:pos x="350" y="471"/>
                </a:cxn>
                <a:cxn ang="0">
                  <a:pos x="316" y="485"/>
                </a:cxn>
                <a:cxn ang="0">
                  <a:pos x="282" y="493"/>
                </a:cxn>
                <a:cxn ang="0">
                  <a:pos x="245" y="495"/>
                </a:cxn>
                <a:cxn ang="0">
                  <a:pos x="207" y="493"/>
                </a:cxn>
                <a:cxn ang="0">
                  <a:pos x="172" y="485"/>
                </a:cxn>
                <a:cxn ang="0">
                  <a:pos x="138" y="471"/>
                </a:cxn>
                <a:cxn ang="0">
                  <a:pos x="107" y="454"/>
                </a:cxn>
                <a:cxn ang="0">
                  <a:pos x="79" y="431"/>
                </a:cxn>
                <a:cxn ang="0">
                  <a:pos x="56" y="406"/>
                </a:cxn>
                <a:cxn ang="0">
                  <a:pos x="35" y="377"/>
                </a:cxn>
                <a:cxn ang="0">
                  <a:pos x="19" y="345"/>
                </a:cxn>
                <a:cxn ang="0">
                  <a:pos x="8" y="310"/>
                </a:cxn>
                <a:cxn ang="0">
                  <a:pos x="2" y="273"/>
                </a:cxn>
                <a:cxn ang="0">
                  <a:pos x="1" y="235"/>
                </a:cxn>
                <a:cxn ang="0">
                  <a:pos x="5" y="198"/>
                </a:cxn>
                <a:cxn ang="0">
                  <a:pos x="15" y="163"/>
                </a:cxn>
                <a:cxn ang="0">
                  <a:pos x="29" y="130"/>
                </a:cxn>
                <a:cxn ang="0">
                  <a:pos x="49" y="100"/>
                </a:cxn>
                <a:cxn ang="0">
                  <a:pos x="71" y="73"/>
                </a:cxn>
                <a:cxn ang="0">
                  <a:pos x="98" y="49"/>
                </a:cxn>
                <a:cxn ang="0">
                  <a:pos x="128" y="31"/>
                </a:cxn>
                <a:cxn ang="0">
                  <a:pos x="161" y="15"/>
                </a:cxn>
                <a:cxn ang="0">
                  <a:pos x="195" y="6"/>
                </a:cxn>
                <a:cxn ang="0">
                  <a:pos x="231" y="0"/>
                </a:cxn>
                <a:cxn ang="0">
                  <a:pos x="269" y="2"/>
                </a:cxn>
                <a:cxn ang="0">
                  <a:pos x="305" y="8"/>
                </a:cxn>
                <a:cxn ang="0">
                  <a:pos x="339" y="20"/>
                </a:cxn>
                <a:cxn ang="0">
                  <a:pos x="371" y="36"/>
                </a:cxn>
                <a:cxn ang="0">
                  <a:pos x="399" y="57"/>
                </a:cxn>
                <a:cxn ang="0">
                  <a:pos x="425" y="82"/>
                </a:cxn>
                <a:cxn ang="0">
                  <a:pos x="447" y="110"/>
                </a:cxn>
                <a:cxn ang="0">
                  <a:pos x="464" y="141"/>
                </a:cxn>
                <a:cxn ang="0">
                  <a:pos x="477" y="174"/>
                </a:cxn>
                <a:cxn ang="0">
                  <a:pos x="486" y="210"/>
                </a:cxn>
                <a:cxn ang="0">
                  <a:pos x="489" y="248"/>
                </a:cxn>
              </a:cxnLst>
              <a:rect l="0" t="0" r="r" b="b"/>
              <a:pathLst>
                <a:path w="489" h="495">
                  <a:moveTo>
                    <a:pt x="489" y="248"/>
                  </a:moveTo>
                  <a:lnTo>
                    <a:pt x="488" y="260"/>
                  </a:lnTo>
                  <a:lnTo>
                    <a:pt x="488" y="273"/>
                  </a:lnTo>
                  <a:lnTo>
                    <a:pt x="486" y="285"/>
                  </a:lnTo>
                  <a:lnTo>
                    <a:pt x="484" y="298"/>
                  </a:lnTo>
                  <a:lnTo>
                    <a:pt x="480" y="310"/>
                  </a:lnTo>
                  <a:lnTo>
                    <a:pt x="477" y="322"/>
                  </a:lnTo>
                  <a:lnTo>
                    <a:pt x="473" y="333"/>
                  </a:lnTo>
                  <a:lnTo>
                    <a:pt x="469" y="345"/>
                  </a:lnTo>
                  <a:lnTo>
                    <a:pt x="464" y="355"/>
                  </a:lnTo>
                  <a:lnTo>
                    <a:pt x="459" y="366"/>
                  </a:lnTo>
                  <a:lnTo>
                    <a:pt x="453" y="377"/>
                  </a:lnTo>
                  <a:lnTo>
                    <a:pt x="447" y="386"/>
                  </a:lnTo>
                  <a:lnTo>
                    <a:pt x="439" y="397"/>
                  </a:lnTo>
                  <a:lnTo>
                    <a:pt x="432" y="406"/>
                  </a:lnTo>
                  <a:lnTo>
                    <a:pt x="425" y="414"/>
                  </a:lnTo>
                  <a:lnTo>
                    <a:pt x="417" y="424"/>
                  </a:lnTo>
                  <a:lnTo>
                    <a:pt x="409" y="431"/>
                  </a:lnTo>
                  <a:lnTo>
                    <a:pt x="399" y="439"/>
                  </a:lnTo>
                  <a:lnTo>
                    <a:pt x="390" y="446"/>
                  </a:lnTo>
                  <a:lnTo>
                    <a:pt x="381" y="454"/>
                  </a:lnTo>
                  <a:lnTo>
                    <a:pt x="371" y="460"/>
                  </a:lnTo>
                  <a:lnTo>
                    <a:pt x="360" y="466"/>
                  </a:lnTo>
                  <a:lnTo>
                    <a:pt x="350" y="471"/>
                  </a:lnTo>
                  <a:lnTo>
                    <a:pt x="339" y="477"/>
                  </a:lnTo>
                  <a:lnTo>
                    <a:pt x="328" y="481"/>
                  </a:lnTo>
                  <a:lnTo>
                    <a:pt x="316" y="485"/>
                  </a:lnTo>
                  <a:lnTo>
                    <a:pt x="305" y="488"/>
                  </a:lnTo>
                  <a:lnTo>
                    <a:pt x="294" y="490"/>
                  </a:lnTo>
                  <a:lnTo>
                    <a:pt x="282" y="493"/>
                  </a:lnTo>
                  <a:lnTo>
                    <a:pt x="269" y="494"/>
                  </a:lnTo>
                  <a:lnTo>
                    <a:pt x="257" y="495"/>
                  </a:lnTo>
                  <a:lnTo>
                    <a:pt x="245" y="495"/>
                  </a:lnTo>
                  <a:lnTo>
                    <a:pt x="231" y="495"/>
                  </a:lnTo>
                  <a:lnTo>
                    <a:pt x="219" y="494"/>
                  </a:lnTo>
                  <a:lnTo>
                    <a:pt x="207" y="493"/>
                  </a:lnTo>
                  <a:lnTo>
                    <a:pt x="195" y="490"/>
                  </a:lnTo>
                  <a:lnTo>
                    <a:pt x="183" y="488"/>
                  </a:lnTo>
                  <a:lnTo>
                    <a:pt x="172" y="485"/>
                  </a:lnTo>
                  <a:lnTo>
                    <a:pt x="161" y="481"/>
                  </a:lnTo>
                  <a:lnTo>
                    <a:pt x="149" y="477"/>
                  </a:lnTo>
                  <a:lnTo>
                    <a:pt x="138" y="471"/>
                  </a:lnTo>
                  <a:lnTo>
                    <a:pt x="128" y="466"/>
                  </a:lnTo>
                  <a:lnTo>
                    <a:pt x="117" y="460"/>
                  </a:lnTo>
                  <a:lnTo>
                    <a:pt x="107" y="454"/>
                  </a:lnTo>
                  <a:lnTo>
                    <a:pt x="98" y="446"/>
                  </a:lnTo>
                  <a:lnTo>
                    <a:pt x="89" y="439"/>
                  </a:lnTo>
                  <a:lnTo>
                    <a:pt x="79" y="431"/>
                  </a:lnTo>
                  <a:lnTo>
                    <a:pt x="71" y="424"/>
                  </a:lnTo>
                  <a:lnTo>
                    <a:pt x="63" y="414"/>
                  </a:lnTo>
                  <a:lnTo>
                    <a:pt x="56" y="406"/>
                  </a:lnTo>
                  <a:lnTo>
                    <a:pt x="49" y="397"/>
                  </a:lnTo>
                  <a:lnTo>
                    <a:pt x="42" y="386"/>
                  </a:lnTo>
                  <a:lnTo>
                    <a:pt x="35" y="377"/>
                  </a:lnTo>
                  <a:lnTo>
                    <a:pt x="29" y="366"/>
                  </a:lnTo>
                  <a:lnTo>
                    <a:pt x="24" y="355"/>
                  </a:lnTo>
                  <a:lnTo>
                    <a:pt x="19" y="345"/>
                  </a:lnTo>
                  <a:lnTo>
                    <a:pt x="15" y="333"/>
                  </a:lnTo>
                  <a:lnTo>
                    <a:pt x="11" y="322"/>
                  </a:lnTo>
                  <a:lnTo>
                    <a:pt x="8" y="310"/>
                  </a:lnTo>
                  <a:lnTo>
                    <a:pt x="5" y="298"/>
                  </a:lnTo>
                  <a:lnTo>
                    <a:pt x="3" y="285"/>
                  </a:lnTo>
                  <a:lnTo>
                    <a:pt x="2" y="273"/>
                  </a:lnTo>
                  <a:lnTo>
                    <a:pt x="1" y="260"/>
                  </a:lnTo>
                  <a:lnTo>
                    <a:pt x="0" y="248"/>
                  </a:lnTo>
                  <a:lnTo>
                    <a:pt x="1" y="235"/>
                  </a:lnTo>
                  <a:lnTo>
                    <a:pt x="2" y="223"/>
                  </a:lnTo>
                  <a:lnTo>
                    <a:pt x="3" y="210"/>
                  </a:lnTo>
                  <a:lnTo>
                    <a:pt x="5" y="198"/>
                  </a:lnTo>
                  <a:lnTo>
                    <a:pt x="8" y="187"/>
                  </a:lnTo>
                  <a:lnTo>
                    <a:pt x="11" y="174"/>
                  </a:lnTo>
                  <a:lnTo>
                    <a:pt x="15" y="163"/>
                  </a:lnTo>
                  <a:lnTo>
                    <a:pt x="19" y="151"/>
                  </a:lnTo>
                  <a:lnTo>
                    <a:pt x="24" y="141"/>
                  </a:lnTo>
                  <a:lnTo>
                    <a:pt x="29" y="130"/>
                  </a:lnTo>
                  <a:lnTo>
                    <a:pt x="35" y="120"/>
                  </a:lnTo>
                  <a:lnTo>
                    <a:pt x="42" y="110"/>
                  </a:lnTo>
                  <a:lnTo>
                    <a:pt x="49" y="100"/>
                  </a:lnTo>
                  <a:lnTo>
                    <a:pt x="56" y="91"/>
                  </a:lnTo>
                  <a:lnTo>
                    <a:pt x="63" y="82"/>
                  </a:lnTo>
                  <a:lnTo>
                    <a:pt x="71" y="73"/>
                  </a:lnTo>
                  <a:lnTo>
                    <a:pt x="79" y="65"/>
                  </a:lnTo>
                  <a:lnTo>
                    <a:pt x="89" y="57"/>
                  </a:lnTo>
                  <a:lnTo>
                    <a:pt x="98" y="49"/>
                  </a:lnTo>
                  <a:lnTo>
                    <a:pt x="107" y="43"/>
                  </a:lnTo>
                  <a:lnTo>
                    <a:pt x="117" y="36"/>
                  </a:lnTo>
                  <a:lnTo>
                    <a:pt x="128" y="31"/>
                  </a:lnTo>
                  <a:lnTo>
                    <a:pt x="138" y="24"/>
                  </a:lnTo>
                  <a:lnTo>
                    <a:pt x="149" y="20"/>
                  </a:lnTo>
                  <a:lnTo>
                    <a:pt x="161" y="15"/>
                  </a:lnTo>
                  <a:lnTo>
                    <a:pt x="172" y="12"/>
                  </a:lnTo>
                  <a:lnTo>
                    <a:pt x="183" y="8"/>
                  </a:lnTo>
                  <a:lnTo>
                    <a:pt x="195" y="6"/>
                  </a:lnTo>
                  <a:lnTo>
                    <a:pt x="207" y="4"/>
                  </a:lnTo>
                  <a:lnTo>
                    <a:pt x="219" y="2"/>
                  </a:lnTo>
                  <a:lnTo>
                    <a:pt x="231" y="0"/>
                  </a:lnTo>
                  <a:lnTo>
                    <a:pt x="245" y="0"/>
                  </a:lnTo>
                  <a:lnTo>
                    <a:pt x="257" y="0"/>
                  </a:lnTo>
                  <a:lnTo>
                    <a:pt x="269" y="2"/>
                  </a:lnTo>
                  <a:lnTo>
                    <a:pt x="282" y="4"/>
                  </a:lnTo>
                  <a:lnTo>
                    <a:pt x="294" y="6"/>
                  </a:lnTo>
                  <a:lnTo>
                    <a:pt x="305" y="8"/>
                  </a:lnTo>
                  <a:lnTo>
                    <a:pt x="316" y="12"/>
                  </a:lnTo>
                  <a:lnTo>
                    <a:pt x="328" y="15"/>
                  </a:lnTo>
                  <a:lnTo>
                    <a:pt x="339" y="20"/>
                  </a:lnTo>
                  <a:lnTo>
                    <a:pt x="350" y="24"/>
                  </a:lnTo>
                  <a:lnTo>
                    <a:pt x="360" y="31"/>
                  </a:lnTo>
                  <a:lnTo>
                    <a:pt x="371" y="36"/>
                  </a:lnTo>
                  <a:lnTo>
                    <a:pt x="381" y="43"/>
                  </a:lnTo>
                  <a:lnTo>
                    <a:pt x="390" y="49"/>
                  </a:lnTo>
                  <a:lnTo>
                    <a:pt x="399" y="57"/>
                  </a:lnTo>
                  <a:lnTo>
                    <a:pt x="409" y="65"/>
                  </a:lnTo>
                  <a:lnTo>
                    <a:pt x="417" y="73"/>
                  </a:lnTo>
                  <a:lnTo>
                    <a:pt x="425" y="82"/>
                  </a:lnTo>
                  <a:lnTo>
                    <a:pt x="432" y="91"/>
                  </a:lnTo>
                  <a:lnTo>
                    <a:pt x="439" y="100"/>
                  </a:lnTo>
                  <a:lnTo>
                    <a:pt x="447" y="110"/>
                  </a:lnTo>
                  <a:lnTo>
                    <a:pt x="453" y="120"/>
                  </a:lnTo>
                  <a:lnTo>
                    <a:pt x="459" y="130"/>
                  </a:lnTo>
                  <a:lnTo>
                    <a:pt x="464" y="141"/>
                  </a:lnTo>
                  <a:lnTo>
                    <a:pt x="469" y="151"/>
                  </a:lnTo>
                  <a:lnTo>
                    <a:pt x="473" y="163"/>
                  </a:lnTo>
                  <a:lnTo>
                    <a:pt x="477" y="174"/>
                  </a:lnTo>
                  <a:lnTo>
                    <a:pt x="480" y="187"/>
                  </a:lnTo>
                  <a:lnTo>
                    <a:pt x="484" y="198"/>
                  </a:lnTo>
                  <a:lnTo>
                    <a:pt x="486" y="210"/>
                  </a:lnTo>
                  <a:lnTo>
                    <a:pt x="488" y="223"/>
                  </a:lnTo>
                  <a:lnTo>
                    <a:pt x="488" y="235"/>
                  </a:lnTo>
                  <a:lnTo>
                    <a:pt x="489" y="248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7" name="Freeform 28"/>
            <p:cNvSpPr>
              <a:spLocks/>
            </p:cNvSpPr>
            <p:nvPr/>
          </p:nvSpPr>
          <p:spPr bwMode="auto">
            <a:xfrm>
              <a:off x="204" y="204"/>
              <a:ext cx="35" cy="33"/>
            </a:xfrm>
            <a:custGeom>
              <a:avLst/>
              <a:gdLst/>
              <a:ahLst/>
              <a:cxnLst>
                <a:cxn ang="0">
                  <a:pos x="487" y="273"/>
                </a:cxn>
                <a:cxn ang="0">
                  <a:pos x="481" y="310"/>
                </a:cxn>
                <a:cxn ang="0">
                  <a:pos x="468" y="344"/>
                </a:cxn>
                <a:cxn ang="0">
                  <a:pos x="453" y="376"/>
                </a:cxn>
                <a:cxn ang="0">
                  <a:pos x="432" y="405"/>
                </a:cxn>
                <a:cxn ang="0">
                  <a:pos x="408" y="431"/>
                </a:cxn>
                <a:cxn ang="0">
                  <a:pos x="380" y="453"/>
                </a:cxn>
                <a:cxn ang="0">
                  <a:pos x="349" y="471"/>
                </a:cxn>
                <a:cxn ang="0">
                  <a:pos x="317" y="484"/>
                </a:cxn>
                <a:cxn ang="0">
                  <a:pos x="281" y="493"/>
                </a:cxn>
                <a:cxn ang="0">
                  <a:pos x="244" y="495"/>
                </a:cxn>
                <a:cxn ang="0">
                  <a:pos x="207" y="493"/>
                </a:cxn>
                <a:cxn ang="0">
                  <a:pos x="171" y="484"/>
                </a:cxn>
                <a:cxn ang="0">
                  <a:pos x="138" y="471"/>
                </a:cxn>
                <a:cxn ang="0">
                  <a:pos x="107" y="453"/>
                </a:cxn>
                <a:cxn ang="0">
                  <a:pos x="80" y="431"/>
                </a:cxn>
                <a:cxn ang="0">
                  <a:pos x="55" y="405"/>
                </a:cxn>
                <a:cxn ang="0">
                  <a:pos x="35" y="376"/>
                </a:cxn>
                <a:cxn ang="0">
                  <a:pos x="18" y="344"/>
                </a:cxn>
                <a:cxn ang="0">
                  <a:pos x="7" y="310"/>
                </a:cxn>
                <a:cxn ang="0">
                  <a:pos x="1" y="273"/>
                </a:cxn>
                <a:cxn ang="0">
                  <a:pos x="0" y="235"/>
                </a:cxn>
                <a:cxn ang="0">
                  <a:pos x="4" y="198"/>
                </a:cxn>
                <a:cxn ang="0">
                  <a:pos x="14" y="162"/>
                </a:cxn>
                <a:cxn ang="0">
                  <a:pos x="28" y="130"/>
                </a:cxn>
                <a:cxn ang="0">
                  <a:pos x="48" y="100"/>
                </a:cxn>
                <a:cxn ang="0">
                  <a:pos x="70" y="73"/>
                </a:cxn>
                <a:cxn ang="0">
                  <a:pos x="97" y="49"/>
                </a:cxn>
                <a:cxn ang="0">
                  <a:pos x="127" y="30"/>
                </a:cxn>
                <a:cxn ang="0">
                  <a:pos x="160" y="16"/>
                </a:cxn>
                <a:cxn ang="0">
                  <a:pos x="194" y="5"/>
                </a:cxn>
                <a:cxn ang="0">
                  <a:pos x="231" y="0"/>
                </a:cxn>
                <a:cxn ang="0">
                  <a:pos x="268" y="1"/>
                </a:cxn>
                <a:cxn ang="0">
                  <a:pos x="304" y="8"/>
                </a:cxn>
                <a:cxn ang="0">
                  <a:pos x="339" y="20"/>
                </a:cxn>
                <a:cxn ang="0">
                  <a:pos x="370" y="36"/>
                </a:cxn>
                <a:cxn ang="0">
                  <a:pos x="399" y="56"/>
                </a:cxn>
                <a:cxn ang="0">
                  <a:pos x="424" y="81"/>
                </a:cxn>
                <a:cxn ang="0">
                  <a:pos x="446" y="109"/>
                </a:cxn>
                <a:cxn ang="0">
                  <a:pos x="464" y="140"/>
                </a:cxn>
                <a:cxn ang="0">
                  <a:pos x="476" y="174"/>
                </a:cxn>
                <a:cxn ang="0">
                  <a:pos x="485" y="210"/>
                </a:cxn>
                <a:cxn ang="0">
                  <a:pos x="488" y="247"/>
                </a:cxn>
              </a:cxnLst>
              <a:rect l="0" t="0" r="r" b="b"/>
              <a:pathLst>
                <a:path w="488" h="495">
                  <a:moveTo>
                    <a:pt x="488" y="247"/>
                  </a:moveTo>
                  <a:lnTo>
                    <a:pt x="488" y="260"/>
                  </a:lnTo>
                  <a:lnTo>
                    <a:pt x="487" y="273"/>
                  </a:lnTo>
                  <a:lnTo>
                    <a:pt x="485" y="285"/>
                  </a:lnTo>
                  <a:lnTo>
                    <a:pt x="483" y="297"/>
                  </a:lnTo>
                  <a:lnTo>
                    <a:pt x="481" y="310"/>
                  </a:lnTo>
                  <a:lnTo>
                    <a:pt x="476" y="321"/>
                  </a:lnTo>
                  <a:lnTo>
                    <a:pt x="473" y="333"/>
                  </a:lnTo>
                  <a:lnTo>
                    <a:pt x="468" y="344"/>
                  </a:lnTo>
                  <a:lnTo>
                    <a:pt x="464" y="356"/>
                  </a:lnTo>
                  <a:lnTo>
                    <a:pt x="458" y="366"/>
                  </a:lnTo>
                  <a:lnTo>
                    <a:pt x="453" y="376"/>
                  </a:lnTo>
                  <a:lnTo>
                    <a:pt x="446" y="386"/>
                  </a:lnTo>
                  <a:lnTo>
                    <a:pt x="440" y="396"/>
                  </a:lnTo>
                  <a:lnTo>
                    <a:pt x="432" y="405"/>
                  </a:lnTo>
                  <a:lnTo>
                    <a:pt x="424" y="414"/>
                  </a:lnTo>
                  <a:lnTo>
                    <a:pt x="416" y="423"/>
                  </a:lnTo>
                  <a:lnTo>
                    <a:pt x="408" y="431"/>
                  </a:lnTo>
                  <a:lnTo>
                    <a:pt x="399" y="439"/>
                  </a:lnTo>
                  <a:lnTo>
                    <a:pt x="389" y="446"/>
                  </a:lnTo>
                  <a:lnTo>
                    <a:pt x="380" y="453"/>
                  </a:lnTo>
                  <a:lnTo>
                    <a:pt x="370" y="459"/>
                  </a:lnTo>
                  <a:lnTo>
                    <a:pt x="360" y="466"/>
                  </a:lnTo>
                  <a:lnTo>
                    <a:pt x="349" y="471"/>
                  </a:lnTo>
                  <a:lnTo>
                    <a:pt x="339" y="476"/>
                  </a:lnTo>
                  <a:lnTo>
                    <a:pt x="328" y="480"/>
                  </a:lnTo>
                  <a:lnTo>
                    <a:pt x="317" y="484"/>
                  </a:lnTo>
                  <a:lnTo>
                    <a:pt x="304" y="488"/>
                  </a:lnTo>
                  <a:lnTo>
                    <a:pt x="293" y="491"/>
                  </a:lnTo>
                  <a:lnTo>
                    <a:pt x="281" y="493"/>
                  </a:lnTo>
                  <a:lnTo>
                    <a:pt x="268" y="494"/>
                  </a:lnTo>
                  <a:lnTo>
                    <a:pt x="256" y="495"/>
                  </a:lnTo>
                  <a:lnTo>
                    <a:pt x="244" y="495"/>
                  </a:lnTo>
                  <a:lnTo>
                    <a:pt x="231" y="495"/>
                  </a:lnTo>
                  <a:lnTo>
                    <a:pt x="219" y="494"/>
                  </a:lnTo>
                  <a:lnTo>
                    <a:pt x="207" y="493"/>
                  </a:lnTo>
                  <a:lnTo>
                    <a:pt x="194" y="491"/>
                  </a:lnTo>
                  <a:lnTo>
                    <a:pt x="182" y="488"/>
                  </a:lnTo>
                  <a:lnTo>
                    <a:pt x="171" y="484"/>
                  </a:lnTo>
                  <a:lnTo>
                    <a:pt x="160" y="480"/>
                  </a:lnTo>
                  <a:lnTo>
                    <a:pt x="148" y="476"/>
                  </a:lnTo>
                  <a:lnTo>
                    <a:pt x="138" y="471"/>
                  </a:lnTo>
                  <a:lnTo>
                    <a:pt x="127" y="466"/>
                  </a:lnTo>
                  <a:lnTo>
                    <a:pt x="117" y="459"/>
                  </a:lnTo>
                  <a:lnTo>
                    <a:pt x="107" y="453"/>
                  </a:lnTo>
                  <a:lnTo>
                    <a:pt x="97" y="446"/>
                  </a:lnTo>
                  <a:lnTo>
                    <a:pt x="88" y="439"/>
                  </a:lnTo>
                  <a:lnTo>
                    <a:pt x="80" y="431"/>
                  </a:lnTo>
                  <a:lnTo>
                    <a:pt x="70" y="423"/>
                  </a:lnTo>
                  <a:lnTo>
                    <a:pt x="62" y="414"/>
                  </a:lnTo>
                  <a:lnTo>
                    <a:pt x="55" y="405"/>
                  </a:lnTo>
                  <a:lnTo>
                    <a:pt x="48" y="396"/>
                  </a:lnTo>
                  <a:lnTo>
                    <a:pt x="41" y="386"/>
                  </a:lnTo>
                  <a:lnTo>
                    <a:pt x="35" y="376"/>
                  </a:lnTo>
                  <a:lnTo>
                    <a:pt x="28" y="366"/>
                  </a:lnTo>
                  <a:lnTo>
                    <a:pt x="23" y="356"/>
                  </a:lnTo>
                  <a:lnTo>
                    <a:pt x="18" y="344"/>
                  </a:lnTo>
                  <a:lnTo>
                    <a:pt x="14" y="333"/>
                  </a:lnTo>
                  <a:lnTo>
                    <a:pt x="10" y="321"/>
                  </a:lnTo>
                  <a:lnTo>
                    <a:pt x="7" y="310"/>
                  </a:lnTo>
                  <a:lnTo>
                    <a:pt x="4" y="297"/>
                  </a:lnTo>
                  <a:lnTo>
                    <a:pt x="2" y="285"/>
                  </a:lnTo>
                  <a:lnTo>
                    <a:pt x="1" y="273"/>
                  </a:lnTo>
                  <a:lnTo>
                    <a:pt x="0" y="260"/>
                  </a:lnTo>
                  <a:lnTo>
                    <a:pt x="0" y="247"/>
                  </a:lnTo>
                  <a:lnTo>
                    <a:pt x="0" y="235"/>
                  </a:lnTo>
                  <a:lnTo>
                    <a:pt x="1" y="222"/>
                  </a:lnTo>
                  <a:lnTo>
                    <a:pt x="2" y="210"/>
                  </a:lnTo>
                  <a:lnTo>
                    <a:pt x="4" y="198"/>
                  </a:lnTo>
                  <a:lnTo>
                    <a:pt x="7" y="186"/>
                  </a:lnTo>
                  <a:lnTo>
                    <a:pt x="10" y="174"/>
                  </a:lnTo>
                  <a:lnTo>
                    <a:pt x="14" y="162"/>
                  </a:lnTo>
                  <a:lnTo>
                    <a:pt x="18" y="152"/>
                  </a:lnTo>
                  <a:lnTo>
                    <a:pt x="23" y="140"/>
                  </a:lnTo>
                  <a:lnTo>
                    <a:pt x="28" y="130"/>
                  </a:lnTo>
                  <a:lnTo>
                    <a:pt x="35" y="120"/>
                  </a:lnTo>
                  <a:lnTo>
                    <a:pt x="41" y="109"/>
                  </a:lnTo>
                  <a:lnTo>
                    <a:pt x="48" y="100"/>
                  </a:lnTo>
                  <a:lnTo>
                    <a:pt x="55" y="90"/>
                  </a:lnTo>
                  <a:lnTo>
                    <a:pt x="62" y="81"/>
                  </a:lnTo>
                  <a:lnTo>
                    <a:pt x="70" y="73"/>
                  </a:lnTo>
                  <a:lnTo>
                    <a:pt x="80" y="64"/>
                  </a:lnTo>
                  <a:lnTo>
                    <a:pt x="88" y="56"/>
                  </a:lnTo>
                  <a:lnTo>
                    <a:pt x="97" y="49"/>
                  </a:lnTo>
                  <a:lnTo>
                    <a:pt x="107" y="43"/>
                  </a:lnTo>
                  <a:lnTo>
                    <a:pt x="117" y="36"/>
                  </a:lnTo>
                  <a:lnTo>
                    <a:pt x="127" y="30"/>
                  </a:lnTo>
                  <a:lnTo>
                    <a:pt x="138" y="25"/>
                  </a:lnTo>
                  <a:lnTo>
                    <a:pt x="148" y="20"/>
                  </a:lnTo>
                  <a:lnTo>
                    <a:pt x="160" y="16"/>
                  </a:lnTo>
                  <a:lnTo>
                    <a:pt x="171" y="11"/>
                  </a:lnTo>
                  <a:lnTo>
                    <a:pt x="182" y="8"/>
                  </a:lnTo>
                  <a:lnTo>
                    <a:pt x="194" y="5"/>
                  </a:lnTo>
                  <a:lnTo>
                    <a:pt x="207" y="3"/>
                  </a:lnTo>
                  <a:lnTo>
                    <a:pt x="219" y="1"/>
                  </a:lnTo>
                  <a:lnTo>
                    <a:pt x="231" y="0"/>
                  </a:lnTo>
                  <a:lnTo>
                    <a:pt x="244" y="0"/>
                  </a:lnTo>
                  <a:lnTo>
                    <a:pt x="256" y="0"/>
                  </a:lnTo>
                  <a:lnTo>
                    <a:pt x="268" y="1"/>
                  </a:lnTo>
                  <a:lnTo>
                    <a:pt x="281" y="3"/>
                  </a:lnTo>
                  <a:lnTo>
                    <a:pt x="293" y="5"/>
                  </a:lnTo>
                  <a:lnTo>
                    <a:pt x="304" y="8"/>
                  </a:lnTo>
                  <a:lnTo>
                    <a:pt x="317" y="11"/>
                  </a:lnTo>
                  <a:lnTo>
                    <a:pt x="328" y="16"/>
                  </a:lnTo>
                  <a:lnTo>
                    <a:pt x="339" y="20"/>
                  </a:lnTo>
                  <a:lnTo>
                    <a:pt x="349" y="25"/>
                  </a:lnTo>
                  <a:lnTo>
                    <a:pt x="360" y="30"/>
                  </a:lnTo>
                  <a:lnTo>
                    <a:pt x="370" y="36"/>
                  </a:lnTo>
                  <a:lnTo>
                    <a:pt x="380" y="43"/>
                  </a:lnTo>
                  <a:lnTo>
                    <a:pt x="389" y="49"/>
                  </a:lnTo>
                  <a:lnTo>
                    <a:pt x="399" y="56"/>
                  </a:lnTo>
                  <a:lnTo>
                    <a:pt x="408" y="64"/>
                  </a:lnTo>
                  <a:lnTo>
                    <a:pt x="416" y="73"/>
                  </a:lnTo>
                  <a:lnTo>
                    <a:pt x="424" y="81"/>
                  </a:lnTo>
                  <a:lnTo>
                    <a:pt x="432" y="90"/>
                  </a:lnTo>
                  <a:lnTo>
                    <a:pt x="440" y="100"/>
                  </a:lnTo>
                  <a:lnTo>
                    <a:pt x="446" y="109"/>
                  </a:lnTo>
                  <a:lnTo>
                    <a:pt x="453" y="120"/>
                  </a:lnTo>
                  <a:lnTo>
                    <a:pt x="458" y="130"/>
                  </a:lnTo>
                  <a:lnTo>
                    <a:pt x="464" y="140"/>
                  </a:lnTo>
                  <a:lnTo>
                    <a:pt x="468" y="152"/>
                  </a:lnTo>
                  <a:lnTo>
                    <a:pt x="473" y="162"/>
                  </a:lnTo>
                  <a:lnTo>
                    <a:pt x="476" y="174"/>
                  </a:lnTo>
                  <a:lnTo>
                    <a:pt x="481" y="186"/>
                  </a:lnTo>
                  <a:lnTo>
                    <a:pt x="483" y="198"/>
                  </a:lnTo>
                  <a:lnTo>
                    <a:pt x="485" y="210"/>
                  </a:lnTo>
                  <a:lnTo>
                    <a:pt x="487" y="222"/>
                  </a:lnTo>
                  <a:lnTo>
                    <a:pt x="488" y="235"/>
                  </a:lnTo>
                  <a:lnTo>
                    <a:pt x="488" y="247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8" name="Freeform 29"/>
            <p:cNvSpPr>
              <a:spLocks/>
            </p:cNvSpPr>
            <p:nvPr/>
          </p:nvSpPr>
          <p:spPr bwMode="auto">
            <a:xfrm>
              <a:off x="230" y="247"/>
              <a:ext cx="35" cy="33"/>
            </a:xfrm>
            <a:custGeom>
              <a:avLst/>
              <a:gdLst/>
              <a:ahLst/>
              <a:cxnLst>
                <a:cxn ang="0">
                  <a:pos x="487" y="273"/>
                </a:cxn>
                <a:cxn ang="0">
                  <a:pos x="481" y="310"/>
                </a:cxn>
                <a:cxn ang="0">
                  <a:pos x="469" y="345"/>
                </a:cxn>
                <a:cxn ang="0">
                  <a:pos x="453" y="377"/>
                </a:cxn>
                <a:cxn ang="0">
                  <a:pos x="432" y="406"/>
                </a:cxn>
                <a:cxn ang="0">
                  <a:pos x="408" y="431"/>
                </a:cxn>
                <a:cxn ang="0">
                  <a:pos x="380" y="454"/>
                </a:cxn>
                <a:cxn ang="0">
                  <a:pos x="349" y="471"/>
                </a:cxn>
                <a:cxn ang="0">
                  <a:pos x="317" y="485"/>
                </a:cxn>
                <a:cxn ang="0">
                  <a:pos x="281" y="493"/>
                </a:cxn>
                <a:cxn ang="0">
                  <a:pos x="244" y="495"/>
                </a:cxn>
                <a:cxn ang="0">
                  <a:pos x="207" y="493"/>
                </a:cxn>
                <a:cxn ang="0">
                  <a:pos x="171" y="485"/>
                </a:cxn>
                <a:cxn ang="0">
                  <a:pos x="138" y="471"/>
                </a:cxn>
                <a:cxn ang="0">
                  <a:pos x="107" y="454"/>
                </a:cxn>
                <a:cxn ang="0">
                  <a:pos x="80" y="431"/>
                </a:cxn>
                <a:cxn ang="0">
                  <a:pos x="55" y="406"/>
                </a:cxn>
                <a:cxn ang="0">
                  <a:pos x="35" y="377"/>
                </a:cxn>
                <a:cxn ang="0">
                  <a:pos x="19" y="345"/>
                </a:cxn>
                <a:cxn ang="0">
                  <a:pos x="7" y="310"/>
                </a:cxn>
                <a:cxn ang="0">
                  <a:pos x="1" y="273"/>
                </a:cxn>
                <a:cxn ang="0">
                  <a:pos x="0" y="235"/>
                </a:cxn>
                <a:cxn ang="0">
                  <a:pos x="5" y="198"/>
                </a:cxn>
                <a:cxn ang="0">
                  <a:pos x="14" y="163"/>
                </a:cxn>
                <a:cxn ang="0">
                  <a:pos x="29" y="130"/>
                </a:cxn>
                <a:cxn ang="0">
                  <a:pos x="48" y="100"/>
                </a:cxn>
                <a:cxn ang="0">
                  <a:pos x="72" y="73"/>
                </a:cxn>
                <a:cxn ang="0">
                  <a:pos x="98" y="49"/>
                </a:cxn>
                <a:cxn ang="0">
                  <a:pos x="128" y="31"/>
                </a:cxn>
                <a:cxn ang="0">
                  <a:pos x="160" y="15"/>
                </a:cxn>
                <a:cxn ang="0">
                  <a:pos x="195" y="6"/>
                </a:cxn>
                <a:cxn ang="0">
                  <a:pos x="231" y="0"/>
                </a:cxn>
                <a:cxn ang="0">
                  <a:pos x="268" y="2"/>
                </a:cxn>
                <a:cxn ang="0">
                  <a:pos x="305" y="8"/>
                </a:cxn>
                <a:cxn ang="0">
                  <a:pos x="339" y="20"/>
                </a:cxn>
                <a:cxn ang="0">
                  <a:pos x="371" y="36"/>
                </a:cxn>
                <a:cxn ang="0">
                  <a:pos x="400" y="57"/>
                </a:cxn>
                <a:cxn ang="0">
                  <a:pos x="424" y="82"/>
                </a:cxn>
                <a:cxn ang="0">
                  <a:pos x="447" y="110"/>
                </a:cxn>
                <a:cxn ang="0">
                  <a:pos x="464" y="141"/>
                </a:cxn>
                <a:cxn ang="0">
                  <a:pos x="478" y="174"/>
                </a:cxn>
                <a:cxn ang="0">
                  <a:pos x="486" y="210"/>
                </a:cxn>
                <a:cxn ang="0">
                  <a:pos x="488" y="248"/>
                </a:cxn>
              </a:cxnLst>
              <a:rect l="0" t="0" r="r" b="b"/>
              <a:pathLst>
                <a:path w="488" h="495">
                  <a:moveTo>
                    <a:pt x="488" y="248"/>
                  </a:moveTo>
                  <a:lnTo>
                    <a:pt x="488" y="260"/>
                  </a:lnTo>
                  <a:lnTo>
                    <a:pt x="487" y="273"/>
                  </a:lnTo>
                  <a:lnTo>
                    <a:pt x="486" y="285"/>
                  </a:lnTo>
                  <a:lnTo>
                    <a:pt x="483" y="298"/>
                  </a:lnTo>
                  <a:lnTo>
                    <a:pt x="481" y="310"/>
                  </a:lnTo>
                  <a:lnTo>
                    <a:pt x="478" y="322"/>
                  </a:lnTo>
                  <a:lnTo>
                    <a:pt x="473" y="333"/>
                  </a:lnTo>
                  <a:lnTo>
                    <a:pt x="469" y="345"/>
                  </a:lnTo>
                  <a:lnTo>
                    <a:pt x="464" y="355"/>
                  </a:lnTo>
                  <a:lnTo>
                    <a:pt x="459" y="366"/>
                  </a:lnTo>
                  <a:lnTo>
                    <a:pt x="453" y="377"/>
                  </a:lnTo>
                  <a:lnTo>
                    <a:pt x="447" y="386"/>
                  </a:lnTo>
                  <a:lnTo>
                    <a:pt x="440" y="397"/>
                  </a:lnTo>
                  <a:lnTo>
                    <a:pt x="432" y="406"/>
                  </a:lnTo>
                  <a:lnTo>
                    <a:pt x="424" y="414"/>
                  </a:lnTo>
                  <a:lnTo>
                    <a:pt x="417" y="424"/>
                  </a:lnTo>
                  <a:lnTo>
                    <a:pt x="408" y="431"/>
                  </a:lnTo>
                  <a:lnTo>
                    <a:pt x="400" y="439"/>
                  </a:lnTo>
                  <a:lnTo>
                    <a:pt x="390" y="446"/>
                  </a:lnTo>
                  <a:lnTo>
                    <a:pt x="380" y="454"/>
                  </a:lnTo>
                  <a:lnTo>
                    <a:pt x="371" y="460"/>
                  </a:lnTo>
                  <a:lnTo>
                    <a:pt x="361" y="466"/>
                  </a:lnTo>
                  <a:lnTo>
                    <a:pt x="349" y="471"/>
                  </a:lnTo>
                  <a:lnTo>
                    <a:pt x="339" y="477"/>
                  </a:lnTo>
                  <a:lnTo>
                    <a:pt x="328" y="481"/>
                  </a:lnTo>
                  <a:lnTo>
                    <a:pt x="317" y="485"/>
                  </a:lnTo>
                  <a:lnTo>
                    <a:pt x="305" y="488"/>
                  </a:lnTo>
                  <a:lnTo>
                    <a:pt x="293" y="490"/>
                  </a:lnTo>
                  <a:lnTo>
                    <a:pt x="281" y="493"/>
                  </a:lnTo>
                  <a:lnTo>
                    <a:pt x="268" y="494"/>
                  </a:lnTo>
                  <a:lnTo>
                    <a:pt x="256" y="495"/>
                  </a:lnTo>
                  <a:lnTo>
                    <a:pt x="244" y="495"/>
                  </a:lnTo>
                  <a:lnTo>
                    <a:pt x="231" y="495"/>
                  </a:lnTo>
                  <a:lnTo>
                    <a:pt x="219" y="494"/>
                  </a:lnTo>
                  <a:lnTo>
                    <a:pt x="207" y="493"/>
                  </a:lnTo>
                  <a:lnTo>
                    <a:pt x="195" y="490"/>
                  </a:lnTo>
                  <a:lnTo>
                    <a:pt x="183" y="488"/>
                  </a:lnTo>
                  <a:lnTo>
                    <a:pt x="171" y="485"/>
                  </a:lnTo>
                  <a:lnTo>
                    <a:pt x="160" y="481"/>
                  </a:lnTo>
                  <a:lnTo>
                    <a:pt x="148" y="477"/>
                  </a:lnTo>
                  <a:lnTo>
                    <a:pt x="138" y="471"/>
                  </a:lnTo>
                  <a:lnTo>
                    <a:pt x="128" y="466"/>
                  </a:lnTo>
                  <a:lnTo>
                    <a:pt x="118" y="460"/>
                  </a:lnTo>
                  <a:lnTo>
                    <a:pt x="107" y="454"/>
                  </a:lnTo>
                  <a:lnTo>
                    <a:pt x="98" y="446"/>
                  </a:lnTo>
                  <a:lnTo>
                    <a:pt x="89" y="439"/>
                  </a:lnTo>
                  <a:lnTo>
                    <a:pt x="80" y="431"/>
                  </a:lnTo>
                  <a:lnTo>
                    <a:pt x="72" y="424"/>
                  </a:lnTo>
                  <a:lnTo>
                    <a:pt x="63" y="414"/>
                  </a:lnTo>
                  <a:lnTo>
                    <a:pt x="55" y="406"/>
                  </a:lnTo>
                  <a:lnTo>
                    <a:pt x="48" y="397"/>
                  </a:lnTo>
                  <a:lnTo>
                    <a:pt x="42" y="386"/>
                  </a:lnTo>
                  <a:lnTo>
                    <a:pt x="35" y="377"/>
                  </a:lnTo>
                  <a:lnTo>
                    <a:pt x="29" y="366"/>
                  </a:lnTo>
                  <a:lnTo>
                    <a:pt x="23" y="355"/>
                  </a:lnTo>
                  <a:lnTo>
                    <a:pt x="19" y="345"/>
                  </a:lnTo>
                  <a:lnTo>
                    <a:pt x="14" y="333"/>
                  </a:lnTo>
                  <a:lnTo>
                    <a:pt x="11" y="322"/>
                  </a:lnTo>
                  <a:lnTo>
                    <a:pt x="7" y="310"/>
                  </a:lnTo>
                  <a:lnTo>
                    <a:pt x="5" y="298"/>
                  </a:lnTo>
                  <a:lnTo>
                    <a:pt x="3" y="285"/>
                  </a:lnTo>
                  <a:lnTo>
                    <a:pt x="1" y="273"/>
                  </a:lnTo>
                  <a:lnTo>
                    <a:pt x="0" y="260"/>
                  </a:lnTo>
                  <a:lnTo>
                    <a:pt x="0" y="248"/>
                  </a:lnTo>
                  <a:lnTo>
                    <a:pt x="0" y="235"/>
                  </a:lnTo>
                  <a:lnTo>
                    <a:pt x="1" y="223"/>
                  </a:lnTo>
                  <a:lnTo>
                    <a:pt x="3" y="210"/>
                  </a:lnTo>
                  <a:lnTo>
                    <a:pt x="5" y="198"/>
                  </a:lnTo>
                  <a:lnTo>
                    <a:pt x="7" y="187"/>
                  </a:lnTo>
                  <a:lnTo>
                    <a:pt x="11" y="174"/>
                  </a:lnTo>
                  <a:lnTo>
                    <a:pt x="14" y="163"/>
                  </a:lnTo>
                  <a:lnTo>
                    <a:pt x="19" y="151"/>
                  </a:lnTo>
                  <a:lnTo>
                    <a:pt x="23" y="141"/>
                  </a:lnTo>
                  <a:lnTo>
                    <a:pt x="29" y="130"/>
                  </a:lnTo>
                  <a:lnTo>
                    <a:pt x="35" y="120"/>
                  </a:lnTo>
                  <a:lnTo>
                    <a:pt x="42" y="110"/>
                  </a:lnTo>
                  <a:lnTo>
                    <a:pt x="48" y="100"/>
                  </a:lnTo>
                  <a:lnTo>
                    <a:pt x="55" y="91"/>
                  </a:lnTo>
                  <a:lnTo>
                    <a:pt x="63" y="82"/>
                  </a:lnTo>
                  <a:lnTo>
                    <a:pt x="72" y="73"/>
                  </a:lnTo>
                  <a:lnTo>
                    <a:pt x="80" y="65"/>
                  </a:lnTo>
                  <a:lnTo>
                    <a:pt x="89" y="57"/>
                  </a:lnTo>
                  <a:lnTo>
                    <a:pt x="98" y="49"/>
                  </a:lnTo>
                  <a:lnTo>
                    <a:pt x="107" y="43"/>
                  </a:lnTo>
                  <a:lnTo>
                    <a:pt x="118" y="36"/>
                  </a:lnTo>
                  <a:lnTo>
                    <a:pt x="128" y="31"/>
                  </a:lnTo>
                  <a:lnTo>
                    <a:pt x="138" y="24"/>
                  </a:lnTo>
                  <a:lnTo>
                    <a:pt x="148" y="20"/>
                  </a:lnTo>
                  <a:lnTo>
                    <a:pt x="160" y="15"/>
                  </a:lnTo>
                  <a:lnTo>
                    <a:pt x="171" y="12"/>
                  </a:lnTo>
                  <a:lnTo>
                    <a:pt x="183" y="8"/>
                  </a:lnTo>
                  <a:lnTo>
                    <a:pt x="195" y="6"/>
                  </a:lnTo>
                  <a:lnTo>
                    <a:pt x="207" y="4"/>
                  </a:lnTo>
                  <a:lnTo>
                    <a:pt x="219" y="2"/>
                  </a:lnTo>
                  <a:lnTo>
                    <a:pt x="231" y="0"/>
                  </a:lnTo>
                  <a:lnTo>
                    <a:pt x="244" y="0"/>
                  </a:lnTo>
                  <a:lnTo>
                    <a:pt x="256" y="0"/>
                  </a:lnTo>
                  <a:lnTo>
                    <a:pt x="268" y="2"/>
                  </a:lnTo>
                  <a:lnTo>
                    <a:pt x="281" y="4"/>
                  </a:lnTo>
                  <a:lnTo>
                    <a:pt x="293" y="6"/>
                  </a:lnTo>
                  <a:lnTo>
                    <a:pt x="305" y="8"/>
                  </a:lnTo>
                  <a:lnTo>
                    <a:pt x="317" y="12"/>
                  </a:lnTo>
                  <a:lnTo>
                    <a:pt x="328" y="15"/>
                  </a:lnTo>
                  <a:lnTo>
                    <a:pt x="339" y="20"/>
                  </a:lnTo>
                  <a:lnTo>
                    <a:pt x="349" y="24"/>
                  </a:lnTo>
                  <a:lnTo>
                    <a:pt x="361" y="31"/>
                  </a:lnTo>
                  <a:lnTo>
                    <a:pt x="371" y="36"/>
                  </a:lnTo>
                  <a:lnTo>
                    <a:pt x="380" y="43"/>
                  </a:lnTo>
                  <a:lnTo>
                    <a:pt x="390" y="49"/>
                  </a:lnTo>
                  <a:lnTo>
                    <a:pt x="400" y="57"/>
                  </a:lnTo>
                  <a:lnTo>
                    <a:pt x="408" y="65"/>
                  </a:lnTo>
                  <a:lnTo>
                    <a:pt x="417" y="73"/>
                  </a:lnTo>
                  <a:lnTo>
                    <a:pt x="424" y="82"/>
                  </a:lnTo>
                  <a:lnTo>
                    <a:pt x="432" y="91"/>
                  </a:lnTo>
                  <a:lnTo>
                    <a:pt x="440" y="100"/>
                  </a:lnTo>
                  <a:lnTo>
                    <a:pt x="447" y="110"/>
                  </a:lnTo>
                  <a:lnTo>
                    <a:pt x="453" y="120"/>
                  </a:lnTo>
                  <a:lnTo>
                    <a:pt x="459" y="130"/>
                  </a:lnTo>
                  <a:lnTo>
                    <a:pt x="464" y="141"/>
                  </a:lnTo>
                  <a:lnTo>
                    <a:pt x="469" y="151"/>
                  </a:lnTo>
                  <a:lnTo>
                    <a:pt x="473" y="163"/>
                  </a:lnTo>
                  <a:lnTo>
                    <a:pt x="478" y="174"/>
                  </a:lnTo>
                  <a:lnTo>
                    <a:pt x="481" y="187"/>
                  </a:lnTo>
                  <a:lnTo>
                    <a:pt x="483" y="198"/>
                  </a:lnTo>
                  <a:lnTo>
                    <a:pt x="486" y="210"/>
                  </a:lnTo>
                  <a:lnTo>
                    <a:pt x="487" y="223"/>
                  </a:lnTo>
                  <a:lnTo>
                    <a:pt x="488" y="235"/>
                  </a:lnTo>
                  <a:lnTo>
                    <a:pt x="488" y="248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69" name="Freeform 30"/>
            <p:cNvSpPr>
              <a:spLocks/>
            </p:cNvSpPr>
            <p:nvPr/>
          </p:nvSpPr>
          <p:spPr bwMode="auto">
            <a:xfrm>
              <a:off x="257" y="290"/>
              <a:ext cx="35" cy="33"/>
            </a:xfrm>
            <a:custGeom>
              <a:avLst/>
              <a:gdLst/>
              <a:ahLst/>
              <a:cxnLst>
                <a:cxn ang="0">
                  <a:pos x="487" y="272"/>
                </a:cxn>
                <a:cxn ang="0">
                  <a:pos x="481" y="309"/>
                </a:cxn>
                <a:cxn ang="0">
                  <a:pos x="470" y="344"/>
                </a:cxn>
                <a:cxn ang="0">
                  <a:pos x="453" y="376"/>
                </a:cxn>
                <a:cxn ang="0">
                  <a:pos x="433" y="405"/>
                </a:cxn>
                <a:cxn ang="0">
                  <a:pos x="409" y="430"/>
                </a:cxn>
                <a:cxn ang="0">
                  <a:pos x="381" y="453"/>
                </a:cxn>
                <a:cxn ang="0">
                  <a:pos x="351" y="471"/>
                </a:cxn>
                <a:cxn ang="0">
                  <a:pos x="317" y="483"/>
                </a:cxn>
                <a:cxn ang="0">
                  <a:pos x="282" y="492"/>
                </a:cxn>
                <a:cxn ang="0">
                  <a:pos x="244" y="495"/>
                </a:cxn>
                <a:cxn ang="0">
                  <a:pos x="207" y="492"/>
                </a:cxn>
                <a:cxn ang="0">
                  <a:pos x="172" y="483"/>
                </a:cxn>
                <a:cxn ang="0">
                  <a:pos x="138" y="471"/>
                </a:cxn>
                <a:cxn ang="0">
                  <a:pos x="108" y="453"/>
                </a:cxn>
                <a:cxn ang="0">
                  <a:pos x="80" y="430"/>
                </a:cxn>
                <a:cxn ang="0">
                  <a:pos x="56" y="405"/>
                </a:cxn>
                <a:cxn ang="0">
                  <a:pos x="36" y="376"/>
                </a:cxn>
                <a:cxn ang="0">
                  <a:pos x="19" y="344"/>
                </a:cxn>
                <a:cxn ang="0">
                  <a:pos x="8" y="309"/>
                </a:cxn>
                <a:cxn ang="0">
                  <a:pos x="2" y="272"/>
                </a:cxn>
                <a:cxn ang="0">
                  <a:pos x="1" y="235"/>
                </a:cxn>
                <a:cxn ang="0">
                  <a:pos x="5" y="197"/>
                </a:cxn>
                <a:cxn ang="0">
                  <a:pos x="15" y="162"/>
                </a:cxn>
                <a:cxn ang="0">
                  <a:pos x="30" y="129"/>
                </a:cxn>
                <a:cxn ang="0">
                  <a:pos x="49" y="99"/>
                </a:cxn>
                <a:cxn ang="0">
                  <a:pos x="72" y="73"/>
                </a:cxn>
                <a:cxn ang="0">
                  <a:pos x="98" y="49"/>
                </a:cxn>
                <a:cxn ang="0">
                  <a:pos x="128" y="30"/>
                </a:cxn>
                <a:cxn ang="0">
                  <a:pos x="161" y="14"/>
                </a:cxn>
                <a:cxn ang="0">
                  <a:pos x="195" y="5"/>
                </a:cxn>
                <a:cxn ang="0">
                  <a:pos x="232" y="0"/>
                </a:cxn>
                <a:cxn ang="0">
                  <a:pos x="270" y="1"/>
                </a:cxn>
                <a:cxn ang="0">
                  <a:pos x="305" y="7"/>
                </a:cxn>
                <a:cxn ang="0">
                  <a:pos x="339" y="19"/>
                </a:cxn>
                <a:cxn ang="0">
                  <a:pos x="371" y="35"/>
                </a:cxn>
                <a:cxn ang="0">
                  <a:pos x="400" y="56"/>
                </a:cxn>
                <a:cxn ang="0">
                  <a:pos x="425" y="81"/>
                </a:cxn>
                <a:cxn ang="0">
                  <a:pos x="447" y="109"/>
                </a:cxn>
                <a:cxn ang="0">
                  <a:pos x="464" y="140"/>
                </a:cxn>
                <a:cxn ang="0">
                  <a:pos x="478" y="174"/>
                </a:cxn>
                <a:cxn ang="0">
                  <a:pos x="486" y="210"/>
                </a:cxn>
                <a:cxn ang="0">
                  <a:pos x="489" y="247"/>
                </a:cxn>
              </a:cxnLst>
              <a:rect l="0" t="0" r="r" b="b"/>
              <a:pathLst>
                <a:path w="489" h="495">
                  <a:moveTo>
                    <a:pt x="489" y="247"/>
                  </a:moveTo>
                  <a:lnTo>
                    <a:pt x="488" y="260"/>
                  </a:lnTo>
                  <a:lnTo>
                    <a:pt x="487" y="272"/>
                  </a:lnTo>
                  <a:lnTo>
                    <a:pt x="486" y="285"/>
                  </a:lnTo>
                  <a:lnTo>
                    <a:pt x="484" y="297"/>
                  </a:lnTo>
                  <a:lnTo>
                    <a:pt x="481" y="309"/>
                  </a:lnTo>
                  <a:lnTo>
                    <a:pt x="478" y="321"/>
                  </a:lnTo>
                  <a:lnTo>
                    <a:pt x="474" y="333"/>
                  </a:lnTo>
                  <a:lnTo>
                    <a:pt x="470" y="344"/>
                  </a:lnTo>
                  <a:lnTo>
                    <a:pt x="464" y="354"/>
                  </a:lnTo>
                  <a:lnTo>
                    <a:pt x="459" y="366"/>
                  </a:lnTo>
                  <a:lnTo>
                    <a:pt x="453" y="376"/>
                  </a:lnTo>
                  <a:lnTo>
                    <a:pt x="447" y="386"/>
                  </a:lnTo>
                  <a:lnTo>
                    <a:pt x="440" y="396"/>
                  </a:lnTo>
                  <a:lnTo>
                    <a:pt x="433" y="405"/>
                  </a:lnTo>
                  <a:lnTo>
                    <a:pt x="425" y="414"/>
                  </a:lnTo>
                  <a:lnTo>
                    <a:pt x="417" y="422"/>
                  </a:lnTo>
                  <a:lnTo>
                    <a:pt x="409" y="430"/>
                  </a:lnTo>
                  <a:lnTo>
                    <a:pt x="400" y="439"/>
                  </a:lnTo>
                  <a:lnTo>
                    <a:pt x="391" y="446"/>
                  </a:lnTo>
                  <a:lnTo>
                    <a:pt x="381" y="453"/>
                  </a:lnTo>
                  <a:lnTo>
                    <a:pt x="371" y="459"/>
                  </a:lnTo>
                  <a:lnTo>
                    <a:pt x="361" y="465"/>
                  </a:lnTo>
                  <a:lnTo>
                    <a:pt x="351" y="471"/>
                  </a:lnTo>
                  <a:lnTo>
                    <a:pt x="339" y="475"/>
                  </a:lnTo>
                  <a:lnTo>
                    <a:pt x="328" y="480"/>
                  </a:lnTo>
                  <a:lnTo>
                    <a:pt x="317" y="483"/>
                  </a:lnTo>
                  <a:lnTo>
                    <a:pt x="305" y="487"/>
                  </a:lnTo>
                  <a:lnTo>
                    <a:pt x="293" y="490"/>
                  </a:lnTo>
                  <a:lnTo>
                    <a:pt x="282" y="492"/>
                  </a:lnTo>
                  <a:lnTo>
                    <a:pt x="270" y="494"/>
                  </a:lnTo>
                  <a:lnTo>
                    <a:pt x="257" y="495"/>
                  </a:lnTo>
                  <a:lnTo>
                    <a:pt x="244" y="495"/>
                  </a:lnTo>
                  <a:lnTo>
                    <a:pt x="232" y="495"/>
                  </a:lnTo>
                  <a:lnTo>
                    <a:pt x="219" y="494"/>
                  </a:lnTo>
                  <a:lnTo>
                    <a:pt x="207" y="492"/>
                  </a:lnTo>
                  <a:lnTo>
                    <a:pt x="195" y="490"/>
                  </a:lnTo>
                  <a:lnTo>
                    <a:pt x="183" y="487"/>
                  </a:lnTo>
                  <a:lnTo>
                    <a:pt x="172" y="483"/>
                  </a:lnTo>
                  <a:lnTo>
                    <a:pt x="161" y="480"/>
                  </a:lnTo>
                  <a:lnTo>
                    <a:pt x="150" y="475"/>
                  </a:lnTo>
                  <a:lnTo>
                    <a:pt x="138" y="471"/>
                  </a:lnTo>
                  <a:lnTo>
                    <a:pt x="128" y="465"/>
                  </a:lnTo>
                  <a:lnTo>
                    <a:pt x="118" y="459"/>
                  </a:lnTo>
                  <a:lnTo>
                    <a:pt x="108" y="453"/>
                  </a:lnTo>
                  <a:lnTo>
                    <a:pt x="98" y="446"/>
                  </a:lnTo>
                  <a:lnTo>
                    <a:pt x="89" y="439"/>
                  </a:lnTo>
                  <a:lnTo>
                    <a:pt x="80" y="430"/>
                  </a:lnTo>
                  <a:lnTo>
                    <a:pt x="72" y="422"/>
                  </a:lnTo>
                  <a:lnTo>
                    <a:pt x="63" y="414"/>
                  </a:lnTo>
                  <a:lnTo>
                    <a:pt x="56" y="405"/>
                  </a:lnTo>
                  <a:lnTo>
                    <a:pt x="49" y="396"/>
                  </a:lnTo>
                  <a:lnTo>
                    <a:pt x="42" y="386"/>
                  </a:lnTo>
                  <a:lnTo>
                    <a:pt x="36" y="376"/>
                  </a:lnTo>
                  <a:lnTo>
                    <a:pt x="30" y="366"/>
                  </a:lnTo>
                  <a:lnTo>
                    <a:pt x="24" y="354"/>
                  </a:lnTo>
                  <a:lnTo>
                    <a:pt x="19" y="344"/>
                  </a:lnTo>
                  <a:lnTo>
                    <a:pt x="15" y="333"/>
                  </a:lnTo>
                  <a:lnTo>
                    <a:pt x="11" y="321"/>
                  </a:lnTo>
                  <a:lnTo>
                    <a:pt x="8" y="309"/>
                  </a:lnTo>
                  <a:lnTo>
                    <a:pt x="5" y="297"/>
                  </a:lnTo>
                  <a:lnTo>
                    <a:pt x="3" y="285"/>
                  </a:lnTo>
                  <a:lnTo>
                    <a:pt x="2" y="272"/>
                  </a:lnTo>
                  <a:lnTo>
                    <a:pt x="1" y="260"/>
                  </a:lnTo>
                  <a:lnTo>
                    <a:pt x="0" y="247"/>
                  </a:lnTo>
                  <a:lnTo>
                    <a:pt x="1" y="235"/>
                  </a:lnTo>
                  <a:lnTo>
                    <a:pt x="2" y="222"/>
                  </a:lnTo>
                  <a:lnTo>
                    <a:pt x="3" y="210"/>
                  </a:lnTo>
                  <a:lnTo>
                    <a:pt x="5" y="197"/>
                  </a:lnTo>
                  <a:lnTo>
                    <a:pt x="8" y="185"/>
                  </a:lnTo>
                  <a:lnTo>
                    <a:pt x="11" y="174"/>
                  </a:lnTo>
                  <a:lnTo>
                    <a:pt x="15" y="162"/>
                  </a:lnTo>
                  <a:lnTo>
                    <a:pt x="19" y="151"/>
                  </a:lnTo>
                  <a:lnTo>
                    <a:pt x="24" y="140"/>
                  </a:lnTo>
                  <a:lnTo>
                    <a:pt x="30" y="129"/>
                  </a:lnTo>
                  <a:lnTo>
                    <a:pt x="36" y="118"/>
                  </a:lnTo>
                  <a:lnTo>
                    <a:pt x="42" y="109"/>
                  </a:lnTo>
                  <a:lnTo>
                    <a:pt x="49" y="99"/>
                  </a:lnTo>
                  <a:lnTo>
                    <a:pt x="56" y="89"/>
                  </a:lnTo>
                  <a:lnTo>
                    <a:pt x="63" y="81"/>
                  </a:lnTo>
                  <a:lnTo>
                    <a:pt x="72" y="73"/>
                  </a:lnTo>
                  <a:lnTo>
                    <a:pt x="80" y="64"/>
                  </a:lnTo>
                  <a:lnTo>
                    <a:pt x="89" y="56"/>
                  </a:lnTo>
                  <a:lnTo>
                    <a:pt x="98" y="49"/>
                  </a:lnTo>
                  <a:lnTo>
                    <a:pt x="108" y="42"/>
                  </a:lnTo>
                  <a:lnTo>
                    <a:pt x="118" y="35"/>
                  </a:lnTo>
                  <a:lnTo>
                    <a:pt x="128" y="30"/>
                  </a:lnTo>
                  <a:lnTo>
                    <a:pt x="138" y="24"/>
                  </a:lnTo>
                  <a:lnTo>
                    <a:pt x="150" y="19"/>
                  </a:lnTo>
                  <a:lnTo>
                    <a:pt x="161" y="14"/>
                  </a:lnTo>
                  <a:lnTo>
                    <a:pt x="172" y="10"/>
                  </a:lnTo>
                  <a:lnTo>
                    <a:pt x="183" y="7"/>
                  </a:lnTo>
                  <a:lnTo>
                    <a:pt x="195" y="5"/>
                  </a:lnTo>
                  <a:lnTo>
                    <a:pt x="207" y="3"/>
                  </a:lnTo>
                  <a:lnTo>
                    <a:pt x="219" y="1"/>
                  </a:lnTo>
                  <a:lnTo>
                    <a:pt x="232" y="0"/>
                  </a:lnTo>
                  <a:lnTo>
                    <a:pt x="244" y="0"/>
                  </a:lnTo>
                  <a:lnTo>
                    <a:pt x="257" y="0"/>
                  </a:lnTo>
                  <a:lnTo>
                    <a:pt x="270" y="1"/>
                  </a:lnTo>
                  <a:lnTo>
                    <a:pt x="282" y="3"/>
                  </a:lnTo>
                  <a:lnTo>
                    <a:pt x="293" y="5"/>
                  </a:lnTo>
                  <a:lnTo>
                    <a:pt x="305" y="7"/>
                  </a:lnTo>
                  <a:lnTo>
                    <a:pt x="317" y="10"/>
                  </a:lnTo>
                  <a:lnTo>
                    <a:pt x="328" y="14"/>
                  </a:lnTo>
                  <a:lnTo>
                    <a:pt x="339" y="19"/>
                  </a:lnTo>
                  <a:lnTo>
                    <a:pt x="351" y="24"/>
                  </a:lnTo>
                  <a:lnTo>
                    <a:pt x="361" y="30"/>
                  </a:lnTo>
                  <a:lnTo>
                    <a:pt x="371" y="35"/>
                  </a:lnTo>
                  <a:lnTo>
                    <a:pt x="381" y="42"/>
                  </a:lnTo>
                  <a:lnTo>
                    <a:pt x="391" y="49"/>
                  </a:lnTo>
                  <a:lnTo>
                    <a:pt x="400" y="56"/>
                  </a:lnTo>
                  <a:lnTo>
                    <a:pt x="409" y="64"/>
                  </a:lnTo>
                  <a:lnTo>
                    <a:pt x="417" y="73"/>
                  </a:lnTo>
                  <a:lnTo>
                    <a:pt x="425" y="81"/>
                  </a:lnTo>
                  <a:lnTo>
                    <a:pt x="433" y="89"/>
                  </a:lnTo>
                  <a:lnTo>
                    <a:pt x="440" y="99"/>
                  </a:lnTo>
                  <a:lnTo>
                    <a:pt x="447" y="109"/>
                  </a:lnTo>
                  <a:lnTo>
                    <a:pt x="453" y="118"/>
                  </a:lnTo>
                  <a:lnTo>
                    <a:pt x="459" y="129"/>
                  </a:lnTo>
                  <a:lnTo>
                    <a:pt x="464" y="140"/>
                  </a:lnTo>
                  <a:lnTo>
                    <a:pt x="470" y="151"/>
                  </a:lnTo>
                  <a:lnTo>
                    <a:pt x="474" y="162"/>
                  </a:lnTo>
                  <a:lnTo>
                    <a:pt x="478" y="174"/>
                  </a:lnTo>
                  <a:lnTo>
                    <a:pt x="481" y="185"/>
                  </a:lnTo>
                  <a:lnTo>
                    <a:pt x="484" y="197"/>
                  </a:lnTo>
                  <a:lnTo>
                    <a:pt x="486" y="210"/>
                  </a:lnTo>
                  <a:lnTo>
                    <a:pt x="487" y="222"/>
                  </a:lnTo>
                  <a:lnTo>
                    <a:pt x="488" y="235"/>
                  </a:lnTo>
                  <a:lnTo>
                    <a:pt x="489" y="247"/>
                  </a:lnTo>
                  <a:close/>
                </a:path>
              </a:pathLst>
            </a:custGeom>
            <a:solidFill>
              <a:srgbClr val="DC36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70" name="Rectangle 31"/>
            <p:cNvSpPr>
              <a:spLocks noChangeArrowheads="1"/>
            </p:cNvSpPr>
            <p:nvPr/>
          </p:nvSpPr>
          <p:spPr bwMode="auto">
            <a:xfrm>
              <a:off x="728" y="286"/>
              <a:ext cx="32" cy="13"/>
            </a:xfrm>
            <a:prstGeom prst="rect">
              <a:avLst/>
            </a:prstGeom>
            <a:solidFill>
              <a:srgbClr val="72706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spcBef>
                  <a:spcPct val="50000"/>
                </a:spcBef>
                <a:defRPr/>
              </a:pPr>
              <a:endParaRPr lang="ru-RU">
                <a:solidFill>
                  <a:schemeClr val="tx2"/>
                </a:solidFill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ransition/>
  <p:hf hdr="0" ftr="0" dt="0"/>
  <p:txStyles>
    <p:titleStyle>
      <a:lvl1pPr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defRPr sz="3600">
          <a:solidFill>
            <a:srgbClr val="C00000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defRPr sz="3600">
          <a:solidFill>
            <a:srgbClr val="C00000"/>
          </a:solidFill>
          <a:latin typeface="Arial" pitchFamily="34" charset="0"/>
        </a:defRPr>
      </a:lvl2pPr>
      <a:lvl3pPr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defRPr sz="3600">
          <a:solidFill>
            <a:srgbClr val="C00000"/>
          </a:solidFill>
          <a:latin typeface="Arial" pitchFamily="34" charset="0"/>
        </a:defRPr>
      </a:lvl3pPr>
      <a:lvl4pPr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defRPr sz="3600">
          <a:solidFill>
            <a:srgbClr val="C00000"/>
          </a:solidFill>
          <a:latin typeface="Arial" pitchFamily="34" charset="0"/>
        </a:defRPr>
      </a:lvl4pPr>
      <a:lvl5pPr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defRPr sz="3600">
          <a:solidFill>
            <a:srgbClr val="C00000"/>
          </a:solidFill>
          <a:latin typeface="Arial" pitchFamily="34" charset="0"/>
        </a:defRPr>
      </a:lvl5pPr>
      <a:lvl6pPr marL="457200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defRPr sz="3600">
          <a:solidFill>
            <a:srgbClr val="5F5F5F"/>
          </a:solidFill>
          <a:latin typeface="Arial" pitchFamily="34" charset="0"/>
        </a:defRPr>
      </a:lvl6pPr>
      <a:lvl7pPr marL="914400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defRPr sz="3600">
          <a:solidFill>
            <a:srgbClr val="5F5F5F"/>
          </a:solidFill>
          <a:latin typeface="Arial" pitchFamily="34" charset="0"/>
        </a:defRPr>
      </a:lvl7pPr>
      <a:lvl8pPr marL="1371600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defRPr sz="3600">
          <a:solidFill>
            <a:srgbClr val="5F5F5F"/>
          </a:solidFill>
          <a:latin typeface="Arial" pitchFamily="34" charset="0"/>
        </a:defRPr>
      </a:lvl8pPr>
      <a:lvl9pPr marL="1828800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defRPr sz="3600">
          <a:solidFill>
            <a:srgbClr val="5F5F5F"/>
          </a:solidFill>
          <a:latin typeface="Arial" pitchFamily="34" charset="0"/>
        </a:defRPr>
      </a:lvl9pPr>
    </p:titleStyle>
    <p:bodyStyle>
      <a:lvl1pPr marL="342900" indent="-342900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defRPr sz="1400">
          <a:solidFill>
            <a:srgbClr val="5F5F5F"/>
          </a:solidFill>
          <a:latin typeface="+mn-lt"/>
          <a:ea typeface="+mn-ea"/>
          <a:cs typeface="+mn-cs"/>
        </a:defRPr>
      </a:lvl1pPr>
      <a:lvl2pPr marL="719138" indent="-266700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1400">
          <a:solidFill>
            <a:schemeClr val="tx1"/>
          </a:solidFill>
          <a:latin typeface="+mn-lt"/>
        </a:defRPr>
      </a:lvl2pPr>
      <a:lvl3pPr marL="992188" indent="684213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3pPr>
      <a:lvl4pPr marL="2117725" indent="-261938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4pPr>
      <a:lvl5pPr marL="2554288" indent="-257175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5pPr>
      <a:lvl6pPr marL="3011488" indent="-2571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6pPr>
      <a:lvl7pPr marL="3468688" indent="-2571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7pPr>
      <a:lvl8pPr marL="3925888" indent="-2571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8pPr>
      <a:lvl9pPr marL="4383088" indent="-2571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Line 54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81" name="Line 57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85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07413" y="271463"/>
            <a:ext cx="1804987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56" tIns="52026" rIns="104056" bIns="5202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500" b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A8B6F2F2-798E-4766-9DBB-F88A74AE2B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86" name="Line 62"/>
          <p:cNvSpPr>
            <a:spLocks noChangeShapeType="1"/>
          </p:cNvSpPr>
          <p:nvPr/>
        </p:nvSpPr>
        <p:spPr bwMode="auto">
          <a:xfrm flipH="1">
            <a:off x="2173288" y="420688"/>
            <a:ext cx="1587" cy="6837362"/>
          </a:xfrm>
          <a:prstGeom prst="line">
            <a:avLst/>
          </a:prstGeom>
          <a:noFill/>
          <a:ln w="9525">
            <a:solidFill>
              <a:srgbClr val="3E3F4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87" name="Line 63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90" name="Line 66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3080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90738" y="1192213"/>
            <a:ext cx="7694612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3081" name="Rectangle 108"/>
          <p:cNvSpPr>
            <a:spLocks noGrp="1" noChangeArrowheads="1"/>
          </p:cNvSpPr>
          <p:nvPr>
            <p:ph type="title"/>
          </p:nvPr>
        </p:nvSpPr>
        <p:spPr bwMode="auto">
          <a:xfrm>
            <a:off x="2347913" y="561975"/>
            <a:ext cx="7694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pic>
        <p:nvPicPr>
          <p:cNvPr id="3082" name="Picture 51" descr="logoAK_VERT_russ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0" y="474663"/>
            <a:ext cx="1268413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37"/>
          <p:cNvSpPr txBox="1"/>
          <p:nvPr/>
        </p:nvSpPr>
        <p:spPr>
          <a:xfrm>
            <a:off x="8315325" y="7135813"/>
            <a:ext cx="2335213" cy="33972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ДЕЛАЕМ</a:t>
            </a:r>
            <a:r>
              <a:rPr lang="ru-RU" sz="1600" b="0" dirty="0" smtClean="0"/>
              <a:t> БОЛЬШЕ</a:t>
            </a:r>
            <a:endParaRPr lang="ru-RU" sz="16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48" r:id="rId4"/>
    <p:sldLayoutId id="2147483749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56" r:id="rId11"/>
    <p:sldLayoutId id="2147483757" r:id="rId12"/>
    <p:sldLayoutId id="2147483758" r:id="rId13"/>
    <p:sldLayoutId id="2147483759" r:id="rId14"/>
  </p:sldLayoutIdLst>
  <p:transition/>
  <p:hf hdr="0" ftr="0" dt="0"/>
  <p:txStyles>
    <p:titleStyle>
      <a:lvl1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+mj-lt"/>
          <a:ea typeface="+mj-ea"/>
          <a:cs typeface="+mj-cs"/>
        </a:defRPr>
      </a:lvl1pPr>
      <a:lvl2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2pPr>
      <a:lvl3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3pPr>
      <a:lvl4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4pPr>
      <a:lvl5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5pPr>
      <a:lvl6pPr marL="4572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6pPr>
      <a:lvl7pPr marL="9144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7pPr>
      <a:lvl8pPr marL="13716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8pPr>
      <a:lvl9pPr marL="18288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9pPr>
    </p:titleStyle>
    <p:bodyStyle>
      <a:lvl1pPr marL="269875" indent="-2698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266700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Char char="•"/>
        <a:defRPr sz="1400">
          <a:solidFill>
            <a:schemeClr val="tx1"/>
          </a:solidFill>
          <a:latin typeface="+mn-lt"/>
        </a:defRPr>
      </a:lvl2pPr>
      <a:lvl3pPr marL="992188" indent="684213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3pPr>
      <a:lvl4pPr marL="2117725" indent="-261938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4pPr>
      <a:lvl5pPr marL="2554288" indent="-2571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5pPr>
      <a:lvl6pPr marL="30114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6pPr>
      <a:lvl7pPr marL="34686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7pPr>
      <a:lvl8pPr marL="39258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8pPr>
      <a:lvl9pPr marL="43830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Line 2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44" name="Line 4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47" name="Line 7"/>
          <p:cNvSpPr>
            <a:spLocks noChangeShapeType="1"/>
          </p:cNvSpPr>
          <p:nvPr/>
        </p:nvSpPr>
        <p:spPr bwMode="auto">
          <a:xfrm>
            <a:off x="2166938" y="439738"/>
            <a:ext cx="0" cy="612775"/>
          </a:xfrm>
          <a:prstGeom prst="line">
            <a:avLst/>
          </a:prstGeom>
          <a:noFill/>
          <a:ln w="9525">
            <a:solidFill>
              <a:srgbClr val="3E3F4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48" name="Line 8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51" name="Line 11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4103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181100"/>
            <a:ext cx="9656763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4104" name="Rectangle 47"/>
          <p:cNvSpPr>
            <a:spLocks noGrp="1" noChangeArrowheads="1"/>
          </p:cNvSpPr>
          <p:nvPr>
            <p:ph type="title"/>
          </p:nvPr>
        </p:nvSpPr>
        <p:spPr bwMode="auto">
          <a:xfrm>
            <a:off x="2357438" y="549275"/>
            <a:ext cx="6653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4" tIns="45698" rIns="91394" bIns="45698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pic>
        <p:nvPicPr>
          <p:cNvPr id="4105" name="Picture 51" descr="logoAK_VERT_russ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62000" y="474663"/>
            <a:ext cx="1268413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07413" y="271463"/>
            <a:ext cx="1804987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56" tIns="52026" rIns="104056" bIns="5202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500" b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74F304A-C459-4BAC-B28E-94B604B5B8B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TextBox 37"/>
          <p:cNvSpPr txBox="1"/>
          <p:nvPr/>
        </p:nvSpPr>
        <p:spPr>
          <a:xfrm>
            <a:off x="8315325" y="7135813"/>
            <a:ext cx="2335213" cy="33972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ДЕЛАЕМ</a:t>
            </a:r>
            <a:r>
              <a:rPr lang="ru-RU" sz="1600" b="0" dirty="0" smtClean="0"/>
              <a:t> БОЛЬШЕ</a:t>
            </a:r>
            <a:endParaRPr lang="ru-RU" sz="16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50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</p:sldLayoutIdLst>
  <p:transition/>
  <p:hf hdr="0" ftr="0" dt="0"/>
  <p:txStyles>
    <p:titleStyle>
      <a:lvl1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2pPr>
      <a:lvl3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3pPr>
      <a:lvl4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4pPr>
      <a:lvl5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9pPr>
    </p:titleStyle>
    <p:bodyStyle>
      <a:lvl1pPr marL="269875" indent="-269875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6700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1400">
          <a:solidFill>
            <a:schemeClr val="tx1"/>
          </a:solidFill>
          <a:latin typeface="+mn-lt"/>
          <a:cs typeface="+mn-cs"/>
        </a:defRPr>
      </a:lvl2pPr>
      <a:lvl3pPr marL="992188" indent="684213" algn="l" defTabSz="1042988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  <a:cs typeface="+mn-cs"/>
        </a:defRPr>
      </a:lvl3pPr>
      <a:lvl4pPr marL="2117725" indent="-261938" algn="l" defTabSz="1042988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2554288" indent="-257175" algn="l" defTabSz="1042988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30114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6pPr>
      <a:lvl7pPr marL="34686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7pPr>
      <a:lvl8pPr marL="39258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8pPr>
      <a:lvl9pPr marL="43830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Line 2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44" name="Line 4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47" name="Line 7"/>
          <p:cNvSpPr>
            <a:spLocks noChangeShapeType="1"/>
          </p:cNvSpPr>
          <p:nvPr/>
        </p:nvSpPr>
        <p:spPr bwMode="auto">
          <a:xfrm>
            <a:off x="2166938" y="439738"/>
            <a:ext cx="0" cy="612775"/>
          </a:xfrm>
          <a:prstGeom prst="line">
            <a:avLst/>
          </a:prstGeom>
          <a:noFill/>
          <a:ln w="9525">
            <a:solidFill>
              <a:srgbClr val="3E3F4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48" name="Line 8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727051" name="Line 11"/>
          <p:cNvSpPr>
            <a:spLocks noChangeShapeType="1"/>
          </p:cNvSpPr>
          <p:nvPr/>
        </p:nvSpPr>
        <p:spPr bwMode="auto">
          <a:xfrm>
            <a:off x="2789238" y="7559675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5127" name="Rectangle 47"/>
          <p:cNvSpPr>
            <a:spLocks noGrp="1" noChangeArrowheads="1"/>
          </p:cNvSpPr>
          <p:nvPr>
            <p:ph type="title"/>
          </p:nvPr>
        </p:nvSpPr>
        <p:spPr bwMode="auto">
          <a:xfrm>
            <a:off x="2357438" y="549275"/>
            <a:ext cx="6653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4" tIns="45698" rIns="91394" bIns="45698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pic>
        <p:nvPicPr>
          <p:cNvPr id="5128" name="Picture 51" descr="logoAK_VERT_ru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74663"/>
            <a:ext cx="1268413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37"/>
          <p:cNvSpPr txBox="1"/>
          <p:nvPr/>
        </p:nvSpPr>
        <p:spPr>
          <a:xfrm>
            <a:off x="8315325" y="7135813"/>
            <a:ext cx="2335213" cy="33972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ДЕЛАЕМ</a:t>
            </a:r>
            <a:r>
              <a:rPr lang="ru-RU" sz="1600" b="0" dirty="0" smtClean="0"/>
              <a:t> БОЛЬШЕ</a:t>
            </a:r>
            <a:endParaRPr lang="ru-RU" sz="16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ransition/>
  <p:hf hdr="0" ftr="0" dt="0"/>
  <p:txStyles>
    <p:titleStyle>
      <a:lvl1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2pPr>
      <a:lvl3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3pPr>
      <a:lvl4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4pPr>
      <a:lvl5pPr algn="l" defTabSz="1042988" rtl="0" eaLnBrk="0" fontAlgn="base" hangingPunct="0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9pPr>
    </p:titleStyle>
    <p:bodyStyle>
      <a:lvl1pPr marL="269875" indent="-269875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6700" algn="l" defTabSz="1042988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1400">
          <a:solidFill>
            <a:schemeClr val="tx1"/>
          </a:solidFill>
          <a:latin typeface="+mn-lt"/>
          <a:cs typeface="+mn-cs"/>
        </a:defRPr>
      </a:lvl2pPr>
      <a:lvl3pPr marL="992188" indent="684213" algn="l" defTabSz="1042988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  <a:cs typeface="+mn-cs"/>
        </a:defRPr>
      </a:lvl3pPr>
      <a:lvl4pPr marL="2117725" indent="-261938" algn="l" defTabSz="1042988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2554288" indent="-257175" algn="l" defTabSz="1042988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30114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6pPr>
      <a:lvl7pPr marL="34686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7pPr>
      <a:lvl8pPr marL="39258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8pPr>
      <a:lvl9pPr marL="4383088" indent="-257175" algn="l" defTabSz="1042988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Line 54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81" name="Line 57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86" name="Line 62"/>
          <p:cNvSpPr>
            <a:spLocks noChangeShapeType="1"/>
          </p:cNvSpPr>
          <p:nvPr/>
        </p:nvSpPr>
        <p:spPr bwMode="auto">
          <a:xfrm flipH="1">
            <a:off x="2173288" y="420688"/>
            <a:ext cx="1587" cy="6837362"/>
          </a:xfrm>
          <a:prstGeom prst="line">
            <a:avLst/>
          </a:prstGeom>
          <a:noFill/>
          <a:ln w="9525">
            <a:solidFill>
              <a:srgbClr val="3E3F4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87" name="Line 63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1090" name="Line 66"/>
          <p:cNvSpPr>
            <a:spLocks noChangeShapeType="1"/>
          </p:cNvSpPr>
          <p:nvPr/>
        </p:nvSpPr>
        <p:spPr bwMode="auto">
          <a:xfrm>
            <a:off x="2789238" y="7702550"/>
            <a:ext cx="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ru-RU"/>
          </a:p>
        </p:txBody>
      </p:sp>
      <p:sp>
        <p:nvSpPr>
          <p:cNvPr id="6151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90738" y="1192213"/>
            <a:ext cx="7694612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6152" name="Rectangle 108"/>
          <p:cNvSpPr>
            <a:spLocks noGrp="1" noChangeArrowheads="1"/>
          </p:cNvSpPr>
          <p:nvPr>
            <p:ph type="title"/>
          </p:nvPr>
        </p:nvSpPr>
        <p:spPr bwMode="auto">
          <a:xfrm>
            <a:off x="2347913" y="561975"/>
            <a:ext cx="7694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pic>
        <p:nvPicPr>
          <p:cNvPr id="6153" name="Picture 51" descr="logoAK_VERT_rus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0" y="474663"/>
            <a:ext cx="1268413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37"/>
          <p:cNvSpPr txBox="1"/>
          <p:nvPr/>
        </p:nvSpPr>
        <p:spPr>
          <a:xfrm>
            <a:off x="8315325" y="7135813"/>
            <a:ext cx="2335213" cy="33972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ДЕЛАЕМ</a:t>
            </a:r>
            <a:r>
              <a:rPr lang="ru-RU" sz="1600" b="0" dirty="0" smtClean="0"/>
              <a:t> БОЛЬШЕ</a:t>
            </a:r>
            <a:endParaRPr lang="ru-RU" sz="16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</p:sldLayoutIdLst>
  <p:transition/>
  <p:hf hdr="0" ftr="0" dt="0"/>
  <p:txStyles>
    <p:titleStyle>
      <a:lvl1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+mj-lt"/>
          <a:ea typeface="+mj-ea"/>
          <a:cs typeface="+mj-cs"/>
        </a:defRPr>
      </a:lvl1pPr>
      <a:lvl2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2pPr>
      <a:lvl3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3pPr>
      <a:lvl4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4pPr>
      <a:lvl5pPr algn="l" defTabSz="1042988" rtl="0" fontAlgn="base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5pPr>
      <a:lvl6pPr marL="4572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6pPr>
      <a:lvl7pPr marL="9144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7pPr>
      <a:lvl8pPr marL="13716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8pPr>
      <a:lvl9pPr marL="1828800" algn="l" defTabSz="1042988" rtl="0" eaLnBrk="1" fontAlgn="base" hangingPunct="1">
        <a:spcBef>
          <a:spcPct val="0"/>
        </a:spcBef>
        <a:spcAft>
          <a:spcPct val="0"/>
        </a:spcAft>
        <a:defRPr sz="1400">
          <a:solidFill>
            <a:srgbClr val="CC0000"/>
          </a:solidFill>
          <a:latin typeface="Arial" pitchFamily="34" charset="0"/>
        </a:defRPr>
      </a:lvl9pPr>
    </p:titleStyle>
    <p:bodyStyle>
      <a:lvl1pPr marL="269875" indent="-2698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266700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Char char="•"/>
        <a:defRPr sz="1400">
          <a:solidFill>
            <a:schemeClr val="tx1"/>
          </a:solidFill>
          <a:latin typeface="+mn-lt"/>
        </a:defRPr>
      </a:lvl2pPr>
      <a:lvl3pPr marL="992188" indent="684213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3pPr>
      <a:lvl4pPr marL="2117725" indent="-261938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4pPr>
      <a:lvl5pPr marL="2554288" indent="-257175" algn="l" defTabSz="1042988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/>
        <a:buChar char="►"/>
        <a:defRPr sz="1400">
          <a:solidFill>
            <a:schemeClr val="tx1"/>
          </a:solidFill>
          <a:latin typeface="+mn-lt"/>
        </a:defRPr>
      </a:lvl5pPr>
      <a:lvl6pPr marL="30114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6pPr>
      <a:lvl7pPr marL="34686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7pPr>
      <a:lvl8pPr marL="39258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8pPr>
      <a:lvl9pPr marL="4383088" indent="-257175" algn="l" defTabSz="1042988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0000"/>
        <a:buFont typeface="Helios" charset="0"/>
        <a:buChar char="►"/>
        <a:defRPr sz="1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69900" y="5229225"/>
            <a:ext cx="2774950" cy="595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17" tIns="45709" rIns="91417" bIns="45709" anchor="ctr"/>
          <a:lstStyle/>
          <a:p>
            <a:pPr defTabSz="1042988">
              <a:spcBef>
                <a:spcPct val="50000"/>
              </a:spcBef>
            </a:pPr>
            <a:r>
              <a:rPr lang="ru-RU" sz="1600" b="0" dirty="0">
                <a:solidFill>
                  <a:srgbClr val="3E3F43"/>
                </a:solidFill>
              </a:rPr>
              <a:t>МОСКВА, </a:t>
            </a:r>
            <a:br>
              <a:rPr lang="ru-RU" sz="1600" b="0" dirty="0">
                <a:solidFill>
                  <a:srgbClr val="3E3F43"/>
                </a:solidFill>
              </a:rPr>
            </a:br>
            <a:r>
              <a:rPr lang="ru-RU" sz="1600" b="0" dirty="0" smtClean="0">
                <a:solidFill>
                  <a:srgbClr val="3E3F43"/>
                </a:solidFill>
              </a:rPr>
              <a:t>ДЕКАБРЬ, </a:t>
            </a:r>
            <a:r>
              <a:rPr lang="ru-RU" sz="1600" b="0" dirty="0">
                <a:solidFill>
                  <a:srgbClr val="3E3F43"/>
                </a:solidFill>
              </a:rPr>
              <a:t>2011</a:t>
            </a:r>
          </a:p>
        </p:txBody>
      </p:sp>
      <p:sp>
        <p:nvSpPr>
          <p:cNvPr id="18435" name="Заголовок 6"/>
          <p:cNvSpPr>
            <a:spLocks noGrp="1"/>
          </p:cNvSpPr>
          <p:nvPr>
            <p:ph type="title"/>
          </p:nvPr>
        </p:nvSpPr>
        <p:spPr>
          <a:xfrm>
            <a:off x="4503738" y="3122613"/>
            <a:ext cx="6188075" cy="954097"/>
          </a:xfrm>
        </p:spPr>
        <p:txBody>
          <a:bodyPr/>
          <a:lstStyle/>
          <a:p>
            <a:r>
              <a:rPr lang="ru-RU" sz="2800" dirty="0" smtClean="0"/>
              <a:t>МАКРОЭКОНОМИЧЕСКИЙ ПРОГНОЗ 2012</a:t>
            </a:r>
            <a:endParaRPr lang="ru-RU" sz="2800" b="1" dirty="0" smtClean="0"/>
          </a:p>
        </p:txBody>
      </p:sp>
      <p:sp>
        <p:nvSpPr>
          <p:cNvPr id="18436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506913" y="5153025"/>
            <a:ext cx="3833812" cy="566738"/>
          </a:xfrm>
        </p:spPr>
        <p:txBody>
          <a:bodyPr/>
          <a:lstStyle/>
          <a:p>
            <a:r>
              <a:rPr lang="ru-RU" dirty="0" smtClean="0"/>
              <a:t>БРАГИН ВЛАДИМИР,</a:t>
            </a:r>
          </a:p>
          <a:p>
            <a:r>
              <a:rPr lang="ru-RU" dirty="0" smtClean="0"/>
              <a:t>ДЕПАРТАМЕНТ УПРАВЛЕНИЯ АКТИВАМИ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0"/>
          <p:cNvSpPr>
            <a:spLocks noGrp="1"/>
          </p:cNvSpPr>
          <p:nvPr>
            <p:ph idx="1"/>
          </p:nvPr>
        </p:nvSpPr>
        <p:spPr>
          <a:xfrm>
            <a:off x="2176463" y="1104900"/>
            <a:ext cx="4110037" cy="3293141"/>
          </a:xfrm>
        </p:spPr>
        <p:txBody>
          <a:bodyPr/>
          <a:lstStyle/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Рост промышленного производства и инвестиций стабилизировались на уровнях ниже докризисных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Промышленное производство сейчас растет с темпом в районе 4%, и его ускорение невозможно без оживление инвестиционного спроса.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Инвестиционный спрос слаб по докризисным меркам. Причины: (1) риски, в том числе политические, воспринимаются как высокие, (2) условия кредитования хуже.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b="1" dirty="0" smtClean="0">
                <a:ea typeface="+mn-ea"/>
                <a:cs typeface="+mn-cs"/>
              </a:rPr>
              <a:t>Рост инвестиций и промышленного производства ожидается в районе 4% и 8% соответственно. Значительная часть инвестиций идет за счет импорта =</a:t>
            </a:r>
            <a:r>
              <a:rPr lang="en-US" sz="1300" b="1" dirty="0" smtClean="0">
                <a:ea typeface="+mn-ea"/>
                <a:cs typeface="+mn-cs"/>
              </a:rPr>
              <a:t>&gt;</a:t>
            </a:r>
            <a:r>
              <a:rPr lang="ru-RU" sz="1300" b="1" dirty="0" smtClean="0">
                <a:ea typeface="+mn-ea"/>
                <a:cs typeface="+mn-cs"/>
              </a:rPr>
              <a:t> эффект на рост ВВП ограничен</a:t>
            </a:r>
          </a:p>
        </p:txBody>
      </p:sp>
      <p:sp>
        <p:nvSpPr>
          <p:cNvPr id="20482" name="Заголовок 9"/>
          <p:cNvSpPr>
            <a:spLocks noGrp="1"/>
          </p:cNvSpPr>
          <p:nvPr>
            <p:ph type="title"/>
          </p:nvPr>
        </p:nvSpPr>
        <p:spPr>
          <a:xfrm>
            <a:off x="2347913" y="561975"/>
            <a:ext cx="6951662" cy="338138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РОССИЯ: РЕАЛЬНЫЙ СЕКТОР ЭКОНОМИКИ</a:t>
            </a:r>
            <a:endParaRPr lang="ru-RU" sz="1600" dirty="0" smtClean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7EA5D35B-BCF6-4953-AFC3-BA4BF5635B9D}" type="slidenum">
              <a:rPr lang="ru-RU">
                <a:latin typeface="+mn-lt"/>
              </a:rPr>
              <a:pPr defTabSz="1042988">
                <a:defRPr/>
              </a:pPr>
              <a:t>10</a:t>
            </a:fld>
            <a:endParaRPr lang="ru-RU" dirty="0">
              <a:latin typeface="+mn-lt"/>
            </a:endParaRPr>
          </a:p>
        </p:txBody>
      </p:sp>
      <p:sp>
        <p:nvSpPr>
          <p:cNvPr id="6" name="Подзаголовок 11"/>
          <p:cNvSpPr>
            <a:spLocks noGrp="1"/>
          </p:cNvSpPr>
          <p:nvPr>
            <p:ph type="subTitle" idx="11"/>
          </p:nvPr>
        </p:nvSpPr>
        <p:spPr>
          <a:xfrm>
            <a:off x="0" y="1263650"/>
            <a:ext cx="2057400" cy="1077149"/>
          </a:xfrm>
        </p:spPr>
        <p:txBody>
          <a:bodyPr/>
          <a:lstStyle/>
          <a:p>
            <a:r>
              <a:rPr lang="ru-RU" sz="1600" dirty="0" smtClean="0"/>
              <a:t>ИНВЕСТИЦИОННЫЙ СПРОС</a:t>
            </a:r>
            <a:r>
              <a:rPr lang="en-US" sz="1600" dirty="0" smtClean="0"/>
              <a:t> </a:t>
            </a:r>
            <a:r>
              <a:rPr lang="ru-RU" sz="1600" dirty="0" smtClean="0"/>
              <a:t>И ПРОМЫШЛЕННОЕ ПРОИЗВОДСТВО</a:t>
            </a:r>
          </a:p>
        </p:txBody>
      </p:sp>
      <p:sp>
        <p:nvSpPr>
          <p:cNvPr id="7" name="Подзаголовок 11"/>
          <p:cNvSpPr txBox="1">
            <a:spLocks/>
          </p:cNvSpPr>
          <p:nvPr/>
        </p:nvSpPr>
        <p:spPr bwMode="auto">
          <a:xfrm>
            <a:off x="0" y="4168775"/>
            <a:ext cx="2057400" cy="83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ДОХОДЫ НАСЕЛЕНИЯ  И ПОТРЕБИТЕЛЬСКИЕ РАСХОДЫ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4" name="Содержимое 10"/>
          <p:cNvSpPr txBox="1">
            <a:spLocks/>
          </p:cNvSpPr>
          <p:nvPr/>
        </p:nvSpPr>
        <p:spPr bwMode="auto">
          <a:xfrm>
            <a:off x="6391275" y="4276725"/>
            <a:ext cx="4114800" cy="209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t" anchorCtr="0" compatLnSpc="1">
            <a:prstTxWarp prst="textNoShape">
              <a:avLst/>
            </a:prstTxWarp>
            <a:spAutoFit/>
          </a:bodyPr>
          <a:lstStyle/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Рост розничных продаж в РФ выше роста других макро показателей, что может объясняться следующим:</a:t>
            </a:r>
          </a:p>
          <a:p>
            <a:pPr marL="342900" marR="0" lvl="1" indent="-3429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AutoNum type="arabicPeriod"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Ускорением роста реальной</a:t>
            </a:r>
            <a:r>
              <a:rPr kumimoji="0" lang="ru-RU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заработной платы на фоне сокращения безработицы</a:t>
            </a:r>
          </a:p>
          <a:p>
            <a:pPr marL="342900" marR="0" lvl="1" indent="-3429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AutoNum type="arabicPeriod"/>
              <a:tabLst/>
              <a:defRPr/>
            </a:pPr>
            <a:r>
              <a:rPr kumimoji="0" lang="ru-RU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Отложенного спроса, что выражается в снижении склонности к сбережению.</a:t>
            </a: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kern="0" dirty="0" smtClean="0">
                <a:solidFill>
                  <a:schemeClr val="tx1"/>
                </a:solidFill>
                <a:latin typeface="+mn-lt"/>
              </a:rPr>
              <a:t>Рост потребительского спроса трансформируется в рост импорта =</a:t>
            </a:r>
            <a:r>
              <a:rPr lang="en-US" sz="1300" kern="0" dirty="0" smtClean="0">
                <a:solidFill>
                  <a:schemeClr val="tx1"/>
                </a:solidFill>
                <a:latin typeface="+mn-lt"/>
              </a:rPr>
              <a:t>&gt; </a:t>
            </a:r>
            <a:r>
              <a:rPr lang="ru-RU" sz="1300" kern="0" dirty="0" smtClean="0">
                <a:solidFill>
                  <a:schemeClr val="tx1"/>
                </a:solidFill>
                <a:latin typeface="+mn-lt"/>
              </a:rPr>
              <a:t>эффект на рост ВВП ограничен</a:t>
            </a: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6284068" y="1309011"/>
          <a:ext cx="4168860" cy="2679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2259807" y="4429125"/>
          <a:ext cx="4102894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0"/>
          <p:cNvSpPr>
            <a:spLocks noGrp="1"/>
          </p:cNvSpPr>
          <p:nvPr>
            <p:ph idx="1"/>
          </p:nvPr>
        </p:nvSpPr>
        <p:spPr>
          <a:xfrm>
            <a:off x="2176463" y="1304926"/>
            <a:ext cx="4310062" cy="3493195"/>
          </a:xfrm>
        </p:spPr>
        <p:txBody>
          <a:bodyPr/>
          <a:lstStyle/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Из-за переноса даты индексации тарифов с января на июль инфляция в 1 п. будет ниже обычного. Серьезного улучшения </a:t>
            </a:r>
            <a:r>
              <a:rPr lang="ru-RU" sz="1300" dirty="0" err="1" smtClean="0">
                <a:ea typeface="+mn-ea"/>
                <a:cs typeface="+mn-cs"/>
              </a:rPr>
              <a:t>макропоказателей</a:t>
            </a:r>
            <a:r>
              <a:rPr lang="ru-RU" sz="1300" dirty="0" smtClean="0">
                <a:ea typeface="+mn-ea"/>
                <a:cs typeface="+mn-cs"/>
              </a:rPr>
              <a:t> при этом не ожидается.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b="1" dirty="0" smtClean="0">
                <a:ea typeface="+mn-ea"/>
                <a:cs typeface="+mn-cs"/>
              </a:rPr>
              <a:t>ЦБ будет проводить снижение ставок по инструментам предоставления ликвидности. </a:t>
            </a:r>
            <a:endParaRPr lang="ru-RU" sz="1100" b="1" dirty="0" smtClean="0">
              <a:ea typeface="+mn-ea"/>
              <a:cs typeface="+mn-cs"/>
            </a:endParaRP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Одновременно ЦБ может увеличивать ставки по депозитам </a:t>
            </a:r>
            <a:r>
              <a:rPr lang="en-US" sz="1300" dirty="0" smtClean="0">
                <a:ea typeface="+mn-ea"/>
                <a:cs typeface="+mn-cs"/>
              </a:rPr>
              <a:t>=&gt; </a:t>
            </a:r>
            <a:r>
              <a:rPr lang="ru-RU" sz="1300" dirty="0" smtClean="0">
                <a:ea typeface="+mn-ea"/>
                <a:cs typeface="+mn-cs"/>
              </a:rPr>
              <a:t>переход к режиму избытка ликвидности будет сопровождаться меньшим снижением ставок.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b="1" dirty="0" smtClean="0">
                <a:ea typeface="+mn-ea"/>
                <a:cs typeface="+mn-cs"/>
              </a:rPr>
              <a:t>Если сбудется прогноз по росту цен на нефть во 2п. 2012, что приведет к притоку ликвидности на рынок, снижение доходности рублевых облигаций будет ниже, чем в аналогичной ситуации в 2009-2010 гг.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В случае ослабления рубля ЦБ может предпринять повышение ставок. </a:t>
            </a:r>
          </a:p>
        </p:txBody>
      </p:sp>
      <p:sp>
        <p:nvSpPr>
          <p:cNvPr id="20482" name="Заголовок 9"/>
          <p:cNvSpPr>
            <a:spLocks noGrp="1"/>
          </p:cNvSpPr>
          <p:nvPr>
            <p:ph type="title"/>
          </p:nvPr>
        </p:nvSpPr>
        <p:spPr>
          <a:xfrm>
            <a:off x="2347913" y="561975"/>
            <a:ext cx="6951662" cy="338138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РОССИЯ: ПРАВИТЕЛЬСТВО И ЦБ</a:t>
            </a:r>
            <a:endParaRPr lang="ru-RU" sz="1600" dirty="0" smtClean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7EA5D35B-BCF6-4953-AFC3-BA4BF5635B9D}" type="slidenum">
              <a:rPr lang="ru-RU">
                <a:latin typeface="+mn-lt"/>
              </a:rPr>
              <a:pPr defTabSz="1042988">
                <a:defRPr/>
              </a:pPr>
              <a:t>11</a:t>
            </a:fld>
            <a:endParaRPr lang="ru-RU" dirty="0">
              <a:latin typeface="+mn-lt"/>
            </a:endParaRPr>
          </a:p>
        </p:txBody>
      </p:sp>
      <p:sp>
        <p:nvSpPr>
          <p:cNvPr id="6" name="Подзаголовок 11"/>
          <p:cNvSpPr>
            <a:spLocks noGrp="1"/>
          </p:cNvSpPr>
          <p:nvPr>
            <p:ph type="subTitle" idx="11"/>
          </p:nvPr>
        </p:nvSpPr>
        <p:spPr>
          <a:xfrm>
            <a:off x="0" y="1263650"/>
            <a:ext cx="2057400" cy="584707"/>
          </a:xfrm>
        </p:spPr>
        <p:txBody>
          <a:bodyPr/>
          <a:lstStyle/>
          <a:p>
            <a:r>
              <a:rPr lang="ru-RU" sz="1600" dirty="0" smtClean="0"/>
              <a:t>ЦБ: КОМПРЕССИЯ СТАВОК</a:t>
            </a:r>
          </a:p>
        </p:txBody>
      </p:sp>
      <p:sp>
        <p:nvSpPr>
          <p:cNvPr id="7" name="Подзаголовок 11"/>
          <p:cNvSpPr txBox="1">
            <a:spLocks/>
          </p:cNvSpPr>
          <p:nvPr/>
        </p:nvSpPr>
        <p:spPr bwMode="auto">
          <a:xfrm>
            <a:off x="0" y="5083175"/>
            <a:ext cx="2057400" cy="83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НАЛОГОВАЯ ПОЛИТИКА И РЕГУЛИРОВАНИЕ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4" name="Содержимое 10"/>
          <p:cNvSpPr txBox="1">
            <a:spLocks/>
          </p:cNvSpPr>
          <p:nvPr/>
        </p:nvSpPr>
        <p:spPr bwMode="auto">
          <a:xfrm>
            <a:off x="2181225" y="5095875"/>
            <a:ext cx="8334376" cy="149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t" anchorCtr="0" compatLnSpc="1">
            <a:prstTxWarp prst="textNoShape">
              <a:avLst/>
            </a:prstTxWarp>
            <a:spAutoFit/>
          </a:bodyPr>
          <a:lstStyle/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Налоговая политика, по всей видимости, не претерпит радикальных изменений. Нагрузка на экономику останется прежней.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Электроэнергетика:</a:t>
            </a:r>
            <a:r>
              <a:rPr kumimoji="0" lang="ru-RU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нынешняя агрессивная риторика носит скорее демонстративный характер. После выборов правительству придется </a:t>
            </a: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менять подход с целью привлечения в сектор инвесторов.</a:t>
            </a: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Риски административного давления на цены низки. Инфляция замедляется, мировые цены на продовольствие стабильны.</a:t>
            </a:r>
            <a:r>
              <a:rPr kumimoji="0" lang="ru-RU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6505574" y="1208087"/>
          <a:ext cx="3961589" cy="2773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0"/>
          <p:cNvSpPr>
            <a:spLocks noGrp="1"/>
          </p:cNvSpPr>
          <p:nvPr>
            <p:ph idx="1"/>
          </p:nvPr>
        </p:nvSpPr>
        <p:spPr>
          <a:xfrm>
            <a:off x="2176463" y="1304925"/>
            <a:ext cx="8083550" cy="4154915"/>
          </a:xfrm>
        </p:spPr>
        <p:txBody>
          <a:bodyPr/>
          <a:lstStyle/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ЕЦБ начинает массированную скупку облигаций, в том числе выпущенных банками (пока идет речь об облигациях с покрытием). 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Антикризисный фонд увеличивается в размерах, получает живые деньги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Выдвигается внятный план реструктуризации долгов Греции</a:t>
            </a:r>
          </a:p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1100" b="1" dirty="0" smtClean="0"/>
              <a:t>=</a:t>
            </a:r>
            <a:r>
              <a:rPr lang="en-US" sz="1100" b="1" dirty="0" smtClean="0"/>
              <a:t>&gt; </a:t>
            </a:r>
            <a:r>
              <a:rPr lang="ru-RU" sz="1100" b="1" dirty="0" smtClean="0"/>
              <a:t>Спекулятивные продажи сходят на нет, рынки начинают больше смотреть на фундаментальные показатели компаний. Снижение оттока капитала и давления на рубль. Правильные шаги правительств еврозоны</a:t>
            </a:r>
            <a:r>
              <a:rPr lang="en-US" sz="1100" b="1" dirty="0" smtClean="0"/>
              <a:t> =&gt; </a:t>
            </a:r>
            <a:r>
              <a:rPr lang="ru-RU" sz="1100" b="1" dirty="0" smtClean="0"/>
              <a:t>укрепление евро.</a:t>
            </a:r>
          </a:p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1100" b="1" dirty="0" smtClean="0"/>
          </a:p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1100" b="1" dirty="0" smtClean="0"/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Сохранение роста развивающихся экономик при замедлении</a:t>
            </a:r>
            <a:r>
              <a:rPr lang="en-US" sz="1300" dirty="0" smtClean="0">
                <a:ea typeface="+mn-ea"/>
                <a:cs typeface="+mn-cs"/>
              </a:rPr>
              <a:t> </a:t>
            </a:r>
            <a:r>
              <a:rPr lang="ru-RU" sz="1300" dirty="0" smtClean="0">
                <a:ea typeface="+mn-ea"/>
                <a:cs typeface="+mn-cs"/>
              </a:rPr>
              <a:t>роста развитых</a:t>
            </a:r>
          </a:p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1100" b="1" dirty="0" smtClean="0"/>
              <a:t>=</a:t>
            </a:r>
            <a:r>
              <a:rPr lang="en-US" sz="1100" b="1" dirty="0" smtClean="0"/>
              <a:t>&gt;</a:t>
            </a:r>
            <a:r>
              <a:rPr lang="ru-RU" sz="1100" b="1" dirty="0" smtClean="0"/>
              <a:t> Сохранение спроса на нефть и металлы, положительное сальдо торгового баланса.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endParaRPr lang="ru-RU" sz="1300" dirty="0" smtClean="0">
              <a:ea typeface="+mn-ea"/>
              <a:cs typeface="+mn-cs"/>
            </a:endParaRP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endParaRPr lang="ru-RU" sz="1300" dirty="0" smtClean="0">
              <a:ea typeface="+mn-ea"/>
              <a:cs typeface="+mn-cs"/>
            </a:endParaRP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Сохранение мягкой денежно-кредитной политики, неограниченный объем предоставления ликвидности банкам в виде депозитов и </a:t>
            </a:r>
            <a:r>
              <a:rPr lang="ru-RU" sz="1300" dirty="0" err="1" smtClean="0">
                <a:ea typeface="+mn-ea"/>
                <a:cs typeface="+mn-cs"/>
              </a:rPr>
              <a:t>беззалоговых</a:t>
            </a:r>
            <a:r>
              <a:rPr lang="ru-RU" sz="1300" dirty="0" smtClean="0">
                <a:ea typeface="+mn-ea"/>
                <a:cs typeface="+mn-cs"/>
              </a:rPr>
              <a:t> кредитов.</a:t>
            </a:r>
          </a:p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1100" b="1" dirty="0" smtClean="0"/>
              <a:t>=</a:t>
            </a:r>
            <a:r>
              <a:rPr lang="en-US" sz="1100" b="1" dirty="0" smtClean="0"/>
              <a:t>&gt;</a:t>
            </a:r>
            <a:r>
              <a:rPr lang="ru-RU" sz="1100" b="1" dirty="0" smtClean="0"/>
              <a:t> Низкие риски массированной распродажи активов (акций, облигаций), сохранение работоспособности рынка МБК и РЕПО.</a:t>
            </a:r>
          </a:p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1100" dirty="0" smtClean="0"/>
          </a:p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50000"/>
              <a:buNone/>
              <a:defRPr/>
            </a:pPr>
            <a:endParaRPr lang="ru-RU" sz="1100" dirty="0" smtClean="0"/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Ускоренный рост потребительских расходов по отношению к остальным компонентам ВВП.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Рост инвестиционного спроса на уровне 7-8%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None/>
              <a:defRPr/>
            </a:pPr>
            <a:r>
              <a:rPr lang="ru-RU" sz="1100" b="1" dirty="0" smtClean="0"/>
              <a:t>=</a:t>
            </a:r>
            <a:r>
              <a:rPr lang="en-US" sz="1100" b="1" dirty="0" smtClean="0"/>
              <a:t>&gt; </a:t>
            </a:r>
            <a:r>
              <a:rPr lang="ru-RU" sz="1100" b="1" dirty="0" smtClean="0"/>
              <a:t>Рост импорта, который будет давить на рост ВВП.</a:t>
            </a:r>
          </a:p>
        </p:txBody>
      </p:sp>
      <p:sp>
        <p:nvSpPr>
          <p:cNvPr id="20482" name="Заголовок 9"/>
          <p:cNvSpPr>
            <a:spLocks noGrp="1"/>
          </p:cNvSpPr>
          <p:nvPr>
            <p:ph type="title"/>
          </p:nvPr>
        </p:nvSpPr>
        <p:spPr>
          <a:xfrm>
            <a:off x="2347913" y="561975"/>
            <a:ext cx="6951662" cy="338138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ПРОГНОЗ 2012</a:t>
            </a:r>
            <a:r>
              <a:rPr lang="en-US" sz="1600" b="1" dirty="0" smtClean="0">
                <a:solidFill>
                  <a:srgbClr val="C00000"/>
                </a:solidFill>
                <a:cs typeface="Arial" pitchFamily="34" charset="0"/>
              </a:rPr>
              <a:t>: </a:t>
            </a:r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ПРЕДПОЛОЖЕНИЯ И СЛЕДСТВИЯ</a:t>
            </a:r>
            <a:endParaRPr lang="ru-RU" sz="1600" dirty="0" smtClean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7EA5D35B-BCF6-4953-AFC3-BA4BF5635B9D}" type="slidenum">
              <a:rPr lang="ru-RU">
                <a:latin typeface="+mn-lt"/>
              </a:rPr>
              <a:pPr defTabSz="1042988">
                <a:defRPr/>
              </a:pPr>
              <a:t>12</a:t>
            </a:fld>
            <a:endParaRPr lang="ru-RU" dirty="0">
              <a:latin typeface="+mn-lt"/>
            </a:endParaRPr>
          </a:p>
        </p:txBody>
      </p:sp>
      <p:sp>
        <p:nvSpPr>
          <p:cNvPr id="6" name="Подзаголовок 11"/>
          <p:cNvSpPr>
            <a:spLocks noGrp="1"/>
          </p:cNvSpPr>
          <p:nvPr>
            <p:ph type="subTitle" idx="11"/>
          </p:nvPr>
        </p:nvSpPr>
        <p:spPr>
          <a:xfrm>
            <a:off x="0" y="1301750"/>
            <a:ext cx="2057400" cy="338486"/>
          </a:xfrm>
        </p:spPr>
        <p:txBody>
          <a:bodyPr/>
          <a:lstStyle/>
          <a:p>
            <a:r>
              <a:rPr lang="ru-RU" sz="1600" dirty="0" smtClean="0"/>
              <a:t>ЕВРОЗОНА</a:t>
            </a:r>
          </a:p>
        </p:txBody>
      </p:sp>
      <p:sp>
        <p:nvSpPr>
          <p:cNvPr id="7" name="Подзаголовок 11"/>
          <p:cNvSpPr txBox="1">
            <a:spLocks/>
          </p:cNvSpPr>
          <p:nvPr/>
        </p:nvSpPr>
        <p:spPr bwMode="auto">
          <a:xfrm>
            <a:off x="0" y="2930525"/>
            <a:ext cx="2057400" cy="58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РОСТ МИРОВОЙ ЭКОНОМИКИ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9" name="Подзаголовок 11"/>
          <p:cNvSpPr txBox="1">
            <a:spLocks/>
          </p:cNvSpPr>
          <p:nvPr/>
        </p:nvSpPr>
        <p:spPr bwMode="auto">
          <a:xfrm>
            <a:off x="0" y="3702050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ЦБ, МИНФИН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1" name="Подзаголовок 11"/>
          <p:cNvSpPr txBox="1">
            <a:spLocks/>
          </p:cNvSpPr>
          <p:nvPr/>
        </p:nvSpPr>
        <p:spPr bwMode="auto">
          <a:xfrm>
            <a:off x="0" y="4768850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МОДЕЛЬ РОСТА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9"/>
          <p:cNvSpPr>
            <a:spLocks noGrp="1"/>
          </p:cNvSpPr>
          <p:nvPr>
            <p:ph type="title"/>
          </p:nvPr>
        </p:nvSpPr>
        <p:spPr>
          <a:xfrm>
            <a:off x="2347913" y="561975"/>
            <a:ext cx="6951662" cy="338138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БАЗОВЫЙ ПРОГНОЗ – 2012: ПОКАЗАТЕЛИ</a:t>
            </a:r>
            <a:endParaRPr lang="ru-RU" sz="1600" dirty="0" smtClean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6DB573B4-DA45-4FF5-BF07-8CA511B07007}" type="slidenum">
              <a:rPr lang="ru-RU">
                <a:latin typeface="+mn-lt"/>
              </a:rPr>
              <a:pPr defTabSz="1042988">
                <a:defRPr/>
              </a:pPr>
              <a:t>13</a:t>
            </a:fld>
            <a:endParaRPr lang="ru-RU" dirty="0">
              <a:latin typeface="+mn-lt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418555" y="1157605"/>
          <a:ext cx="6182519" cy="3823970"/>
        </p:xfrm>
        <a:graphic>
          <a:graphicData uri="http://schemas.openxmlformats.org/drawingml/2006/table">
            <a:tbl>
              <a:tblPr/>
              <a:tblGrid>
                <a:gridCol w="4839698"/>
                <a:gridCol w="1342821"/>
              </a:tblGrid>
              <a:tr h="351208">
                <a:tc>
                  <a:txBody>
                    <a:bodyPr/>
                    <a:lstStyle/>
                    <a:p>
                      <a:pPr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Показатель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прогноз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Нефть (</a:t>
                      </a:r>
                      <a:r>
                        <a:rPr lang="en-US" sz="1600" kern="1200" dirty="0" err="1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Urlas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среднегодовая цена, </a:t>
                      </a:r>
                      <a:r>
                        <a:rPr lang="en-US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USD/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баррель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)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115-125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ВВП России (реальный рост,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Инфляция (декабрь к декабрю,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7.0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Ставка рефинансирования (%)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7.25 (-1.0)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Акции (индекс ММВБ на конец года)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1700-1900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Валютные курсы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32.4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Рубль/евро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40.4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Евро/доллар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Бивалютная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корзина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34.5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1"/>
          </p:nvPr>
        </p:nvSpPr>
        <p:spPr/>
        <p:txBody>
          <a:bodyPr/>
          <a:lstStyle/>
          <a:p>
            <a:r>
              <a:rPr lang="ru-RU" dirty="0" smtClean="0"/>
              <a:t>_2.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55997" y="2827990"/>
            <a:ext cx="7044721" cy="400041"/>
          </a:xfrm>
        </p:spPr>
        <p:txBody>
          <a:bodyPr/>
          <a:lstStyle/>
          <a:p>
            <a:r>
              <a:rPr lang="ru-RU" dirty="0" smtClean="0"/>
              <a:t>РЫНКИ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53282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ТОВАРНЫЕ РЫНКИ: НЕФТЬ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70390" y="4752974"/>
            <a:ext cx="8049935" cy="1938924"/>
          </a:xfrm>
        </p:spPr>
        <p:txBody>
          <a:bodyPr/>
          <a:lstStyle/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В первой половине года цены на нефть останутся в диапазоне 100-120 долларов за баррель. Это связанно как с высокими геополитическими рисками, связанными с ближним востоком, так и продолжением роста экономик развивающихся стран. Тот же Китай при росте ВВП в районе 7-8% (что существенно ниже текущих уровней) обеспечит достаточный рост спроса для компенсирования замедления развитых экономик.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Триггеры роста цен на нефть во 2п. 2012: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обострение ситуации на ближнем востоке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приток на рынки ликвидности в еврозоне за счет скупки ЕЦБ облигаций стран еврозоны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сохранение высоких темпов роста экономики Китая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отсутствие глубокой просадки по экономическим показателям развитых стран.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Цены на нефть во 2п. 2012 ожидаются в диапазоне 120-140 долларов за баррель</a:t>
            </a: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15</a:t>
            </a:fld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350294" y="965200"/>
          <a:ext cx="7727156" cy="338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53282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ТОВАРНЫЕ РЫНКИ: ПРОМЫШЛЕННЫЕ МЕТАЛЛЫ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60865" y="4295774"/>
            <a:ext cx="8049935" cy="1532659"/>
          </a:xfrm>
        </p:spPr>
        <p:txBody>
          <a:bodyPr/>
          <a:lstStyle/>
          <a:p>
            <a:pPr>
              <a:buNone/>
            </a:pPr>
            <a:r>
              <a:rPr lang="en-US" sz="1200" dirty="0" smtClean="0"/>
              <a:t>*</a:t>
            </a:r>
            <a:r>
              <a:rPr lang="ru-RU" sz="1200" dirty="0" smtClean="0"/>
              <a:t>Индекс промышленных металлов </a:t>
            </a:r>
            <a:r>
              <a:rPr lang="en-US" sz="1200" dirty="0" smtClean="0"/>
              <a:t>Bloomberg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ru-RU" sz="1200" dirty="0" smtClean="0"/>
              <a:t>Промышленные </a:t>
            </a:r>
            <a:r>
              <a:rPr lang="ru-RU" sz="1200" dirty="0" smtClean="0"/>
              <a:t>металлы после глубокой просадки во 2 половине 2011 года имеют по нашим оценкам потенциал роста на 15-20%.</a:t>
            </a:r>
          </a:p>
          <a:p>
            <a:r>
              <a:rPr lang="ru-RU" sz="1200" dirty="0" smtClean="0"/>
              <a:t>Это обусловлено сохранением высоких темпов роста экономики Китая, а также ограничениями со стороны предложения.</a:t>
            </a:r>
            <a:endParaRPr lang="ru-RU" sz="1200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16</a:t>
            </a:fld>
            <a:endParaRPr lang="ru-RU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207419" y="1022350"/>
          <a:ext cx="7908131" cy="316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53282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РЫНОК АКЦИЙ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70390" y="4752974"/>
            <a:ext cx="8049935" cy="1532659"/>
          </a:xfrm>
        </p:spPr>
        <p:txBody>
          <a:bodyPr/>
          <a:lstStyle/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Российский рынок по финансовым мультипликаторам торгуется на уровнях 2009 года, что подразумевает сильную </a:t>
            </a:r>
            <a:r>
              <a:rPr lang="ru-RU" sz="1200" dirty="0" err="1" smtClean="0"/>
              <a:t>недооцененность</a:t>
            </a:r>
            <a:endParaRPr lang="ru-RU" sz="1200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В отсутствие аппетита к риску в первой половине года мы ожидаем высокой </a:t>
            </a:r>
            <a:r>
              <a:rPr lang="ru-RU" sz="1200" dirty="0" err="1" smtClean="0"/>
              <a:t>волатильности</a:t>
            </a:r>
            <a:r>
              <a:rPr lang="ru-RU" sz="1200" dirty="0" smtClean="0"/>
              <a:t> рынка акций при отсутствии внятного тренда.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Рост может начаться ближе к 2 половине года при появлении определенности относительно пути решения долговых проблем еврозоны.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С учетом уже сформировавшейся </a:t>
            </a:r>
            <a:r>
              <a:rPr lang="ru-RU" sz="1200" dirty="0" err="1" smtClean="0"/>
              <a:t>недооцененности</a:t>
            </a:r>
            <a:r>
              <a:rPr lang="ru-RU" sz="1200" dirty="0" smtClean="0"/>
              <a:t> российского рынка относительно цен на нефть и вероятно роста последних до 120-140 долларов за баррель во 2 половине года, российский рынок имеет все шансы подняться до уровней 1700-1900 пунктов</a:t>
            </a: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17</a:t>
            </a:fld>
            <a:endParaRPr lang="ru-RU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6065044" y="1055686"/>
          <a:ext cx="4345782" cy="364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2174081" y="1093786"/>
          <a:ext cx="3921919" cy="3382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53282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ДОЛГОВОЙ РЫНОК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70390" y="4752974"/>
            <a:ext cx="8049935" cy="2271322"/>
          </a:xfrm>
        </p:spPr>
        <p:txBody>
          <a:bodyPr/>
          <a:lstStyle/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Текущая доходность сбалансированных портфелей рублевых облигаций оценивается на уровне 9-10%. Рост доходности произошел вслед за повышением рыночных ставок денежного рынка, рост которых уже себя исчерпал</a:t>
            </a:r>
          </a:p>
          <a:p>
            <a:r>
              <a:rPr lang="ru-RU" sz="1200" dirty="0" smtClean="0"/>
              <a:t>Если ЦБ на фоне снижающейся инфляции и невнятных </a:t>
            </a:r>
            <a:r>
              <a:rPr lang="ru-RU" sz="1200" dirty="0" err="1" smtClean="0"/>
              <a:t>макроданных</a:t>
            </a:r>
            <a:r>
              <a:rPr lang="ru-RU" sz="1200" dirty="0" smtClean="0"/>
              <a:t> начнет снижать ставки, то по итогам 1 полугодия облигационные портфели могут показать доходность до 11-12% годовых.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Во 2 полугодии мы ожидаем улучшения ситуации с ликвидностью из-за роста экспорта. Рост цен на нефть до 120-140 долларов за баррель приведет к росту покупок иностранной валюты ЦБ в объеме </a:t>
            </a:r>
            <a:r>
              <a:rPr lang="en-US" sz="1200" dirty="0" smtClean="0"/>
              <a:t>USD</a:t>
            </a:r>
            <a:r>
              <a:rPr lang="ru-RU" sz="1200" dirty="0" smtClean="0"/>
              <a:t>2-4 млрд. в месяц, что благоприятно скажется на рублевой ликвидности.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Из-за того, что ЦБ взял курс на увеличение ставок по депозитам, потенциал снижения доходности рублевых облигаций ограничен. Как следствие, доходность рынка облигаций стабилизируется на уровне на 0.75-1.0% выше, чем уровень 2010-2011 гг.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При таком сценарии во 3 половине года доходность облигационных портфелей составит 8-9%. П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В среднем за 12 мес. доходность облигационных портфелей прогнозируется на уровне 10%. </a:t>
            </a: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18</a:t>
            </a:fld>
            <a:endParaRPr lang="ru-RU" dirty="0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2250280" y="865186"/>
          <a:ext cx="7569995" cy="3497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53282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ВАЛЮТЫ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70390" y="3971924"/>
            <a:ext cx="8049935" cy="2677587"/>
          </a:xfrm>
        </p:spPr>
        <p:txBody>
          <a:bodyPr/>
          <a:lstStyle/>
          <a:p>
            <a:r>
              <a:rPr lang="ru-RU" sz="1200" dirty="0" err="1" smtClean="0"/>
              <a:t>Бивалютная</a:t>
            </a:r>
            <a:r>
              <a:rPr lang="ru-RU" sz="1200" dirty="0" smtClean="0"/>
              <a:t> корзина:</a:t>
            </a:r>
          </a:p>
          <a:p>
            <a:pPr lvl="1"/>
            <a:r>
              <a:rPr lang="ru-RU" sz="1200" dirty="0" smtClean="0"/>
              <a:t>В первой половине года сезонное сокращение импорта будет уравновешиваться оттоком капитала (из-за проблем в еврозоне). Из-за этого укрепление рубля будет умеренным, цена </a:t>
            </a:r>
            <a:r>
              <a:rPr lang="ru-RU" sz="1200" dirty="0" err="1" smtClean="0"/>
              <a:t>бивалютной</a:t>
            </a:r>
            <a:r>
              <a:rPr lang="ru-RU" sz="1200" dirty="0" smtClean="0"/>
              <a:t> корзины снизится примерно на 0.5-1.0 </a:t>
            </a:r>
            <a:r>
              <a:rPr lang="ru-RU" sz="1200" dirty="0" err="1" smtClean="0"/>
              <a:t>руб</a:t>
            </a:r>
            <a:endParaRPr lang="ru-RU" sz="1200" dirty="0" smtClean="0"/>
          </a:p>
          <a:p>
            <a:pPr lvl="1"/>
            <a:r>
              <a:rPr lang="ru-RU" sz="1200" dirty="0" smtClean="0"/>
              <a:t>Во второй половине года основным фактором, влияющим на курс рубля станут цены на нефть. При росте их до уровня 120-140 долларов на конец года цена </a:t>
            </a:r>
            <a:r>
              <a:rPr lang="ru-RU" sz="1200" dirty="0" err="1" smtClean="0"/>
              <a:t>бивалютной</a:t>
            </a:r>
            <a:r>
              <a:rPr lang="ru-RU" sz="1200" dirty="0" smtClean="0"/>
              <a:t> корзины может составить </a:t>
            </a:r>
            <a:r>
              <a:rPr lang="en-US" sz="1200" dirty="0" smtClean="0"/>
              <a:t>RUB</a:t>
            </a:r>
            <a:r>
              <a:rPr lang="ru-RU" sz="1200" dirty="0" smtClean="0"/>
              <a:t>34.5</a:t>
            </a:r>
          </a:p>
          <a:p>
            <a:r>
              <a:rPr lang="ru-RU" sz="1200" dirty="0" err="1" smtClean="0"/>
              <a:t>Евро-доллар</a:t>
            </a:r>
            <a:endParaRPr lang="ru-RU" sz="1200" dirty="0" smtClean="0"/>
          </a:p>
          <a:p>
            <a:pPr lvl="1"/>
            <a:r>
              <a:rPr lang="ru-RU" sz="1200" dirty="0" smtClean="0"/>
              <a:t>Первый квартал 2012 года будет не лучшим для евро. Большой объем рефинансирования долгов стран еврозоны на нынешнем рынке будет порождать беспокойство относительно рисков евро. Есть вероятность, что его курс к доллару может опуститься до </a:t>
            </a:r>
            <a:r>
              <a:rPr lang="en-US" sz="1200" dirty="0" smtClean="0"/>
              <a:t>USD</a:t>
            </a:r>
            <a:r>
              <a:rPr lang="ru-RU" sz="1200" dirty="0" smtClean="0"/>
              <a:t>/</a:t>
            </a:r>
            <a:r>
              <a:rPr lang="en-US" sz="1200" dirty="0" smtClean="0"/>
              <a:t>EUR</a:t>
            </a:r>
            <a:r>
              <a:rPr lang="ru-RU" sz="1200" dirty="0" smtClean="0"/>
              <a:t> = 1.2. </a:t>
            </a:r>
          </a:p>
          <a:p>
            <a:pPr lvl="1"/>
            <a:r>
              <a:rPr lang="ru-RU" sz="1200" dirty="0" smtClean="0"/>
              <a:t>В случае значимых подвижек в решении проблем еврозоны, во второй половине года аппетит к риску будет расти </a:t>
            </a:r>
            <a:r>
              <a:rPr lang="en-US" sz="1200" dirty="0" smtClean="0"/>
              <a:t>=&gt;</a:t>
            </a:r>
            <a:r>
              <a:rPr lang="ru-RU" sz="1200" dirty="0" smtClean="0"/>
              <a:t> евро будет укрепляться и к концу года достигнет отметки </a:t>
            </a:r>
            <a:r>
              <a:rPr lang="en-US" sz="1200" dirty="0" smtClean="0"/>
              <a:t>USD</a:t>
            </a:r>
            <a:r>
              <a:rPr lang="ru-RU" sz="1200" dirty="0" smtClean="0"/>
              <a:t>/</a:t>
            </a:r>
            <a:r>
              <a:rPr lang="en-US" sz="1200" dirty="0" smtClean="0"/>
              <a:t>EUR</a:t>
            </a:r>
            <a:r>
              <a:rPr lang="ru-RU" sz="1200" dirty="0" smtClean="0"/>
              <a:t> = 1.25.</a:t>
            </a: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19</a:t>
            </a:fld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250281" y="931862"/>
          <a:ext cx="3693319" cy="2959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6067982" y="974421"/>
          <a:ext cx="4136333" cy="272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ctrTitle"/>
          </p:nvPr>
        </p:nvSpPr>
        <p:spPr>
          <a:xfrm>
            <a:off x="4508499" y="3205694"/>
            <a:ext cx="6183314" cy="1138763"/>
          </a:xfrm>
        </p:spPr>
        <p:txBody>
          <a:bodyPr/>
          <a:lstStyle/>
          <a:p>
            <a:r>
              <a:rPr lang="ru-RU" sz="3400" dirty="0" smtClean="0"/>
              <a:t>ЭКОНОМИКА, РЫНКИ, РИСКИ</a:t>
            </a:r>
          </a:p>
        </p:txBody>
      </p:sp>
      <p:sp>
        <p:nvSpPr>
          <p:cNvPr id="1741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8" y="5008563"/>
            <a:ext cx="3833812" cy="566737"/>
          </a:xfrm>
        </p:spPr>
        <p:txBody>
          <a:bodyPr/>
          <a:lstStyle/>
          <a:p>
            <a:r>
              <a:rPr lang="ru-RU" dirty="0" smtClean="0"/>
              <a:t>МОСКВА</a:t>
            </a:r>
          </a:p>
          <a:p>
            <a:r>
              <a:rPr lang="ru-RU" dirty="0" smtClean="0"/>
              <a:t>ДЕКАБРЬ,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1"/>
          </p:nvPr>
        </p:nvSpPr>
        <p:spPr/>
        <p:txBody>
          <a:bodyPr/>
          <a:lstStyle/>
          <a:p>
            <a:r>
              <a:rPr lang="ru-RU" dirty="0" smtClean="0"/>
              <a:t>_3.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55997" y="2827990"/>
            <a:ext cx="7044721" cy="400041"/>
          </a:xfrm>
        </p:spPr>
        <p:txBody>
          <a:bodyPr/>
          <a:lstStyle/>
          <a:p>
            <a:r>
              <a:rPr lang="ru-RU" dirty="0" smtClean="0"/>
              <a:t>РИСКИ И АЛЬТЕРНАТИВНЫЕ СЦЕНАРИИ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9"/>
          <p:cNvSpPr>
            <a:spLocks noGrp="1"/>
          </p:cNvSpPr>
          <p:nvPr>
            <p:ph type="title"/>
          </p:nvPr>
        </p:nvSpPr>
        <p:spPr>
          <a:xfrm>
            <a:off x="2347913" y="561801"/>
            <a:ext cx="6951662" cy="338486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РАЗРАСТАНИЕ ДОЛГОВОГО КРИЗИСА ЕВРОЗОНЫ</a:t>
            </a:r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6DB573B4-DA45-4FF5-BF07-8CA511B07007}" type="slidenum">
              <a:rPr lang="ru-RU">
                <a:latin typeface="+mn-lt"/>
              </a:rPr>
              <a:pPr defTabSz="1042988">
                <a:defRPr/>
              </a:pPr>
              <a:t>21</a:t>
            </a:fld>
            <a:endParaRPr lang="ru-RU" dirty="0">
              <a:latin typeface="+mn-lt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209005" y="995680"/>
          <a:ext cx="6182519" cy="4045659"/>
        </p:xfrm>
        <a:graphic>
          <a:graphicData uri="http://schemas.openxmlformats.org/drawingml/2006/table">
            <a:tbl>
              <a:tblPr/>
              <a:tblGrid>
                <a:gridCol w="3976103"/>
                <a:gridCol w="1103208"/>
                <a:gridCol w="1103208"/>
              </a:tblGrid>
              <a:tr h="351208">
                <a:tc>
                  <a:txBody>
                    <a:bodyPr/>
                    <a:lstStyle/>
                    <a:p>
                      <a:pPr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Показатель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прогноз </a:t>
                      </a:r>
                      <a:r>
                        <a:rPr lang="ru-RU" sz="1600" kern="1200" dirty="0" smtClean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(базовый)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Прогноз (альт)</a:t>
                      </a:r>
                      <a:endParaRPr lang="ru-RU" sz="1600" kern="1200" dirty="0">
                        <a:solidFill>
                          <a:srgbClr val="FFFFFF"/>
                        </a:solidFill>
                        <a:latin typeface="Arial CYR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Нефть (</a:t>
                      </a:r>
                      <a:r>
                        <a:rPr lang="en-US" sz="1600" kern="1200" dirty="0" err="1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Urlas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среднегодовая цена, </a:t>
                      </a:r>
                      <a:r>
                        <a:rPr lang="en-US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USD/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баррель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)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115-125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90-100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ВВП России (реальный рост,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2.5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Инфляция (декабрь к декабрю,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7.0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6.5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Ставка рефинансирования (%)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7.25 (-1.0)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7.5 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-0.75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)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Акции (индекс ММВБ на конец года)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1700-1900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1200-1400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Валютные курсы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32.4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35.4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Рубль/евро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40.4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38.9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Евро/доллар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1.1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Бивалютная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корзина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34.5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37.0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2179915" y="5148789"/>
            <a:ext cx="8049935" cy="2395012"/>
          </a:xfrm>
          <a:prstGeom prst="rect">
            <a:avLst/>
          </a:prstGeom>
        </p:spPr>
        <p:txBody>
          <a:bodyPr/>
          <a:lstStyle/>
          <a:p>
            <a:pPr marL="269875" marR="0" lvl="0" indent="-269875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60000"/>
              <a:buFont typeface="Helios"/>
              <a:buChar char="►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Механизм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возникновения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Отсутствие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в 1п. 2012 года решений, способных в перспективе снизить </a:t>
            </a: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долговую нагрузку (программа реструктуризации, начало процесса выхода стран из зоны евро и т.п.)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Неконтролиуремые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дефолты отдельных стран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269875" marR="0" lvl="0" indent="-269875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60000"/>
              <a:buFont typeface="Helios"/>
              <a:buChar char="►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Последствия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Низкий </a:t>
            </a: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апетит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инвесторов к риску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. 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Снижение цен на нефть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Ослабление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евро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9"/>
          <p:cNvSpPr>
            <a:spLocks noGrp="1"/>
          </p:cNvSpPr>
          <p:nvPr>
            <p:ph type="title"/>
          </p:nvPr>
        </p:nvSpPr>
        <p:spPr>
          <a:xfrm>
            <a:off x="2347913" y="561801"/>
            <a:ext cx="6951662" cy="338486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ОСТАНОВКА ЭКОНОМИКИ КИТАЯ</a:t>
            </a:r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6DB573B4-DA45-4FF5-BF07-8CA511B07007}" type="slidenum">
              <a:rPr lang="ru-RU">
                <a:latin typeface="+mn-lt"/>
              </a:rPr>
              <a:pPr defTabSz="1042988">
                <a:defRPr/>
              </a:pPr>
              <a:t>22</a:t>
            </a:fld>
            <a:endParaRPr lang="ru-RU" dirty="0">
              <a:latin typeface="+mn-lt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209005" y="995680"/>
          <a:ext cx="6182519" cy="4045659"/>
        </p:xfrm>
        <a:graphic>
          <a:graphicData uri="http://schemas.openxmlformats.org/drawingml/2006/table">
            <a:tbl>
              <a:tblPr/>
              <a:tblGrid>
                <a:gridCol w="3976103"/>
                <a:gridCol w="1103208"/>
                <a:gridCol w="1103208"/>
              </a:tblGrid>
              <a:tr h="351208">
                <a:tc>
                  <a:txBody>
                    <a:bodyPr/>
                    <a:lstStyle/>
                    <a:p>
                      <a:pPr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Показатель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прогноз </a:t>
                      </a:r>
                      <a:r>
                        <a:rPr lang="ru-RU" sz="1600" kern="1200" dirty="0" smtClean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(базовый)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Прогноз (альт)</a:t>
                      </a:r>
                      <a:endParaRPr lang="ru-RU" sz="1600" kern="1200" dirty="0">
                        <a:solidFill>
                          <a:srgbClr val="FFFFFF"/>
                        </a:solidFill>
                        <a:latin typeface="Arial CYR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Нефть (</a:t>
                      </a:r>
                      <a:r>
                        <a:rPr lang="en-US" sz="1600" kern="1200" dirty="0" err="1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Urlas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среднегодовая цена, </a:t>
                      </a:r>
                      <a:r>
                        <a:rPr lang="en-US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USD/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баррель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)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115-125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70-90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ВВП России (реальный рост,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2.0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Инфляция (декабрь к декабрю,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7.0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5.5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Ставка рефинансирования (%)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7.25 (-1.0)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6.25 (-2.0)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Акции (индекс ММВБ на конец года)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1700-1900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1100-1300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Валютные курсы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32.4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33.9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Рубль/евро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40.4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47.5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Евро/доллар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1.40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Бивалютная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корзина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34.5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40.0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2179915" y="5148789"/>
            <a:ext cx="8511898" cy="2395012"/>
          </a:xfrm>
          <a:prstGeom prst="rect">
            <a:avLst/>
          </a:prstGeom>
        </p:spPr>
        <p:txBody>
          <a:bodyPr/>
          <a:lstStyle/>
          <a:p>
            <a:pPr marL="269875" marR="0" lvl="0" indent="-269875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60000"/>
              <a:buFont typeface="Helios"/>
              <a:buChar char="►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Механизм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возникновения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Жесткая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посадка экономики Китая, схлопывание пузыря на рынке активов. </a:t>
            </a:r>
            <a:endParaRPr lang="ru-RU" sz="1200" b="0" kern="0" dirty="0" smtClean="0">
              <a:solidFill>
                <a:schemeClr val="tx1"/>
              </a:solidFill>
              <a:latin typeface="+mn-lt"/>
            </a:endParaRPr>
          </a:p>
          <a:p>
            <a:pPr marL="269875" marR="0" lvl="0" indent="-269875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60000"/>
              <a:buFont typeface="Helios"/>
              <a:buChar char="►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Последствия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Сильное снижение цен на нефть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Ухудшение показателей торгового баланса Китай-США, рост опасений сокращения спроса на казначейские облигации США =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</a:rPr>
              <a:t>&gt; </a:t>
            </a: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ослабление доллара.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Снижение давления на экономику Еврозоны со стороны высоких цен на нефть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Ухудшение показателей торгового баланса, счета текущих операций и счета капитала РФ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9"/>
          <p:cNvSpPr>
            <a:spLocks noGrp="1"/>
          </p:cNvSpPr>
          <p:nvPr>
            <p:ph type="title"/>
          </p:nvPr>
        </p:nvSpPr>
        <p:spPr>
          <a:xfrm>
            <a:off x="2347913" y="561801"/>
            <a:ext cx="6951662" cy="338486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СРЫВ ПРОГРАММЫ СОКРАЩЕНИЯ БЮДЖЕТА США</a:t>
            </a:r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6DB573B4-DA45-4FF5-BF07-8CA511B07007}" type="slidenum">
              <a:rPr lang="ru-RU">
                <a:latin typeface="+mn-lt"/>
              </a:rPr>
              <a:pPr defTabSz="1042988">
                <a:defRPr/>
              </a:pPr>
              <a:t>23</a:t>
            </a:fld>
            <a:endParaRPr lang="ru-RU" dirty="0">
              <a:latin typeface="+mn-lt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209005" y="995680"/>
          <a:ext cx="6182519" cy="4045659"/>
        </p:xfrm>
        <a:graphic>
          <a:graphicData uri="http://schemas.openxmlformats.org/drawingml/2006/table">
            <a:tbl>
              <a:tblPr/>
              <a:tblGrid>
                <a:gridCol w="3976103"/>
                <a:gridCol w="1103208"/>
                <a:gridCol w="1103208"/>
              </a:tblGrid>
              <a:tr h="351208">
                <a:tc>
                  <a:txBody>
                    <a:bodyPr/>
                    <a:lstStyle/>
                    <a:p>
                      <a:pPr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Показатель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прогноз </a:t>
                      </a:r>
                      <a:r>
                        <a:rPr lang="ru-RU" sz="1600" kern="1200" dirty="0" smtClean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(базовый)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FFFFFF"/>
                          </a:solidFill>
                          <a:latin typeface="Arial CYR"/>
                          <a:ea typeface="Times New Roman"/>
                          <a:cs typeface="Arial"/>
                        </a:rPr>
                        <a:t>Прогноз (альт)</a:t>
                      </a:r>
                      <a:endParaRPr lang="ru-RU" sz="1600" kern="1200" dirty="0">
                        <a:solidFill>
                          <a:srgbClr val="FFFFFF"/>
                        </a:solidFill>
                        <a:latin typeface="Arial CYR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Нефть (</a:t>
                      </a:r>
                      <a:r>
                        <a:rPr lang="en-US" sz="1600" kern="1200" dirty="0" err="1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Urlas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среднегодовая цена, </a:t>
                      </a:r>
                      <a:r>
                        <a:rPr lang="en-US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USD/</a:t>
                      </a:r>
                      <a:r>
                        <a:rPr lang="ru-RU" sz="1600" kern="1200" baseline="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баррель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)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115-125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100-110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ВВП России (реальный рост,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3.0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Инфляция (декабрь к декабрю, 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7.0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6.5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Ставка рефинансирования (%)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7.25 (-1.0)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US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-0.75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)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Акции (индекс ММВБ на конец года)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1700-1900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1300-1500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Валютные курсы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32.4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33.9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Рубль/евро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40.4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40.7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Евро/доллар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1.20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Бивалютная</a:t>
                      </a:r>
                      <a:r>
                        <a:rPr lang="ru-RU" sz="1600" kern="1200" dirty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корзина (конец года)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8255" marT="825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34.5</a:t>
                      </a: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414145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37.0</a:t>
                      </a:r>
                      <a:endParaRPr lang="ru-RU" sz="1600" kern="1200" dirty="0">
                        <a:solidFill>
                          <a:srgbClr val="414145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12065" marR="12065" marT="12065" marB="0" anchor="ctr">
                    <a:lnL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2179915" y="5148789"/>
            <a:ext cx="8511898" cy="2395012"/>
          </a:xfrm>
          <a:prstGeom prst="rect">
            <a:avLst/>
          </a:prstGeom>
        </p:spPr>
        <p:txBody>
          <a:bodyPr/>
          <a:lstStyle/>
          <a:p>
            <a:pPr marL="269875" marR="0" lvl="0" indent="-269875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60000"/>
              <a:buFont typeface="Helios"/>
              <a:buChar char="►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Механизм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возникновения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Торможение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процесса принятия </a:t>
            </a: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решений относительно программы сокращения дефицита бюджета на фоне предвыборной риторики.  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Снижение кредитных рейтингов США </a:t>
            </a:r>
          </a:p>
          <a:p>
            <a:pPr marL="269875" marR="0" lvl="0" indent="-269875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60000"/>
              <a:buFont typeface="Helios"/>
              <a:buChar char="►"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Последствия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Бегство из рисковых активов, повышенный спрос на альтернативные защитные активы.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Спрос на доллары также может вырасти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r>
              <a:rPr lang="ru-RU" sz="1200" b="0" kern="0" dirty="0" smtClean="0">
                <a:solidFill>
                  <a:schemeClr val="tx1"/>
                </a:solidFill>
                <a:latin typeface="+mn-lt"/>
              </a:rPr>
              <a:t>Снижение цен на нефть </a:t>
            </a:r>
          </a:p>
          <a:p>
            <a:pPr marL="809625" marR="0" lvl="1" indent="-266700" algn="l" defTabSz="10429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•"/>
              <a:tabLst/>
              <a:defRPr/>
            </a:pPr>
            <a:endParaRPr lang="ru-RU" sz="1200" b="0" kern="0" dirty="0" smtClean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1"/>
          </p:nvPr>
        </p:nvSpPr>
        <p:spPr/>
        <p:txBody>
          <a:bodyPr/>
          <a:lstStyle/>
          <a:p>
            <a:r>
              <a:rPr lang="ru-RU" dirty="0" smtClean="0"/>
              <a:t>_4.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55997" y="2827990"/>
            <a:ext cx="7044721" cy="400041"/>
          </a:xfrm>
        </p:spPr>
        <p:txBody>
          <a:bodyPr/>
          <a:lstStyle/>
          <a:p>
            <a:r>
              <a:rPr lang="ru-RU" dirty="0" smtClean="0"/>
              <a:t>РЕКОМЕНДАЦИИ</a:t>
            </a: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53282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ИНИЦИАТИВЫ РЕКОМЕНДАЦИИ 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79915" y="1323974"/>
            <a:ext cx="8049935" cy="3342385"/>
          </a:xfrm>
        </p:spPr>
        <p:txBody>
          <a:bodyPr/>
          <a:lstStyle/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В первой половине года имеет смысл сосредоточиться на облигациях. Доходность по ним ожидается на уровне выше среднего (11-12%)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Портфели акций для краткосрочных инвесторов в 1п. 2012 года будут слишком рискованными. Для долгосрочных – хороший период для формирования позиций.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Это не исключает идей в отдельных бумагах.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Товарные рынки: сильное движение по нефти и промышленным металлам ожидается во 2п. 2012. Предложение по продуктам на 1п. следует формировать исходя из движения нефти и металлов внутри сформировавшихся коридоров.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Драгоценные металлы: 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Золото: слишком напоминает пузырь, может как быстро расти, так и резко падать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Серебро: высокая </a:t>
            </a:r>
            <a:r>
              <a:rPr lang="ru-RU" sz="1200" dirty="0" err="1" smtClean="0"/>
              <a:t>волатильность</a:t>
            </a:r>
            <a:r>
              <a:rPr lang="ru-RU" sz="1200" dirty="0" smtClean="0"/>
              <a:t>, низкая надежность прогнозов. 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Платина, палладий: в случае благоприятного сценария во 2п. 2012 г. имеют потенциал роста на 15-20%.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Среди валют на 1п. 2012 года является лучшим вариантом остается рубль. Рекомендации на 2п. 2012 пока преждевременны.</a:t>
            </a:r>
          </a:p>
          <a:p>
            <a:pPr marL="266700" indent="-266700">
              <a:lnSpc>
                <a:spcPct val="80000"/>
              </a:lnSpc>
              <a:buNone/>
            </a:pPr>
            <a:endParaRPr lang="ru-RU" sz="1200" dirty="0" smtClean="0"/>
          </a:p>
          <a:p>
            <a:pPr marL="266700" indent="-266700">
              <a:lnSpc>
                <a:spcPct val="80000"/>
              </a:lnSpc>
              <a:buNone/>
            </a:pPr>
            <a:endParaRPr lang="ru-RU" sz="1200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1п. 2012 г.: Фокус на нейтральных к рынку продуктах и продуктах на основе облигаций.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2п. 2012 г.: Фокус на </a:t>
            </a:r>
            <a:r>
              <a:rPr lang="ru-RU" sz="1200" dirty="0" err="1" smtClean="0"/>
              <a:t>бета-продуктах</a:t>
            </a:r>
            <a:r>
              <a:rPr lang="ru-RU" sz="1200" dirty="0" smtClean="0"/>
              <a:t>, выигрывающих от растущего </a:t>
            </a:r>
            <a:r>
              <a:rPr lang="ru-RU" sz="1200" dirty="0" smtClean="0"/>
              <a:t>рынка. </a:t>
            </a:r>
            <a:endParaRPr lang="ru-RU" sz="1200" dirty="0" smtClean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6" name="Подзаголовок 11"/>
          <p:cNvSpPr txBox="1">
            <a:spLocks/>
          </p:cNvSpPr>
          <p:nvPr/>
        </p:nvSpPr>
        <p:spPr bwMode="auto">
          <a:xfrm>
            <a:off x="0" y="1292225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КЛАССЫ АКТИВОВ</a:t>
            </a:r>
          </a:p>
        </p:txBody>
      </p:sp>
      <p:sp>
        <p:nvSpPr>
          <p:cNvPr id="12" name="Подзаголовок 11"/>
          <p:cNvSpPr txBox="1">
            <a:spLocks/>
          </p:cNvSpPr>
          <p:nvPr/>
        </p:nvSpPr>
        <p:spPr bwMode="auto">
          <a:xfrm>
            <a:off x="-9525" y="4178300"/>
            <a:ext cx="2057400" cy="58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ПРЕДЛОЖЕНИЕ КЛИЕНТАМ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EAC84-D29E-45D1-A0E5-587B71FA53E1}" type="slidenum">
              <a:rPr lang="ru-RU" smtClean="0"/>
              <a:pPr/>
              <a:t>26</a:t>
            </a:fld>
            <a:endParaRPr lang="ru-RU" dirty="0"/>
          </a:p>
        </p:txBody>
      </p:sp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2235200" y="5138738"/>
            <a:ext cx="4803775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4" name="Rectangle 7"/>
          <p:cNvSpPr>
            <a:spLocks noChangeArrowheads="1"/>
          </p:cNvSpPr>
          <p:nvPr/>
        </p:nvSpPr>
        <p:spPr bwMode="auto">
          <a:xfrm>
            <a:off x="3149600" y="4876800"/>
            <a:ext cx="4325938" cy="798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6473825" y="6821488"/>
            <a:ext cx="3948113" cy="738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6" name="Rectangle 9"/>
          <p:cNvSpPr>
            <a:spLocks noChangeArrowheads="1"/>
          </p:cNvSpPr>
          <p:nvPr/>
        </p:nvSpPr>
        <p:spPr bwMode="auto">
          <a:xfrm>
            <a:off x="6589713" y="7024688"/>
            <a:ext cx="3846512" cy="534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7" name="Rectangle 10"/>
          <p:cNvSpPr>
            <a:spLocks noChangeArrowheads="1"/>
          </p:cNvSpPr>
          <p:nvPr/>
        </p:nvSpPr>
        <p:spPr bwMode="auto">
          <a:xfrm>
            <a:off x="5016500" y="7065963"/>
            <a:ext cx="5661025" cy="4794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16" name="TextBox 37"/>
          <p:cNvSpPr txBox="1"/>
          <p:nvPr/>
        </p:nvSpPr>
        <p:spPr>
          <a:xfrm>
            <a:off x="730250" y="3117850"/>
            <a:ext cx="9232900" cy="13239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rgbClr val="BE0000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8000" b="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ДЕЛАЕМ</a:t>
            </a:r>
            <a:r>
              <a:rPr lang="ru-RU" sz="8000" b="0" dirty="0" smtClean="0"/>
              <a:t> БОЛЬШЕ</a:t>
            </a:r>
            <a:endParaRPr lang="ru-RU" sz="8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EAC84-D29E-45D1-A0E5-587B71FA53E1}" type="slidenum">
              <a:rPr lang="ru-RU" smtClean="0"/>
              <a:pPr/>
              <a:t>27</a:t>
            </a:fld>
            <a:endParaRPr lang="ru-RU" dirty="0"/>
          </a:p>
        </p:txBody>
      </p:sp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2235200" y="5138738"/>
            <a:ext cx="4803775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4" name="Rectangle 7"/>
          <p:cNvSpPr>
            <a:spLocks noChangeArrowheads="1"/>
          </p:cNvSpPr>
          <p:nvPr/>
        </p:nvSpPr>
        <p:spPr bwMode="auto">
          <a:xfrm>
            <a:off x="3149600" y="4876800"/>
            <a:ext cx="4325938" cy="798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6473825" y="6821488"/>
            <a:ext cx="3948113" cy="738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6" name="Rectangle 9"/>
          <p:cNvSpPr>
            <a:spLocks noChangeArrowheads="1"/>
          </p:cNvSpPr>
          <p:nvPr/>
        </p:nvSpPr>
        <p:spPr bwMode="auto">
          <a:xfrm>
            <a:off x="6589713" y="7024688"/>
            <a:ext cx="3846512" cy="534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25607" name="Rectangle 10"/>
          <p:cNvSpPr>
            <a:spLocks noChangeArrowheads="1"/>
          </p:cNvSpPr>
          <p:nvPr/>
        </p:nvSpPr>
        <p:spPr bwMode="auto">
          <a:xfrm>
            <a:off x="5016500" y="7065963"/>
            <a:ext cx="5661025" cy="4794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68524" y="2719974"/>
            <a:ext cx="79279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0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Общество с ограниченной ответственностью «Управляющая компания «</a:t>
            </a:r>
            <a:r>
              <a:rPr lang="ru-RU" sz="1200" b="0" dirty="0" err="1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АльфаКапитал</a:t>
            </a:r>
            <a:r>
              <a:rPr lang="ru-RU" sz="1200" b="0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».</a:t>
            </a:r>
          </a:p>
          <a:p>
            <a:pPr algn="just"/>
            <a:endParaRPr lang="ru-RU" sz="1200" b="0" dirty="0" smtClean="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ru-RU" sz="1200" b="0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Лицензия на осуществление деятельности по управлению инвестиционными фондами, паевыми инвестиционными фондами и негосударственными пенсионными фондами № 21000100028 от 22 сентября 1998 года выдана ФСФР России, без ограничения срока действия.</a:t>
            </a:r>
          </a:p>
          <a:p>
            <a:pPr algn="just"/>
            <a:endParaRPr lang="ru-RU" sz="1200" b="0" dirty="0" smtClean="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ru-RU" sz="1200" b="0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Лицензия на осуществление деятельности по управлению ценными бумагами № 07708158001000, выдана ФСФР России 30 ноября 2004 года, без ограничения срока действия.</a:t>
            </a:r>
          </a:p>
          <a:p>
            <a:pPr algn="just"/>
            <a:endParaRPr lang="ru-RU" sz="1200" b="0" dirty="0" smtClean="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ru-RU" sz="1200" b="0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Данная презентация подготовлена в информационных целях для внутреннего служебного пользования исключительно сотрудников ООО УК «</a:t>
            </a:r>
            <a:r>
              <a:rPr lang="ru-RU" sz="1200" b="0" dirty="0" err="1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АльфаКапитал</a:t>
            </a:r>
            <a:r>
              <a:rPr lang="ru-RU" sz="1200" b="0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», носит конфиденциальный характер и не имеет целью рекламу или распространение информации об услугах Компании, а также не имеет целью рекламу, размещение или предложение иностранных финансовых инструментов неограниченному кругу инвесторов в России. Несанкционированное копирование запрещено.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206625" y="1348374"/>
            <a:ext cx="7270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ИНФОРМАЦИЯ</a:t>
            </a:r>
            <a:endParaRPr lang="ru-RU" sz="3200" b="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1"/>
          </p:nvPr>
        </p:nvSpPr>
        <p:spPr>
          <a:xfrm>
            <a:off x="499346" y="1044390"/>
            <a:ext cx="1588608" cy="5841530"/>
          </a:xfrm>
        </p:spPr>
        <p:txBody>
          <a:bodyPr/>
          <a:lstStyle/>
          <a:p>
            <a:r>
              <a:rPr lang="ru-RU" sz="4000" dirty="0" smtClean="0"/>
              <a:t>_1.</a:t>
            </a:r>
          </a:p>
          <a:p>
            <a:endParaRPr lang="ru-RU" sz="3600" dirty="0" smtClean="0"/>
          </a:p>
          <a:p>
            <a:endParaRPr lang="ru-RU" sz="800" dirty="0" smtClean="0"/>
          </a:p>
          <a:p>
            <a:r>
              <a:rPr lang="ru-RU" sz="4000" dirty="0" smtClean="0"/>
              <a:t>_2.</a:t>
            </a:r>
          </a:p>
          <a:p>
            <a:endParaRPr lang="ru-RU" sz="3200" dirty="0" smtClean="0"/>
          </a:p>
          <a:p>
            <a:endParaRPr lang="ru-RU" sz="1000" dirty="0" smtClean="0"/>
          </a:p>
          <a:p>
            <a:r>
              <a:rPr lang="ru-RU" sz="4000" dirty="0" smtClean="0"/>
              <a:t>_3.</a:t>
            </a:r>
          </a:p>
          <a:p>
            <a:endParaRPr lang="ru-RU" sz="2000" dirty="0" smtClean="0"/>
          </a:p>
          <a:p>
            <a:endParaRPr lang="ru-RU" sz="4000" dirty="0" smtClean="0"/>
          </a:p>
          <a:p>
            <a:r>
              <a:rPr lang="ru-RU" sz="4000" dirty="0" smtClean="0"/>
              <a:t>_4.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71700" y="1353375"/>
            <a:ext cx="7613650" cy="547835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МАКРОЭКНОМИКА</a:t>
            </a:r>
          </a:p>
          <a:p>
            <a:pPr lvl="1"/>
            <a:r>
              <a:rPr lang="ru-RU" dirty="0" smtClean="0"/>
              <a:t>СОСТОЯНИЕ МИРОВОЙ ЭКОНОМИКИ</a:t>
            </a:r>
          </a:p>
          <a:p>
            <a:pPr lvl="1"/>
            <a:r>
              <a:rPr lang="ru-RU" dirty="0" smtClean="0"/>
              <a:t>ТОВАРНЫЕ РЫНКИ</a:t>
            </a:r>
          </a:p>
          <a:p>
            <a:pPr lvl="1"/>
            <a:r>
              <a:rPr lang="ru-RU" dirty="0" smtClean="0"/>
              <a:t>РОССИЙСКАЯ ЭКОНОМИКА </a:t>
            </a:r>
          </a:p>
          <a:p>
            <a:pPr lvl="1"/>
            <a:r>
              <a:rPr lang="ru-RU" dirty="0" smtClean="0"/>
              <a:t>БАЗОВЫЙ ПРОГНОЗ НА 2012 ГОД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РЫНКИ </a:t>
            </a:r>
          </a:p>
          <a:p>
            <a:pPr lvl="1"/>
            <a:r>
              <a:rPr lang="ru-RU" dirty="0" smtClean="0"/>
              <a:t>ТОВАРНЫЕ РЫНКИ</a:t>
            </a:r>
          </a:p>
          <a:p>
            <a:pPr lvl="1"/>
            <a:r>
              <a:rPr lang="ru-RU" dirty="0" smtClean="0"/>
              <a:t>АКЦИИ </a:t>
            </a:r>
          </a:p>
          <a:p>
            <a:pPr lvl="1"/>
            <a:r>
              <a:rPr lang="ru-RU" dirty="0" smtClean="0"/>
              <a:t>ОБЛИГАЦИИ</a:t>
            </a:r>
          </a:p>
          <a:p>
            <a:pPr lvl="1"/>
            <a:r>
              <a:rPr lang="ru-RU" dirty="0" smtClean="0"/>
              <a:t>ВАЛЮТЫ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РИСКИ И АЛЬТЕРНАТИВНЫЕ СЦЕНАРИИ</a:t>
            </a:r>
          </a:p>
          <a:p>
            <a:pPr lvl="1"/>
            <a:r>
              <a:rPr lang="ru-RU" dirty="0" smtClean="0"/>
              <a:t>ЕВРОЗОНА</a:t>
            </a:r>
          </a:p>
          <a:p>
            <a:pPr lvl="1"/>
            <a:r>
              <a:rPr lang="ru-RU" dirty="0" smtClean="0"/>
              <a:t>США</a:t>
            </a:r>
          </a:p>
          <a:p>
            <a:pPr lvl="1"/>
            <a:r>
              <a:rPr lang="ru-RU" dirty="0" smtClean="0"/>
              <a:t>КИТАЙ</a:t>
            </a:r>
          </a:p>
          <a:p>
            <a:pPr lvl="1"/>
            <a:r>
              <a:rPr lang="ru-RU" dirty="0" smtClean="0"/>
              <a:t>РОССИЯ</a:t>
            </a:r>
          </a:p>
          <a:p>
            <a:pPr lvl="1"/>
            <a:r>
              <a:rPr lang="ru-RU" dirty="0" smtClean="0"/>
              <a:t>БЛИЖНИЙ ВОСТОК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РЕКОМЕНДАЦИИ</a:t>
            </a:r>
            <a:endParaRPr lang="ru-RU" dirty="0" smtClean="0"/>
          </a:p>
          <a:p>
            <a:pPr lvl="1">
              <a:buNone/>
            </a:pPr>
            <a:endParaRPr lang="ru-RU" dirty="0" smtClean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1"/>
          </p:nvPr>
        </p:nvSpPr>
        <p:spPr/>
        <p:txBody>
          <a:bodyPr/>
          <a:lstStyle/>
          <a:p>
            <a:r>
              <a:rPr lang="ru-RU" dirty="0" smtClean="0"/>
              <a:t>_1.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55997" y="2827990"/>
            <a:ext cx="7044721" cy="400041"/>
          </a:xfrm>
        </p:spPr>
        <p:txBody>
          <a:bodyPr/>
          <a:lstStyle/>
          <a:p>
            <a:r>
              <a:rPr lang="ru-RU" dirty="0" smtClean="0"/>
              <a:t>ЭКОНОМИКА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0"/>
          <p:cNvSpPr>
            <a:spLocks noGrp="1"/>
          </p:cNvSpPr>
          <p:nvPr>
            <p:ph idx="1"/>
          </p:nvPr>
        </p:nvSpPr>
        <p:spPr>
          <a:xfrm>
            <a:off x="2176463" y="1304925"/>
            <a:ext cx="3938587" cy="2692976"/>
          </a:xfrm>
        </p:spPr>
        <p:txBody>
          <a:bodyPr/>
          <a:lstStyle/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Текущее замедление экономической активности укладывается в рамки обычных исторических колебаний.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b="1" dirty="0" smtClean="0">
                <a:ea typeface="+mn-ea"/>
                <a:cs typeface="+mn-cs"/>
              </a:rPr>
              <a:t>Глобальный индекс </a:t>
            </a:r>
            <a:r>
              <a:rPr lang="en-US" sz="1300" b="1" dirty="0" smtClean="0">
                <a:ea typeface="+mn-ea"/>
                <a:cs typeface="+mn-cs"/>
              </a:rPr>
              <a:t>PMI </a:t>
            </a:r>
            <a:r>
              <a:rPr lang="ru-RU" sz="1300" b="1" dirty="0" smtClean="0">
                <a:ea typeface="+mn-ea"/>
                <a:cs typeface="+mn-cs"/>
              </a:rPr>
              <a:t>держится выше 50 пунктов, что говорит о сохранении экспансии производства.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b="1" dirty="0" smtClean="0">
                <a:ea typeface="+mn-ea"/>
                <a:cs typeface="+mn-cs"/>
              </a:rPr>
              <a:t>Замедление роста мирового ВВП также пока укладывается в привычные рамки флуктуации этого показателя.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Некоторые развитые страны, такие как Германия и США в последнее время демонстрируют признаки оживления экономики.</a:t>
            </a:r>
          </a:p>
        </p:txBody>
      </p:sp>
      <p:sp>
        <p:nvSpPr>
          <p:cNvPr id="20482" name="Заголовок 9"/>
          <p:cNvSpPr>
            <a:spLocks noGrp="1"/>
          </p:cNvSpPr>
          <p:nvPr>
            <p:ph type="title"/>
          </p:nvPr>
        </p:nvSpPr>
        <p:spPr>
          <a:xfrm>
            <a:off x="2347913" y="561975"/>
            <a:ext cx="6951662" cy="338138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МИРОВАЯ ЭКОНОМИКА: ТЕКУЩЕЕ СОСТОЯНИЕ И ТЕНДЕНЦИИ</a:t>
            </a:r>
            <a:endParaRPr lang="ru-RU" sz="1600" dirty="0" smtClean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7EA5D35B-BCF6-4953-AFC3-BA4BF5635B9D}" type="slidenum">
              <a:rPr lang="ru-RU">
                <a:latin typeface="+mn-lt"/>
              </a:rPr>
              <a:pPr defTabSz="1042988">
                <a:defRPr/>
              </a:pPr>
              <a:t>5</a:t>
            </a:fld>
            <a:endParaRPr lang="ru-RU" dirty="0">
              <a:latin typeface="+mn-lt"/>
            </a:endParaRPr>
          </a:p>
        </p:txBody>
      </p:sp>
      <p:sp>
        <p:nvSpPr>
          <p:cNvPr id="6" name="Подзаголовок 11"/>
          <p:cNvSpPr>
            <a:spLocks noGrp="1"/>
          </p:cNvSpPr>
          <p:nvPr>
            <p:ph type="subTitle" idx="11"/>
          </p:nvPr>
        </p:nvSpPr>
        <p:spPr>
          <a:xfrm>
            <a:off x="0" y="1263650"/>
            <a:ext cx="2057400" cy="830928"/>
          </a:xfrm>
        </p:spPr>
        <p:txBody>
          <a:bodyPr/>
          <a:lstStyle/>
          <a:p>
            <a:r>
              <a:rPr lang="ru-RU" sz="1600" dirty="0" smtClean="0"/>
              <a:t>РОСТ ЭКОНОМИКИ: РЯДОВОЕ ЗАМЕДЛЕНИЕ</a:t>
            </a:r>
          </a:p>
        </p:txBody>
      </p:sp>
      <p:sp>
        <p:nvSpPr>
          <p:cNvPr id="7" name="Подзаголовок 11"/>
          <p:cNvSpPr txBox="1">
            <a:spLocks/>
          </p:cNvSpPr>
          <p:nvPr/>
        </p:nvSpPr>
        <p:spPr bwMode="auto">
          <a:xfrm>
            <a:off x="0" y="4168775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ИНФЛЯЦИЯ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4" name="Содержимое 10"/>
          <p:cNvSpPr txBox="1">
            <a:spLocks/>
          </p:cNvSpPr>
          <p:nvPr/>
        </p:nvSpPr>
        <p:spPr bwMode="auto">
          <a:xfrm>
            <a:off x="6324600" y="4276725"/>
            <a:ext cx="4181475" cy="2893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t" anchorCtr="0" compatLnSpc="1">
            <a:prstTxWarp prst="textNoShape">
              <a:avLst/>
            </a:prstTxWarp>
            <a:spAutoFit/>
          </a:bodyPr>
          <a:lstStyle/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Инфляционные</a:t>
            </a:r>
            <a:r>
              <a:rPr kumimoji="0" lang="ru-RU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ожидания в течение года снизились, но находятся </a:t>
            </a: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в рамках мандатов центральных банков =</a:t>
            </a:r>
            <a:r>
              <a:rPr lang="en-US" sz="1300" b="0" kern="0" dirty="0" smtClean="0">
                <a:solidFill>
                  <a:schemeClr val="tx1"/>
                </a:solidFill>
                <a:latin typeface="+mn-lt"/>
              </a:rPr>
              <a:t>&gt; </a:t>
            </a: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у них больше свободы в принятии решений относительно смягчения денежно-кредитной политики если это будет необходимо.</a:t>
            </a:r>
            <a:endParaRPr kumimoji="0" lang="ru-RU" sz="13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В целом инфляционные ожидания в развитых странах находятся на уровнях 2010 года (кроме Японии). Снижение ожиданий укладывается в рамки привычных флуктуаций этих показателей.</a:t>
            </a: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Помимо замедления роста экономики на снижению инфляционных ожиданий помогла стабилизация цен на нефть и продовольствие.</a:t>
            </a:r>
          </a:p>
        </p:txBody>
      </p:sp>
      <p:graphicFrame>
        <p:nvGraphicFramePr>
          <p:cNvPr id="17" name="Диаграмма 16"/>
          <p:cNvGraphicFramePr/>
          <p:nvPr/>
        </p:nvGraphicFramePr>
        <p:xfrm>
          <a:off x="6284067" y="1143640"/>
          <a:ext cx="4095345" cy="2980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8178" y="4192621"/>
            <a:ext cx="4139743" cy="3017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40971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КЛЮЧЕВЫЕ ЭКОНОМИКИ: ОСНОВНЫЙ ТЕНЕДЕЦИИ И ПРОБЛЕМЫ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79915" y="1323974"/>
            <a:ext cx="8049935" cy="5816908"/>
          </a:xfrm>
        </p:spPr>
        <p:txBody>
          <a:bodyPr/>
          <a:lstStyle/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Макроэкономические показатели в 4 квартале продемонстрировали заметное улучшение. Особенно в части рынка труда и рынка недвижимости. Похоже, что политика сверхмягкой денежно-кредитной политики стала давать свои плоды.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ФРС пока воздерживается от очередного раунда количественного смягчения, что объясняется и без того низкой доходностью казначейских облигаций. В то же время эта мера находится в резерве.</a:t>
            </a:r>
            <a:r>
              <a:rPr lang="ru-RU" sz="1200" b="1" dirty="0" smtClean="0"/>
              <a:t> </a:t>
            </a:r>
            <a:endParaRPr lang="en-US" sz="1200" b="1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b="1" dirty="0" smtClean="0"/>
              <a:t>Главный риск для рынков со стороны США исходит со стороны вопросов снижения дефицита бюджета и контроля над размером госдолга. Этот вопрос вновь обретет остроту в ходе президентской предвыборной кампании.</a:t>
            </a:r>
          </a:p>
          <a:p>
            <a:pPr marL="266700" indent="-266700">
              <a:lnSpc>
                <a:spcPct val="80000"/>
              </a:lnSpc>
            </a:pPr>
            <a:endParaRPr lang="ru-RU" sz="1200" b="1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Программа решения проблемы долгов стран периферии по-прежнему отсутствует, причем как в части причин, так и следствий.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Причины: отсутствие возможности у проблемных стран сбалансировать экономику за счет изменения валютных курсов, из-за чего избыточное потребление и плачевное состояние торгового баланса становятся не решаемыми проблемами. Выходов из этого два: (1) отказ от единой валюты, (2) превращение Германии в страну-потребителя (сокращение экспорта и рост импорта).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Следствия: рост госдолга, который стал уже самоподдерживающимся процессом. Рост долга </a:t>
            </a:r>
            <a:r>
              <a:rPr lang="en-US" sz="1200" dirty="0" smtClean="0"/>
              <a:t>=&gt;</a:t>
            </a:r>
            <a:r>
              <a:rPr lang="ru-RU" sz="1200" dirty="0" smtClean="0"/>
              <a:t> рост стоимости его обслуживания </a:t>
            </a:r>
            <a:r>
              <a:rPr lang="en-US" sz="1200" dirty="0" smtClean="0"/>
              <a:t>=&gt; </a:t>
            </a:r>
            <a:r>
              <a:rPr lang="ru-RU" sz="1200" dirty="0" smtClean="0"/>
              <a:t>рост дефицита бюджета </a:t>
            </a:r>
            <a:r>
              <a:rPr lang="en-US" sz="1200" dirty="0" smtClean="0"/>
              <a:t>=&gt;</a:t>
            </a:r>
            <a:r>
              <a:rPr lang="ru-RU" sz="1200" dirty="0" smtClean="0"/>
              <a:t> рост долга. Разорвать этот круг можно только за счет либо обесценения валюты долга, либо за счет реструктуризации. Предоставление кредитов этим странам и накачивание ликвидностью банковской системы позволяют лишь продлить время, в течение которого финансовая система может выдерживать  рост  суверенного долга.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b="1" dirty="0" smtClean="0"/>
              <a:t>На первый квартал 2012 года приходится пик объемов рефинансирования долгов ряда проблемных (и не очень, пока) стран еврозоны. Это может стать триггером для более решительных мер. Варианты: (1) реструктуризация долгов отдельных стран, (2)  запуск процесса выхода отдельных стран из зоны евро,. (3) программа </a:t>
            </a:r>
            <a:r>
              <a:rPr lang="en-US" sz="1200" b="1" dirty="0" smtClean="0"/>
              <a:t>QE </a:t>
            </a:r>
            <a:r>
              <a:rPr lang="ru-RU" sz="1200" b="1" dirty="0" smtClean="0"/>
              <a:t>ЕЦБ, предусматривающая массированный выкуп облигаций стран еврозоны с возможным их последующим списанием. </a:t>
            </a:r>
          </a:p>
          <a:p>
            <a:pPr marL="266700" indent="-266700">
              <a:lnSpc>
                <a:spcPct val="80000"/>
              </a:lnSpc>
            </a:pPr>
            <a:endParaRPr lang="ru-RU" sz="1200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Качество экономического роста, активно питаемого кредитной экспансией и ростом цен активов всегда вызывает вопросы.  В настоящее время наибольшие опасения вызывают риски, связанные с рынком недвижимости и соответственно с качеством банковских активов, так как их реализация может привести к жесткой посадке экономики.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Большую часть 2011 года Народный банк Китая боролся с перегревом экономики ужесточая денежно-кредитную политику, и недавний разворот, выразившийся в снижении норм обязательного резервирования говорит о том, что ему удалось добиться успехов. 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b="1" dirty="0" smtClean="0"/>
              <a:t>Рост в строительстве является следствием государственной программы урбанизации, и этот маховик вряд ли быстро остановится. Как следствие, потребление нефти и металлов сокращаться не будет.</a:t>
            </a: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6" name="Подзаголовок 11"/>
          <p:cNvSpPr txBox="1">
            <a:spLocks/>
          </p:cNvSpPr>
          <p:nvPr/>
        </p:nvSpPr>
        <p:spPr bwMode="auto">
          <a:xfrm>
            <a:off x="0" y="1282497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США</a:t>
            </a:r>
          </a:p>
        </p:txBody>
      </p:sp>
      <p:sp>
        <p:nvSpPr>
          <p:cNvPr id="10" name="Подзаголовок 11"/>
          <p:cNvSpPr txBox="1">
            <a:spLocks/>
          </p:cNvSpPr>
          <p:nvPr/>
        </p:nvSpPr>
        <p:spPr bwMode="auto">
          <a:xfrm>
            <a:off x="0" y="2765758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ЕВРОЗОНА</a:t>
            </a:r>
          </a:p>
        </p:txBody>
      </p:sp>
      <p:sp>
        <p:nvSpPr>
          <p:cNvPr id="12" name="Подзаголовок 11"/>
          <p:cNvSpPr txBox="1">
            <a:spLocks/>
          </p:cNvSpPr>
          <p:nvPr/>
        </p:nvSpPr>
        <p:spPr bwMode="auto">
          <a:xfrm>
            <a:off x="0" y="5428303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КИТАЙ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0"/>
          <p:cNvSpPr>
            <a:spLocks noGrp="1"/>
          </p:cNvSpPr>
          <p:nvPr>
            <p:ph idx="1"/>
          </p:nvPr>
        </p:nvSpPr>
        <p:spPr>
          <a:xfrm>
            <a:off x="2176463" y="1304925"/>
            <a:ext cx="8083550" cy="6109296"/>
          </a:xfrm>
          <a:noFill/>
        </p:spPr>
        <p:txBody>
          <a:bodyPr/>
          <a:lstStyle/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Скупка </a:t>
            </a:r>
            <a:r>
              <a:rPr lang="en-US" sz="1200" dirty="0" smtClean="0">
                <a:ea typeface="+mn-ea"/>
                <a:cs typeface="+mn-cs"/>
              </a:rPr>
              <a:t>Treasuries </a:t>
            </a:r>
            <a:r>
              <a:rPr lang="ru-RU" sz="1200" dirty="0" smtClean="0">
                <a:ea typeface="+mn-ea"/>
                <a:cs typeface="+mn-cs"/>
              </a:rPr>
              <a:t>сейчас не имеет смысла (из-за низких ставок), поэтому повторение </a:t>
            </a:r>
            <a:r>
              <a:rPr lang="en-US" sz="1200" dirty="0" smtClean="0">
                <a:ea typeface="+mn-ea"/>
                <a:cs typeface="+mn-cs"/>
              </a:rPr>
              <a:t>QE </a:t>
            </a:r>
            <a:r>
              <a:rPr lang="ru-RU" sz="1200" dirty="0" smtClean="0">
                <a:ea typeface="+mn-ea"/>
                <a:cs typeface="+mn-cs"/>
              </a:rPr>
              <a:t>в исходном виде маловероятно. Тем не менее, ФРС при необходимости может переключиться на другие виды активов.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Правительство США взяло курс на поддержку потребителей через налоговые стимулы и программы создания новых рабочих мест. Ограничение: программа сокращения дефицита бюджета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1200" b="1" dirty="0" smtClean="0">
                <a:ea typeface="+mn-ea"/>
                <a:cs typeface="+mn-cs"/>
              </a:rPr>
              <a:t>Итог: долларовая ликвидность будет в избытке, но ее взрывной рост маловероятен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endParaRPr lang="ru-RU" sz="1200" dirty="0" smtClean="0">
              <a:ea typeface="+mn-ea"/>
              <a:cs typeface="+mn-cs"/>
            </a:endParaRP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Продолжение скупки </a:t>
            </a:r>
            <a:r>
              <a:rPr lang="ru-RU" sz="1200" dirty="0" err="1" smtClean="0">
                <a:ea typeface="+mn-ea"/>
                <a:cs typeface="+mn-cs"/>
              </a:rPr>
              <a:t>гособлигаций</a:t>
            </a:r>
            <a:r>
              <a:rPr lang="ru-RU" sz="1200" dirty="0" smtClean="0">
                <a:ea typeface="+mn-ea"/>
                <a:cs typeface="+mn-cs"/>
              </a:rPr>
              <a:t> проблемных стран еврозоны ЕЦБ;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Расширение мер поддержки банков, особенно длинных кредитов;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b="1" dirty="0" smtClean="0">
                <a:ea typeface="+mn-ea"/>
                <a:cs typeface="+mn-cs"/>
              </a:rPr>
              <a:t>Более решительные шаги по урегулированию долгового кризиса.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endParaRPr lang="ru-RU" sz="1200" dirty="0" smtClean="0">
              <a:ea typeface="+mn-ea"/>
              <a:cs typeface="+mn-cs"/>
            </a:endParaRP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Возможное расширение программы выкупа активов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endParaRPr lang="ru-RU" sz="1200" dirty="0" smtClean="0">
              <a:ea typeface="+mn-ea"/>
              <a:cs typeface="+mn-cs"/>
            </a:endParaRP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Меры по ограничению укрепления национальных валют по отношению к Евро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None/>
              <a:defRPr/>
            </a:pPr>
            <a:r>
              <a:rPr lang="ru-RU" sz="1200" b="1" dirty="0" smtClean="0">
                <a:ea typeface="+mn-ea"/>
                <a:cs typeface="+mn-cs"/>
              </a:rPr>
              <a:t>Итог: низкие ставки  + дополнительный спрос на качественный облигации в евро (Германия)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None/>
              <a:defRPr/>
            </a:pPr>
            <a:endParaRPr lang="ru-RU" sz="1200" dirty="0" smtClean="0"/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None/>
              <a:defRPr/>
            </a:pPr>
            <a:endParaRPr lang="ru-RU" sz="1200" dirty="0" smtClean="0">
              <a:ea typeface="+mn-ea"/>
              <a:cs typeface="+mn-cs"/>
            </a:endParaRP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Продолжение аккумулирования ЗВР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Ограничение укрепления национальных валют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r>
              <a:rPr lang="ru-RU" sz="1200" dirty="0" smtClean="0">
                <a:ea typeface="+mn-ea"/>
                <a:cs typeface="+mn-cs"/>
              </a:rPr>
              <a:t>Поддержание низких ставок по инструментам фондирования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None/>
              <a:defRPr/>
            </a:pPr>
            <a:endParaRPr lang="ru-RU" sz="1200" dirty="0" smtClean="0">
              <a:ea typeface="+mn-ea"/>
              <a:cs typeface="+mn-cs"/>
            </a:endParaRP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defRPr/>
            </a:pPr>
            <a:endParaRPr lang="ru-RU" sz="1200" dirty="0" smtClean="0">
              <a:ea typeface="+mn-ea"/>
              <a:cs typeface="+mn-cs"/>
            </a:endParaRP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Font typeface="+mj-lt"/>
              <a:buAutoNum type="arabicPeriod"/>
              <a:defRPr/>
            </a:pPr>
            <a:r>
              <a:rPr lang="ru-RU" sz="1200" dirty="0" smtClean="0">
                <a:ea typeface="+mn-ea"/>
                <a:cs typeface="+mn-cs"/>
              </a:rPr>
              <a:t>Предпосылки для инфляции активов: сырьевые товары, акции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Font typeface="+mj-lt"/>
              <a:buAutoNum type="arabicPeriod"/>
              <a:defRPr/>
            </a:pPr>
            <a:r>
              <a:rPr lang="ru-RU" sz="1200" dirty="0" smtClean="0">
                <a:ea typeface="+mn-ea"/>
                <a:cs typeface="+mn-cs"/>
              </a:rPr>
              <a:t>Но рост станет возможным после того, как появится ясность относительно долгов еврозоны.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Font typeface="+mj-lt"/>
              <a:buAutoNum type="arabicPeriod"/>
              <a:defRPr/>
            </a:pPr>
            <a:r>
              <a:rPr lang="ru-RU" sz="1200" dirty="0" smtClean="0">
                <a:ea typeface="+mn-ea"/>
                <a:cs typeface="+mn-cs"/>
              </a:rPr>
              <a:t>Высокая </a:t>
            </a:r>
            <a:r>
              <a:rPr lang="ru-RU" sz="1200" dirty="0" err="1" smtClean="0">
                <a:ea typeface="+mn-ea"/>
                <a:cs typeface="+mn-cs"/>
              </a:rPr>
              <a:t>волатильность</a:t>
            </a:r>
            <a:r>
              <a:rPr lang="ru-RU" sz="1200" dirty="0" smtClean="0">
                <a:ea typeface="+mn-ea"/>
                <a:cs typeface="+mn-cs"/>
              </a:rPr>
              <a:t> фондовых рынков: меры стимулирования сейчас – это основной двигатель восстановления, но их воплощение в жизнь происходит только после очередного обострения ситуации.</a:t>
            </a:r>
          </a:p>
          <a:p>
            <a:pPr marL="228600" lvl="1" indent="-2286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50000"/>
              <a:buFont typeface="+mj-lt"/>
              <a:buAutoNum type="arabicPeriod"/>
              <a:defRPr/>
            </a:pPr>
            <a:r>
              <a:rPr lang="ru-RU" sz="1200" b="1" dirty="0" smtClean="0">
                <a:ea typeface="+mn-ea"/>
                <a:cs typeface="+mn-cs"/>
              </a:rPr>
              <a:t>Высокие риски, связанные с регулированием: своевременность мер, размер поддержки, законодательные и инфраструктурные ограничения</a:t>
            </a:r>
          </a:p>
        </p:txBody>
      </p:sp>
      <p:sp>
        <p:nvSpPr>
          <p:cNvPr id="20482" name="Заголовок 9"/>
          <p:cNvSpPr>
            <a:spLocks noGrp="1"/>
          </p:cNvSpPr>
          <p:nvPr>
            <p:ph type="title"/>
          </p:nvPr>
        </p:nvSpPr>
        <p:spPr>
          <a:xfrm>
            <a:off x="2347913" y="561975"/>
            <a:ext cx="6951662" cy="338138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ПРАВИТЕЛЬСТВА И РЕГУЛЯТОРЫ</a:t>
            </a:r>
            <a:endParaRPr lang="ru-RU" sz="1600" dirty="0" smtClean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7EA5D35B-BCF6-4953-AFC3-BA4BF5635B9D}" type="slidenum">
              <a:rPr lang="ru-RU">
                <a:latin typeface="+mn-lt"/>
              </a:rPr>
              <a:pPr defTabSz="1042988">
                <a:defRPr/>
              </a:pPr>
              <a:t>7</a:t>
            </a:fld>
            <a:endParaRPr lang="ru-RU" dirty="0">
              <a:latin typeface="+mn-lt"/>
            </a:endParaRPr>
          </a:p>
        </p:txBody>
      </p:sp>
      <p:sp>
        <p:nvSpPr>
          <p:cNvPr id="6" name="Подзаголовок 11"/>
          <p:cNvSpPr>
            <a:spLocks noGrp="1"/>
          </p:cNvSpPr>
          <p:nvPr>
            <p:ph type="subTitle" idx="11"/>
          </p:nvPr>
        </p:nvSpPr>
        <p:spPr>
          <a:xfrm>
            <a:off x="0" y="1244600"/>
            <a:ext cx="2057400" cy="338486"/>
          </a:xfrm>
        </p:spPr>
        <p:txBody>
          <a:bodyPr/>
          <a:lstStyle/>
          <a:p>
            <a:r>
              <a:rPr lang="ru-RU" sz="1600" dirty="0" smtClean="0"/>
              <a:t>США</a:t>
            </a:r>
          </a:p>
        </p:txBody>
      </p:sp>
      <p:sp>
        <p:nvSpPr>
          <p:cNvPr id="7" name="Подзаголовок 11"/>
          <p:cNvSpPr txBox="1">
            <a:spLocks/>
          </p:cNvSpPr>
          <p:nvPr/>
        </p:nvSpPr>
        <p:spPr bwMode="auto">
          <a:xfrm>
            <a:off x="0" y="2520950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Еврозона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1" name="Подзаголовок 11"/>
          <p:cNvSpPr txBox="1">
            <a:spLocks/>
          </p:cNvSpPr>
          <p:nvPr/>
        </p:nvSpPr>
        <p:spPr bwMode="auto">
          <a:xfrm>
            <a:off x="0" y="4759731"/>
            <a:ext cx="2057400" cy="83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Страны – экспортеры (Китай, Россия, Австралия, Канада)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0" name="Подзаголовок 11"/>
          <p:cNvSpPr txBox="1">
            <a:spLocks/>
          </p:cNvSpPr>
          <p:nvPr/>
        </p:nvSpPr>
        <p:spPr bwMode="auto">
          <a:xfrm>
            <a:off x="0" y="3417315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Великобритания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4" name="Подзаголовок 11"/>
          <p:cNvSpPr txBox="1">
            <a:spLocks/>
          </p:cNvSpPr>
          <p:nvPr/>
        </p:nvSpPr>
        <p:spPr bwMode="auto">
          <a:xfrm>
            <a:off x="0" y="3864381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Страны вне зоны евро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5" name="Подзаголовок 11"/>
          <p:cNvSpPr txBox="1">
            <a:spLocks/>
          </p:cNvSpPr>
          <p:nvPr/>
        </p:nvSpPr>
        <p:spPr bwMode="auto">
          <a:xfrm>
            <a:off x="0" y="5845175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ПОСЛЕДСТВИЯ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38" y="532823"/>
            <a:ext cx="7694612" cy="3384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ТОВАРНЫЕ РЫНКИ</a:t>
            </a:r>
            <a:endParaRPr lang="ru-RU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/>
          </p:nvPr>
        </p:nvSpPr>
        <p:spPr>
          <a:xfrm>
            <a:off x="2179915" y="1323974"/>
            <a:ext cx="8049935" cy="3194652"/>
          </a:xfrm>
        </p:spPr>
        <p:txBody>
          <a:bodyPr/>
          <a:lstStyle/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Большую часть 2011 года цена нефти </a:t>
            </a:r>
            <a:r>
              <a:rPr lang="en-US" sz="1200" dirty="0" smtClean="0"/>
              <a:t>Brent </a:t>
            </a:r>
            <a:r>
              <a:rPr lang="ru-RU" sz="1200" dirty="0" smtClean="0"/>
              <a:t>колебалась в диапазоне 100-120 долларов за баррель и этот коридор сохранится в первой половине 2012 года;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В настоящее время риски сбалансированы. Риски замедления мировой экономики компенсируются геополитическими рисками, а также ограничениями на возможный рост добычи;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Если в первой половине 2012 года долговой кризис в Европе достигнет логического завершения (реструктуризация или выход стран еврозоны), то это улучшит отношение инвесторов к рискам.  Цены на нефть могут вырасти до 120-140 долларов за баррель.</a:t>
            </a:r>
          </a:p>
          <a:p>
            <a:pPr marL="266700" indent="-266700">
              <a:lnSpc>
                <a:spcPct val="80000"/>
              </a:lnSpc>
            </a:pPr>
            <a:endParaRPr lang="ru-RU" sz="1200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После просадки во 2п. 2011 года промышленные металлы имеют потенциал роста на 15-20%;</a:t>
            </a:r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Для этого необходимо: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Сохранение роста мировой экономики (пусть и невысокого)</a:t>
            </a:r>
          </a:p>
          <a:p>
            <a:pPr marL="806450" lvl="1">
              <a:lnSpc>
                <a:spcPct val="80000"/>
              </a:lnSpc>
            </a:pPr>
            <a:r>
              <a:rPr lang="ru-RU" sz="1200" dirty="0" smtClean="0"/>
              <a:t>Оживление в строительстве</a:t>
            </a:r>
          </a:p>
          <a:p>
            <a:pPr marL="266700" indent="-266700">
              <a:lnSpc>
                <a:spcPct val="80000"/>
              </a:lnSpc>
              <a:buNone/>
            </a:pPr>
            <a:endParaRPr lang="ru-RU" sz="1200" dirty="0" smtClean="0"/>
          </a:p>
          <a:p>
            <a:pPr marL="266700" indent="-266700">
              <a:lnSpc>
                <a:spcPct val="80000"/>
              </a:lnSpc>
              <a:buNone/>
            </a:pPr>
            <a:endParaRPr lang="ru-RU" sz="1200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Золото: все признаки пузыря =</a:t>
            </a:r>
            <a:r>
              <a:rPr lang="en-US" sz="1200" dirty="0" smtClean="0"/>
              <a:t>&gt; </a:t>
            </a:r>
            <a:r>
              <a:rPr lang="ru-RU" sz="1200" dirty="0" smtClean="0"/>
              <a:t>цена может как продолжить быстро расти, так и рухнуть =</a:t>
            </a:r>
            <a:r>
              <a:rPr lang="en-US" sz="1200" dirty="0" smtClean="0"/>
              <a:t>&gt; </a:t>
            </a:r>
            <a:r>
              <a:rPr lang="ru-RU" sz="1200" dirty="0" smtClean="0"/>
              <a:t>не </a:t>
            </a:r>
            <a:r>
              <a:rPr lang="en-US" sz="1200" dirty="0" smtClean="0"/>
              <a:t>safe heaven</a:t>
            </a:r>
            <a:r>
              <a:rPr lang="ru-RU" sz="1200" dirty="0" smtClean="0"/>
              <a:t>. </a:t>
            </a:r>
            <a:endParaRPr lang="en-US" sz="1200" dirty="0" smtClean="0"/>
          </a:p>
          <a:p>
            <a:pPr marL="266700" indent="-266700">
              <a:lnSpc>
                <a:spcPct val="80000"/>
              </a:lnSpc>
            </a:pPr>
            <a:r>
              <a:rPr lang="ru-RU" sz="1200" dirty="0" smtClean="0"/>
              <a:t>Платина, палладий: наличие фундаментального спроса позволяет рассчитывать на 15-20% </a:t>
            </a:r>
            <a:r>
              <a:rPr lang="en-US" sz="1200" dirty="0" smtClean="0"/>
              <a:t>upside.</a:t>
            </a:r>
            <a:endParaRPr lang="ru-RU" sz="1200" dirty="0" smtClean="0"/>
          </a:p>
          <a:p>
            <a:pPr marL="266700" indent="-266700">
              <a:lnSpc>
                <a:spcPct val="80000"/>
              </a:lnSpc>
            </a:pPr>
            <a:endParaRPr lang="ru-RU" sz="1200" dirty="0" smtClean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FCBD50-0162-47A1-A87E-5E34D2BD6D68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6" name="Подзаголовок 11"/>
          <p:cNvSpPr txBox="1">
            <a:spLocks/>
          </p:cNvSpPr>
          <p:nvPr/>
        </p:nvSpPr>
        <p:spPr bwMode="auto">
          <a:xfrm>
            <a:off x="0" y="1292225"/>
            <a:ext cx="2057400" cy="33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НЕФТЬ</a:t>
            </a:r>
          </a:p>
        </p:txBody>
      </p:sp>
      <p:sp>
        <p:nvSpPr>
          <p:cNvPr id="10" name="Подзаголовок 11"/>
          <p:cNvSpPr txBox="1">
            <a:spLocks/>
          </p:cNvSpPr>
          <p:nvPr/>
        </p:nvSpPr>
        <p:spPr bwMode="auto">
          <a:xfrm>
            <a:off x="0" y="2609916"/>
            <a:ext cx="2057400" cy="58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ПРОМЫШЛЕННЫЕ МЕТАЛЛЫ</a:t>
            </a:r>
          </a:p>
        </p:txBody>
      </p:sp>
      <p:sp>
        <p:nvSpPr>
          <p:cNvPr id="12" name="Подзаголовок 11"/>
          <p:cNvSpPr txBox="1">
            <a:spLocks/>
          </p:cNvSpPr>
          <p:nvPr/>
        </p:nvSpPr>
        <p:spPr bwMode="auto">
          <a:xfrm>
            <a:off x="0" y="3711575"/>
            <a:ext cx="2057400" cy="58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ДРАГОЦЕННЫЕ МЕТАЛЛЫ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0"/>
          <p:cNvSpPr>
            <a:spLocks noGrp="1"/>
          </p:cNvSpPr>
          <p:nvPr>
            <p:ph idx="1"/>
          </p:nvPr>
        </p:nvSpPr>
        <p:spPr>
          <a:xfrm>
            <a:off x="2176463" y="1304925"/>
            <a:ext cx="3938587" cy="2692976"/>
          </a:xfrm>
        </p:spPr>
        <p:txBody>
          <a:bodyPr/>
          <a:lstStyle/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Благодаря росту цен на нефть в 2011 году российский экспорт вырос почти на 32% по отношению к предыдущему году.</a:t>
            </a:r>
            <a:endParaRPr lang="ru-RU" sz="1100" b="1" dirty="0" smtClean="0">
              <a:ea typeface="+mn-ea"/>
              <a:cs typeface="+mn-cs"/>
            </a:endParaRP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Хотя импорт также рос, причем с темпом 40%, положительное сальдо торгового баланса увеличилось на 25%.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dirty="0" smtClean="0">
                <a:ea typeface="+mn-ea"/>
                <a:cs typeface="+mn-cs"/>
              </a:rPr>
              <a:t>Счет текущих операций (</a:t>
            </a:r>
            <a:r>
              <a:rPr lang="ru-RU" sz="1300" dirty="0" err="1" smtClean="0">
                <a:ea typeface="+mn-ea"/>
                <a:cs typeface="+mn-cs"/>
              </a:rPr>
              <a:t>=торговый</a:t>
            </a:r>
            <a:r>
              <a:rPr lang="ru-RU" sz="1300" dirty="0" smtClean="0">
                <a:ea typeface="+mn-ea"/>
                <a:cs typeface="+mn-cs"/>
              </a:rPr>
              <a:t> баланс + услуги + баланс доходов) по итогам 9 месяцев этого года вырос на 28% и по итогам года может составить </a:t>
            </a:r>
            <a:r>
              <a:rPr lang="en-US" sz="1300" dirty="0" smtClean="0">
                <a:ea typeface="+mn-ea"/>
                <a:cs typeface="+mn-cs"/>
              </a:rPr>
              <a:t>USD</a:t>
            </a:r>
            <a:r>
              <a:rPr lang="ru-RU" sz="1300" dirty="0" smtClean="0">
                <a:ea typeface="+mn-ea"/>
                <a:cs typeface="+mn-cs"/>
              </a:rPr>
              <a:t>90.0 млрд.</a:t>
            </a:r>
          </a:p>
          <a:p>
            <a:pPr marL="266700" lvl="1">
              <a:spcBef>
                <a:spcPts val="0"/>
              </a:spcBef>
              <a:spcAft>
                <a:spcPts val="0"/>
              </a:spcAft>
              <a:buSzPct val="60000"/>
              <a:buFont typeface="Helios" charset="0"/>
              <a:buChar char="►"/>
              <a:defRPr/>
            </a:pPr>
            <a:r>
              <a:rPr lang="ru-RU" sz="1300" b="1" dirty="0" smtClean="0">
                <a:ea typeface="+mn-ea"/>
                <a:cs typeface="+mn-cs"/>
              </a:rPr>
              <a:t>При сохранении нынешних цен на нефть угрозы для рубля со стороны торгового баланса нет</a:t>
            </a:r>
          </a:p>
        </p:txBody>
      </p:sp>
      <p:sp>
        <p:nvSpPr>
          <p:cNvPr id="20482" name="Заголовок 9"/>
          <p:cNvSpPr>
            <a:spLocks noGrp="1"/>
          </p:cNvSpPr>
          <p:nvPr>
            <p:ph type="title"/>
          </p:nvPr>
        </p:nvSpPr>
        <p:spPr>
          <a:xfrm>
            <a:off x="2347913" y="561975"/>
            <a:ext cx="6951662" cy="338138"/>
          </a:xfrm>
        </p:spPr>
        <p:txBody>
          <a:bodyPr/>
          <a:lstStyle/>
          <a:p>
            <a:r>
              <a:rPr lang="ru-RU" sz="1600" b="1" dirty="0" smtClean="0">
                <a:solidFill>
                  <a:srgbClr val="C00000"/>
                </a:solidFill>
                <a:cs typeface="Arial" pitchFamily="34" charset="0"/>
              </a:rPr>
              <a:t>РОССИЯ: ПЛАТЕЖНЫЙ БАЛАНС, КУРС РУБЛЯ</a:t>
            </a:r>
            <a:endParaRPr lang="ru-RU" sz="1600" dirty="0" smtClean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42988">
              <a:defRPr/>
            </a:pPr>
            <a:fld id="{7EA5D35B-BCF6-4953-AFC3-BA4BF5635B9D}" type="slidenum">
              <a:rPr lang="ru-RU">
                <a:latin typeface="+mn-lt"/>
              </a:rPr>
              <a:pPr defTabSz="1042988">
                <a:defRPr/>
              </a:pPr>
              <a:t>9</a:t>
            </a:fld>
            <a:endParaRPr lang="ru-RU" dirty="0">
              <a:latin typeface="+mn-lt"/>
            </a:endParaRPr>
          </a:p>
        </p:txBody>
      </p:sp>
      <p:sp>
        <p:nvSpPr>
          <p:cNvPr id="6" name="Подзаголовок 11"/>
          <p:cNvSpPr>
            <a:spLocks noGrp="1"/>
          </p:cNvSpPr>
          <p:nvPr>
            <p:ph type="subTitle" idx="11"/>
          </p:nvPr>
        </p:nvSpPr>
        <p:spPr>
          <a:xfrm>
            <a:off x="0" y="1263650"/>
            <a:ext cx="2057400" cy="830928"/>
          </a:xfrm>
        </p:spPr>
        <p:txBody>
          <a:bodyPr/>
          <a:lstStyle/>
          <a:p>
            <a:r>
              <a:rPr lang="ru-RU" sz="1600" dirty="0" smtClean="0"/>
              <a:t>ПОКАЗАТЕЛИ СЧЕТА ТЕКУЩИХ ОПЕРАЦИЙ БАЛАНСА</a:t>
            </a:r>
          </a:p>
        </p:txBody>
      </p:sp>
      <p:sp>
        <p:nvSpPr>
          <p:cNvPr id="7" name="Подзаголовок 11"/>
          <p:cNvSpPr txBox="1">
            <a:spLocks/>
          </p:cNvSpPr>
          <p:nvPr/>
        </p:nvSpPr>
        <p:spPr bwMode="auto">
          <a:xfrm>
            <a:off x="0" y="4168775"/>
            <a:ext cx="2057400" cy="83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71" tIns="45686" rIns="91371" bIns="45686">
            <a:spAutoFit/>
          </a:bodyPr>
          <a:lstStyle/>
          <a:p>
            <a:pPr algn="r" defTabSz="1042988">
              <a:spcBef>
                <a:spcPct val="20000"/>
              </a:spcBef>
              <a:buClr>
                <a:srgbClr val="CC0000"/>
              </a:buClr>
              <a:buSzPct val="60000"/>
              <a:buFont typeface="Helios" charset="0"/>
              <a:buNone/>
              <a:defRPr/>
            </a:pPr>
            <a:r>
              <a:rPr lang="ru-RU" sz="1600" b="0" kern="0" dirty="0" smtClean="0">
                <a:solidFill>
                  <a:srgbClr val="C00000"/>
                </a:solidFill>
                <a:latin typeface="Arial Narrow" pitchFamily="34" charset="0"/>
              </a:rPr>
              <a:t>СЧЕТ ОПЕРАЦИЙ С КАПИТАЛОМ И КУРС РУБЛЯ</a:t>
            </a:r>
            <a:endParaRPr lang="ru-RU" sz="1600" b="0" kern="0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6115050" y="1174750"/>
          <a:ext cx="4057649" cy="297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Содержимое 10"/>
          <p:cNvSpPr txBox="1">
            <a:spLocks/>
          </p:cNvSpPr>
          <p:nvPr/>
        </p:nvSpPr>
        <p:spPr bwMode="auto">
          <a:xfrm>
            <a:off x="6324600" y="4276725"/>
            <a:ext cx="4181475" cy="309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1" tIns="45686" rIns="91371" bIns="45686" numCol="1" anchor="t" anchorCtr="0" compatLnSpc="1">
            <a:prstTxWarp prst="textNoShape">
              <a:avLst/>
            </a:prstTxWarp>
            <a:spAutoFit/>
          </a:bodyPr>
          <a:lstStyle/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Исторически цена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бивалютной</a:t>
            </a:r>
            <a:r>
              <a:rPr kumimoji="0" lang="ru-RU" sz="1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корзины сильно зависит от </a:t>
            </a: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интенсивности притока/оттока капитала. </a:t>
            </a: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Ослабление рубля, наблюдавшееся во 2 половине года стало главной причиной роста цены </a:t>
            </a:r>
            <a:r>
              <a:rPr lang="ru-RU" sz="1300" b="0" kern="0" dirty="0" err="1" smtClean="0">
                <a:solidFill>
                  <a:schemeClr val="tx1"/>
                </a:solidFill>
                <a:latin typeface="+mn-lt"/>
              </a:rPr>
              <a:t>бивалютной</a:t>
            </a: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 корзины. 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Необходимым условием укрепления рубля к </a:t>
            </a:r>
            <a:r>
              <a:rPr lang="ru-RU" sz="1300" b="0" kern="0" dirty="0" err="1" smtClean="0">
                <a:solidFill>
                  <a:schemeClr val="tx1"/>
                </a:solidFill>
                <a:latin typeface="+mn-lt"/>
              </a:rPr>
              <a:t>бивалютной</a:t>
            </a:r>
            <a:r>
              <a:rPr lang="ru-RU" sz="1300" b="0" kern="0" dirty="0" smtClean="0">
                <a:solidFill>
                  <a:schemeClr val="tx1"/>
                </a:solidFill>
                <a:latin typeface="+mn-lt"/>
              </a:rPr>
              <a:t> корзине является сокращение оттока капитала. </a:t>
            </a:r>
          </a:p>
          <a:p>
            <a:pPr marL="266700" marR="0" lvl="1" indent="-266700" algn="l" defTabSz="104298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60000"/>
              <a:buFont typeface="Helios" charset="0"/>
              <a:buChar char="►"/>
              <a:tabLst/>
              <a:defRPr/>
            </a:pPr>
            <a:r>
              <a:rPr lang="ru-RU" sz="1300" kern="0" dirty="0" smtClean="0">
                <a:solidFill>
                  <a:schemeClr val="tx1"/>
                </a:solidFill>
                <a:latin typeface="+mn-lt"/>
              </a:rPr>
              <a:t>В случае, если в 2012 году отток капитала сократится до </a:t>
            </a:r>
            <a:r>
              <a:rPr lang="en-US" sz="1300" kern="0" dirty="0" smtClean="0">
                <a:solidFill>
                  <a:schemeClr val="tx1"/>
                </a:solidFill>
                <a:latin typeface="+mn-lt"/>
              </a:rPr>
              <a:t>USD</a:t>
            </a:r>
            <a:r>
              <a:rPr lang="ru-RU" sz="1300" kern="0" dirty="0" smtClean="0">
                <a:solidFill>
                  <a:schemeClr val="tx1"/>
                </a:solidFill>
                <a:latin typeface="+mn-lt"/>
              </a:rPr>
              <a:t>40 млрд. с прогнозируемых </a:t>
            </a:r>
            <a:r>
              <a:rPr lang="en-US" sz="1300" kern="0" dirty="0" smtClean="0">
                <a:solidFill>
                  <a:schemeClr val="tx1"/>
                </a:solidFill>
                <a:latin typeface="+mn-lt"/>
              </a:rPr>
              <a:t>USD80.0 </a:t>
            </a:r>
            <a:r>
              <a:rPr lang="ru-RU" sz="1300" kern="0" dirty="0" smtClean="0">
                <a:solidFill>
                  <a:schemeClr val="tx1"/>
                </a:solidFill>
                <a:latin typeface="+mn-lt"/>
              </a:rPr>
              <a:t>млрд. по тогам 2012 года, рубль может укрепиться по отношению к </a:t>
            </a:r>
            <a:r>
              <a:rPr lang="ru-RU" sz="1300" kern="0" dirty="0" err="1" smtClean="0">
                <a:solidFill>
                  <a:schemeClr val="tx1"/>
                </a:solidFill>
                <a:latin typeface="+mn-lt"/>
              </a:rPr>
              <a:t>бивалютной</a:t>
            </a:r>
            <a:r>
              <a:rPr lang="ru-RU" sz="1300" kern="0" dirty="0" smtClean="0">
                <a:solidFill>
                  <a:schemeClr val="tx1"/>
                </a:solidFill>
                <a:latin typeface="+mn-lt"/>
              </a:rPr>
              <a:t> корзине на 1.5-2.0 руб.</a:t>
            </a: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2259806" y="4203700"/>
          <a:ext cx="3893344" cy="299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ложка для показа презентаций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969696"/>
        </a:dk1>
        <a:lt1>
          <a:srgbClr val="FFFFFF"/>
        </a:lt1>
        <a:dk2>
          <a:srgbClr val="CC0000"/>
        </a:dk2>
        <a:lt2>
          <a:srgbClr val="FFFFFF"/>
        </a:lt2>
        <a:accent1>
          <a:srgbClr val="FBDF53"/>
        </a:accent1>
        <a:accent2>
          <a:srgbClr val="FF9966"/>
        </a:accent2>
        <a:accent3>
          <a:srgbClr val="E2AAAA"/>
        </a:accent3>
        <a:accent4>
          <a:srgbClr val="DADAD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тандартная обложка презентаций">
  <a:themeElements>
    <a:clrScheme name="1_ШАБЛОН ПРЕЗЕНТАЦИИ_КОРПОРАТИВНЫЙ СТАНДАРТ 2">
      <a:dk1>
        <a:srgbClr val="2D2D30"/>
      </a:dk1>
      <a:lt1>
        <a:srgbClr val="FFFFFF"/>
      </a:lt1>
      <a:dk2>
        <a:srgbClr val="CC0000"/>
      </a:dk2>
      <a:lt2>
        <a:srgbClr val="969696"/>
      </a:lt2>
      <a:accent1>
        <a:srgbClr val="CC0000"/>
      </a:accent1>
      <a:accent2>
        <a:srgbClr val="808080"/>
      </a:accent2>
      <a:accent3>
        <a:srgbClr val="FFFFFF"/>
      </a:accent3>
      <a:accent4>
        <a:srgbClr val="252527"/>
      </a:accent4>
      <a:accent5>
        <a:srgbClr val="E2AAAA"/>
      </a:accent5>
      <a:accent6>
        <a:srgbClr val="737373"/>
      </a:accent6>
      <a:hlink>
        <a:srgbClr val="FF9900"/>
      </a:hlink>
      <a:folHlink>
        <a:srgbClr val="C0C0C0"/>
      </a:folHlink>
    </a:clrScheme>
    <a:fontScheme name="1_ШАБЛОН ПРЕЗЕНТАЦИИ_КОРПОРАТИВНЫЙ СТАНДАР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ШАБЛОН ПРЕЗЕНТАЦИИ_КОРПОРАТИВНЫЙ СТАНДАРТ 1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51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ШАБЛОН ПРЕЗЕНТАЦИИ_КОРПОРАТИВНЫЙ СТАНДАРТ 2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ШАБЛОН ПРЕЗЕНТАЦИИ_КОРПОРАТИВНЫЙ СТАНДАРТ 3">
        <a:dk1>
          <a:srgbClr val="969696"/>
        </a:dk1>
        <a:lt1>
          <a:srgbClr val="FFFFFF"/>
        </a:lt1>
        <a:dk2>
          <a:srgbClr val="CC0000"/>
        </a:dk2>
        <a:lt2>
          <a:srgbClr val="FFFFFF"/>
        </a:lt2>
        <a:accent1>
          <a:srgbClr val="FBDF53"/>
        </a:accent1>
        <a:accent2>
          <a:srgbClr val="FF9966"/>
        </a:accent2>
        <a:accent3>
          <a:srgbClr val="E2AAAA"/>
        </a:accent3>
        <a:accent4>
          <a:srgbClr val="DADAD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КОРПОРАТИВНАЯ ПРЕЗЕНТАЦИЯ. ШАБЛОН 1">
  <a:themeElements>
    <a:clrScheme name="ФИРМЕННЫЙ СТИЛЬ">
      <a:dk1>
        <a:srgbClr val="414145"/>
      </a:dk1>
      <a:lt1>
        <a:srgbClr val="FFFFFF"/>
      </a:lt1>
      <a:dk2>
        <a:srgbClr val="CC0000"/>
      </a:dk2>
      <a:lt2>
        <a:srgbClr val="969696"/>
      </a:lt2>
      <a:accent1>
        <a:srgbClr val="CC0000"/>
      </a:accent1>
      <a:accent2>
        <a:srgbClr val="5F5F65"/>
      </a:accent2>
      <a:accent3>
        <a:srgbClr val="FF0000"/>
      </a:accent3>
      <a:accent4>
        <a:srgbClr val="93939A"/>
      </a:accent4>
      <a:accent5>
        <a:srgbClr val="E2AAAA"/>
      </a:accent5>
      <a:accent6>
        <a:srgbClr val="737373"/>
      </a:accent6>
      <a:hlink>
        <a:srgbClr val="2D2D30"/>
      </a:hlink>
      <a:folHlink>
        <a:srgbClr val="5F5F65"/>
      </a:folHlink>
    </a:clrScheme>
    <a:fontScheme name="ШАБЛОН ПРЕЗЕНТАЦИИ_КОРПОРАТИВНЫЙ СТАНДАР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ШАБЛОН ПРЕЗЕНТАЦИИ_КОРПОРАТИВНЫЙ СТАНДАРТ 1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51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ПРЕЗЕНТАЦИИ_КОРПОРАТИВНЫЙ СТАНДАРТ 2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ПРЕЗЕНТАЦИИ_КОРПОРАТИВНЫЙ СТАНДАРТ 3">
        <a:dk1>
          <a:srgbClr val="969696"/>
        </a:dk1>
        <a:lt1>
          <a:srgbClr val="FFFFFF"/>
        </a:lt1>
        <a:dk2>
          <a:srgbClr val="CC0000"/>
        </a:dk2>
        <a:lt2>
          <a:srgbClr val="FFFFFF"/>
        </a:lt2>
        <a:accent1>
          <a:srgbClr val="FBDF53"/>
        </a:accent1>
        <a:accent2>
          <a:srgbClr val="FF9966"/>
        </a:accent2>
        <a:accent3>
          <a:srgbClr val="E2AAAA"/>
        </a:accent3>
        <a:accent4>
          <a:srgbClr val="DADAD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КОРПОРАТИВНАЯ ПРЕЗЕНТАЦИЯ. ШАБЛОН 2">
  <a:themeElements>
    <a:clrScheme name="ФИРМЕННЫЙ СТИЛЬ">
      <a:dk1>
        <a:srgbClr val="414145"/>
      </a:dk1>
      <a:lt1>
        <a:srgbClr val="FFFFFF"/>
      </a:lt1>
      <a:dk2>
        <a:srgbClr val="CC0000"/>
      </a:dk2>
      <a:lt2>
        <a:srgbClr val="969696"/>
      </a:lt2>
      <a:accent1>
        <a:srgbClr val="CC0000"/>
      </a:accent1>
      <a:accent2>
        <a:srgbClr val="5F5F65"/>
      </a:accent2>
      <a:accent3>
        <a:srgbClr val="FF0000"/>
      </a:accent3>
      <a:accent4>
        <a:srgbClr val="93939A"/>
      </a:accent4>
      <a:accent5>
        <a:srgbClr val="E2AAAA"/>
      </a:accent5>
      <a:accent6>
        <a:srgbClr val="737373"/>
      </a:accent6>
      <a:hlink>
        <a:srgbClr val="2D2D30"/>
      </a:hlink>
      <a:folHlink>
        <a:srgbClr val="5F5F65"/>
      </a:folHlink>
    </a:clrScheme>
    <a:fontScheme name="1_AK Общая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AK Обща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3">
        <a:dk1>
          <a:srgbClr val="141416"/>
        </a:dk1>
        <a:lt1>
          <a:srgbClr val="FFFFFF"/>
        </a:lt1>
        <a:dk2>
          <a:srgbClr val="800000"/>
        </a:dk2>
        <a:lt2>
          <a:srgbClr val="5C1F00"/>
        </a:lt2>
        <a:accent1>
          <a:srgbClr val="3E3F43"/>
        </a:accent1>
        <a:accent2>
          <a:srgbClr val="666633"/>
        </a:accent2>
        <a:accent3>
          <a:srgbClr val="FFFFFF"/>
        </a:accent3>
        <a:accent4>
          <a:srgbClr val="0F0F11"/>
        </a:accent4>
        <a:accent5>
          <a:srgbClr val="AFAFB0"/>
        </a:accent5>
        <a:accent6>
          <a:srgbClr val="5C5C2D"/>
        </a:accent6>
        <a:hlink>
          <a:srgbClr val="CC3300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14">
        <a:dk1>
          <a:srgbClr val="1C1C1C"/>
        </a:dk1>
        <a:lt1>
          <a:srgbClr val="FFFFFF"/>
        </a:lt1>
        <a:dk2>
          <a:srgbClr val="CC0000"/>
        </a:dk2>
        <a:lt2>
          <a:srgbClr val="969696"/>
        </a:lt2>
        <a:accent1>
          <a:srgbClr val="3E3F43"/>
        </a:accent1>
        <a:accent2>
          <a:srgbClr val="666699"/>
        </a:accent2>
        <a:accent3>
          <a:srgbClr val="FFFFFF"/>
        </a:accent3>
        <a:accent4>
          <a:srgbClr val="161616"/>
        </a:accent4>
        <a:accent5>
          <a:srgbClr val="AFAFB0"/>
        </a:accent5>
        <a:accent6>
          <a:srgbClr val="5C5C8A"/>
        </a:accent6>
        <a:hlink>
          <a:srgbClr val="FF5A5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15">
        <a:dk1>
          <a:srgbClr val="2D2D30"/>
        </a:dk1>
        <a:lt1>
          <a:srgbClr val="FFFFFF"/>
        </a:lt1>
        <a:dk2>
          <a:srgbClr val="800000"/>
        </a:dk2>
        <a:lt2>
          <a:srgbClr val="969696"/>
        </a:lt2>
        <a:accent1>
          <a:srgbClr val="FF575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FFB4B3"/>
        </a:accent5>
        <a:accent6>
          <a:srgbClr val="737373"/>
        </a:accent6>
        <a:hlink>
          <a:srgbClr val="FF51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16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51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Разделительный Лист презентации">
  <a:themeElements>
    <a:clrScheme name="ФИРМЕННЫЙ СТИЛЬ">
      <a:dk1>
        <a:srgbClr val="414145"/>
      </a:dk1>
      <a:lt1>
        <a:srgbClr val="FFFFFF"/>
      </a:lt1>
      <a:dk2>
        <a:srgbClr val="CC0000"/>
      </a:dk2>
      <a:lt2>
        <a:srgbClr val="969696"/>
      </a:lt2>
      <a:accent1>
        <a:srgbClr val="CC0000"/>
      </a:accent1>
      <a:accent2>
        <a:srgbClr val="5F5F65"/>
      </a:accent2>
      <a:accent3>
        <a:srgbClr val="FF0000"/>
      </a:accent3>
      <a:accent4>
        <a:srgbClr val="93939A"/>
      </a:accent4>
      <a:accent5>
        <a:srgbClr val="E2AAAA"/>
      </a:accent5>
      <a:accent6>
        <a:srgbClr val="737373"/>
      </a:accent6>
      <a:hlink>
        <a:srgbClr val="2D2D30"/>
      </a:hlink>
      <a:folHlink>
        <a:srgbClr val="5F5F65"/>
      </a:folHlink>
    </a:clrScheme>
    <a:fontScheme name="1_AK Общая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AK Обща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K Общая 13">
        <a:dk1>
          <a:srgbClr val="141416"/>
        </a:dk1>
        <a:lt1>
          <a:srgbClr val="FFFFFF"/>
        </a:lt1>
        <a:dk2>
          <a:srgbClr val="800000"/>
        </a:dk2>
        <a:lt2>
          <a:srgbClr val="5C1F00"/>
        </a:lt2>
        <a:accent1>
          <a:srgbClr val="3E3F43"/>
        </a:accent1>
        <a:accent2>
          <a:srgbClr val="666633"/>
        </a:accent2>
        <a:accent3>
          <a:srgbClr val="FFFFFF"/>
        </a:accent3>
        <a:accent4>
          <a:srgbClr val="0F0F11"/>
        </a:accent4>
        <a:accent5>
          <a:srgbClr val="AFAFB0"/>
        </a:accent5>
        <a:accent6>
          <a:srgbClr val="5C5C2D"/>
        </a:accent6>
        <a:hlink>
          <a:srgbClr val="CC3300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14">
        <a:dk1>
          <a:srgbClr val="1C1C1C"/>
        </a:dk1>
        <a:lt1>
          <a:srgbClr val="FFFFFF"/>
        </a:lt1>
        <a:dk2>
          <a:srgbClr val="CC0000"/>
        </a:dk2>
        <a:lt2>
          <a:srgbClr val="969696"/>
        </a:lt2>
        <a:accent1>
          <a:srgbClr val="3E3F43"/>
        </a:accent1>
        <a:accent2>
          <a:srgbClr val="666699"/>
        </a:accent2>
        <a:accent3>
          <a:srgbClr val="FFFFFF"/>
        </a:accent3>
        <a:accent4>
          <a:srgbClr val="161616"/>
        </a:accent4>
        <a:accent5>
          <a:srgbClr val="AFAFB0"/>
        </a:accent5>
        <a:accent6>
          <a:srgbClr val="5C5C8A"/>
        </a:accent6>
        <a:hlink>
          <a:srgbClr val="FF5A5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15">
        <a:dk1>
          <a:srgbClr val="2D2D30"/>
        </a:dk1>
        <a:lt1>
          <a:srgbClr val="FFFFFF"/>
        </a:lt1>
        <a:dk2>
          <a:srgbClr val="800000"/>
        </a:dk2>
        <a:lt2>
          <a:srgbClr val="969696"/>
        </a:lt2>
        <a:accent1>
          <a:srgbClr val="FF575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FFB4B3"/>
        </a:accent5>
        <a:accent6>
          <a:srgbClr val="737373"/>
        </a:accent6>
        <a:hlink>
          <a:srgbClr val="FF51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K Общая 16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51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Служебные слайды">
  <a:themeElements>
    <a:clrScheme name="ШАБЛОН ПРЕЗЕНТАЦИИ_КОРПОРАТИВНЫЙ СТАНДАРТ 2">
      <a:dk1>
        <a:srgbClr val="2D2D30"/>
      </a:dk1>
      <a:lt1>
        <a:srgbClr val="FFFFFF"/>
      </a:lt1>
      <a:dk2>
        <a:srgbClr val="CC0000"/>
      </a:dk2>
      <a:lt2>
        <a:srgbClr val="969696"/>
      </a:lt2>
      <a:accent1>
        <a:srgbClr val="CC0000"/>
      </a:accent1>
      <a:accent2>
        <a:srgbClr val="808080"/>
      </a:accent2>
      <a:accent3>
        <a:srgbClr val="FFFFFF"/>
      </a:accent3>
      <a:accent4>
        <a:srgbClr val="252527"/>
      </a:accent4>
      <a:accent5>
        <a:srgbClr val="E2AAAA"/>
      </a:accent5>
      <a:accent6>
        <a:srgbClr val="737373"/>
      </a:accent6>
      <a:hlink>
        <a:srgbClr val="FF9900"/>
      </a:hlink>
      <a:folHlink>
        <a:srgbClr val="C0C0C0"/>
      </a:folHlink>
    </a:clrScheme>
    <a:fontScheme name="ШАБЛОН ПРЕЗЕНТАЦИИ_КОРПОРАТИВНЫЙ СТАНДАР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none" strike="noStrike" cap="none" normalizeH="0" baseline="0" smtClean="0">
            <a:ln>
              <a:noFill/>
            </a:ln>
            <a:solidFill>
              <a:srgbClr val="BE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ШАБЛОН ПРЕЗЕНТАЦИИ_КОРПОРАТИВНЫЙ СТАНДАРТ 1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51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ПРЕЗЕНТАЦИИ_КОРПОРАТИВНЫЙ СТАНДАРТ 2">
        <a:dk1>
          <a:srgbClr val="2D2D30"/>
        </a:dk1>
        <a:lt1>
          <a:srgbClr val="FFFFFF"/>
        </a:lt1>
        <a:dk2>
          <a:srgbClr val="CC0000"/>
        </a:dk2>
        <a:lt2>
          <a:srgbClr val="969696"/>
        </a:lt2>
        <a:accent1>
          <a:srgbClr val="CC0000"/>
        </a:accent1>
        <a:accent2>
          <a:srgbClr val="808080"/>
        </a:accent2>
        <a:accent3>
          <a:srgbClr val="FFFFFF"/>
        </a:accent3>
        <a:accent4>
          <a:srgbClr val="252527"/>
        </a:accent4>
        <a:accent5>
          <a:srgbClr val="E2AAAA"/>
        </a:accent5>
        <a:accent6>
          <a:srgbClr val="737373"/>
        </a:accent6>
        <a:hlink>
          <a:srgbClr val="FF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ПРЕЗЕНТАЦИИ_КОРПОРАТИВНЫЙ СТАНДАРТ 3">
        <a:dk1>
          <a:srgbClr val="969696"/>
        </a:dk1>
        <a:lt1>
          <a:srgbClr val="FFFFFF"/>
        </a:lt1>
        <a:dk2>
          <a:srgbClr val="CC0000"/>
        </a:dk2>
        <a:lt2>
          <a:srgbClr val="FFFFFF"/>
        </a:lt2>
        <a:accent1>
          <a:srgbClr val="FBDF53"/>
        </a:accent1>
        <a:accent2>
          <a:srgbClr val="FF9966"/>
        </a:accent2>
        <a:accent3>
          <a:srgbClr val="E2AAAA"/>
        </a:accent3>
        <a:accent4>
          <a:srgbClr val="DADAD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КОРПОРАТИВНАЯ ПРЕЗЕНТАЦИЯ. ШАБЛОН</Template>
  <TotalTime>19123</TotalTime>
  <Words>3182</Words>
  <Application>Microsoft Office PowerPoint</Application>
  <PresentationFormat>Произвольный</PresentationFormat>
  <Paragraphs>417</Paragraphs>
  <Slides>27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Обложка для показа презентаций</vt:lpstr>
      <vt:lpstr>Стандартная обложка презентаций</vt:lpstr>
      <vt:lpstr>КОРПОРАТИВНАЯ ПРЕЗЕНТАЦИЯ. ШАБЛОН 1</vt:lpstr>
      <vt:lpstr>КОРПОРАТИВНАЯ ПРЕЗЕНТАЦИЯ. ШАБЛОН 2</vt:lpstr>
      <vt:lpstr>Разделительный Лист презентации</vt:lpstr>
      <vt:lpstr>Служебные слайды</vt:lpstr>
      <vt:lpstr>МАКРОЭКОНОМИЧЕСКИЙ ПРОГНОЗ 2012</vt:lpstr>
      <vt:lpstr>ЭКОНОМИКА, РЫНКИ, РИСКИ</vt:lpstr>
      <vt:lpstr>СОДЕРЖАНИЕ</vt:lpstr>
      <vt:lpstr>Слайд 4</vt:lpstr>
      <vt:lpstr>МИРОВАЯ ЭКОНОМИКА: ТЕКУЩЕЕ СОСТОЯНИЕ И ТЕНДЕНЦИИ</vt:lpstr>
      <vt:lpstr>КЛЮЧЕВЫЕ ЭКОНОМИКИ: ОСНОВНЫЙ ТЕНЕДЕЦИИ И ПРОБЛЕМЫ</vt:lpstr>
      <vt:lpstr>ПРАВИТЕЛЬСТВА И РЕГУЛЯТОРЫ</vt:lpstr>
      <vt:lpstr>ТОВАРНЫЕ РЫНКИ</vt:lpstr>
      <vt:lpstr>РОССИЯ: ПЛАТЕЖНЫЙ БАЛАНС, КУРС РУБЛЯ</vt:lpstr>
      <vt:lpstr>РОССИЯ: РЕАЛЬНЫЙ СЕКТОР ЭКОНОМИКИ</vt:lpstr>
      <vt:lpstr>РОССИЯ: ПРАВИТЕЛЬСТВО И ЦБ</vt:lpstr>
      <vt:lpstr>ПРОГНОЗ 2012: ПРЕДПОЛОЖЕНИЯ И СЛЕДСТВИЯ</vt:lpstr>
      <vt:lpstr>БАЗОВЫЙ ПРОГНОЗ – 2012: ПОКАЗАТЕЛИ</vt:lpstr>
      <vt:lpstr>Слайд 14</vt:lpstr>
      <vt:lpstr>ТОВАРНЫЕ РЫНКИ: НЕФТЬ</vt:lpstr>
      <vt:lpstr>ТОВАРНЫЕ РЫНКИ: ПРОМЫШЛЕННЫЕ МЕТАЛЛЫ</vt:lpstr>
      <vt:lpstr>РЫНОК АКЦИЙ</vt:lpstr>
      <vt:lpstr>ДОЛГОВОЙ РЫНОК</vt:lpstr>
      <vt:lpstr>ВАЛЮТЫ</vt:lpstr>
      <vt:lpstr>Слайд 20</vt:lpstr>
      <vt:lpstr>РАЗРАСТАНИЕ ДОЛГОВОГО КРИЗИСА ЕВРОЗОНЫ</vt:lpstr>
      <vt:lpstr>ОСТАНОВКА ЭКОНОМИКИ КИТАЯ</vt:lpstr>
      <vt:lpstr>СРЫВ ПРОГРАММЫ СОКРАЩЕНИЯ БЮДЖЕТА США</vt:lpstr>
      <vt:lpstr>Слайд 24</vt:lpstr>
      <vt:lpstr>ИНИЦИАТИВЫ РЕКОМЕНДАЦИИ </vt:lpstr>
      <vt:lpstr>Слайд 26</vt:lpstr>
      <vt:lpstr>Слайд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 </dc:creator>
  <cp:lastModifiedBy>vbragin</cp:lastModifiedBy>
  <cp:revision>390</cp:revision>
  <cp:lastPrinted>2004-05-18T09:44:15Z</cp:lastPrinted>
  <dcterms:created xsi:type="dcterms:W3CDTF">2009-12-07T11:18:34Z</dcterms:created>
  <dcterms:modified xsi:type="dcterms:W3CDTF">2011-12-27T10:59:53Z</dcterms:modified>
</cp:coreProperties>
</file>